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071396" y="1190201"/>
            <a:ext cx="5539144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709548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(Normal</a:t>
            </a:r>
            <a:r>
              <a:rPr lang="en-US" altLang="zh-CN" sz="3600" b="1" spc="-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Kuvvet)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6794" y="357175"/>
            <a:ext cx="2022507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41272" y="902335"/>
          <a:ext cx="7010272" cy="5065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5751"/>
                <a:gridCol w="5954521"/>
              </a:tblGrid>
              <a:tr h="464566">
                <a:tc>
                  <a:txBody>
                    <a:bodyPr/>
                    <a:lstStyle/>
                    <a:p>
                      <a:pPr>
                        <a:lnSpc>
                          <a:spcPts val="730"/>
                        </a:lnSpc>
                      </a:pPr>
                      <a:endParaRPr lang="en-US" dirty="0" smtClean="0"/>
                    </a:p>
                    <a:p>
                      <a:pPr marL="0" indent="94995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0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b="1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342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447039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5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447039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34263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5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34263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47039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47039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5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262635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21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86079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342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192532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7227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192532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387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505966" y="29845"/>
            <a:ext cx="7434935" cy="2620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6540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Normal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Kuvvet</a:t>
            </a:r>
          </a:p>
          <a:p>
            <a:pPr>
              <a:lnSpc>
                <a:spcPts val="71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kuvvet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yayılı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kuvvettir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yapıyorsa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89429" y="2651048"/>
            <a:ext cx="71793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pozitif,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yapıyorsa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5966" y="3016808"/>
            <a:ext cx="7432847" cy="1173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negatif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işaret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etkisindeki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başlangıçta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kesitler,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sonunda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89429" y="4190542"/>
            <a:ext cx="718199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87221" algn="l"/>
                <a:tab pos="2790825" algn="l"/>
                <a:tab pos="3534791" algn="l"/>
                <a:tab pos="4718938" algn="l"/>
                <a:tab pos="5495036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kalacak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	rijit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olarak	yer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değiştirirler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89429" y="4560417"/>
            <a:ext cx="7152380" cy="7233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Prizmatik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ΔL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uzar.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Çubuktaki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1361566" y="281559"/>
            <a:ext cx="7507430" cy="2215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8214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Gerilme-Şekil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6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ilişkisi</a:t>
            </a:r>
          </a:p>
          <a:p>
            <a:pPr>
              <a:lnSpc>
                <a:spcPts val="9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Gerilme,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cisimde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değiştirmeye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neden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olur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olarak,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45030" y="2496743"/>
            <a:ext cx="725380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modülüne</a:t>
            </a:r>
            <a:r>
              <a:rPr lang="en-US" altLang="zh-CN" sz="2400" i="1" spc="2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bağlı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2862884"/>
            <a:ext cx="423115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doğrusal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61566" y="3304844"/>
            <a:ext cx="753573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spc="-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modülü</a:t>
            </a:r>
            <a:r>
              <a:rPr lang="en-US" altLang="zh-CN" sz="2400" i="1" spc="-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(E)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malzemeden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malzemeye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45030" y="3670604"/>
            <a:ext cx="7223974" cy="73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değişen,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belirlenen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sabittir.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miktarı;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62036" y="4654791"/>
            <a:ext cx="216344" cy="996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639"/>
              </a:lnSpc>
            </a:pPr>
            <a:r>
              <a:rPr lang="en-US" altLang="zh-CN" sz="1900" spc="755" dirty="0">
                <a:solidFill>
                  <a:srgbClr val="000000"/>
                </a:solidFill>
                <a:latin typeface="Symbol"/>
                <a:ea typeface="Symbol"/>
              </a:rPr>
              <a:t></a:t>
            </a:r>
          </a:p>
          <a:p>
            <a:pPr marL="0" indent="146134">
              <a:lnSpc>
                <a:spcPct val="100000"/>
              </a:lnSpc>
            </a:pPr>
            <a:r>
              <a:rPr lang="en-US" altLang="zh-CN" sz="11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  <a:p>
            <a:pPr>
              <a:lnSpc>
                <a:spcPts val="1920"/>
              </a:lnSpc>
            </a:pPr>
            <a:endParaRPr lang="en-US" dirty="0" smtClean="0"/>
          </a:p>
          <a:p>
            <a:pPr marL="0">
              <a:lnSpc>
                <a:spcPts val="1639"/>
              </a:lnSpc>
            </a:pPr>
            <a:r>
              <a:rPr lang="en-US" altLang="zh-CN" sz="1900" spc="755" dirty="0">
                <a:solidFill>
                  <a:srgbClr val="000000"/>
                </a:solidFill>
                <a:latin typeface="Symbol"/>
                <a:ea typeface="Symbol"/>
              </a:rPr>
              <a:t></a:t>
            </a:r>
          </a:p>
          <a:p>
            <a:pPr marL="0" indent="146134">
              <a:lnSpc>
                <a:spcPct val="100000"/>
              </a:lnSpc>
            </a:pPr>
            <a:r>
              <a:rPr lang="en-US" altLang="zh-CN" sz="11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843396" y="4654791"/>
            <a:ext cx="144609" cy="913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04"/>
              </a:lnSpc>
            </a:pPr>
            <a:r>
              <a:rPr lang="en-US" altLang="zh-CN" sz="1900" spc="-4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75"/>
              </a:lnSpc>
            </a:pPr>
            <a:endParaRPr lang="en-US" dirty="0" smtClean="0"/>
          </a:p>
          <a:p>
            <a:pPr marL="0">
              <a:lnSpc>
                <a:spcPts val="2304"/>
              </a:lnSpc>
            </a:pPr>
            <a:r>
              <a:rPr lang="en-US" altLang="zh-CN" sz="1900" spc="-4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010231" y="4510310"/>
            <a:ext cx="323028" cy="1258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5764">
              <a:lnSpc>
                <a:spcPts val="2304"/>
              </a:lnSpc>
            </a:pPr>
            <a:r>
              <a:rPr lang="en-US" altLang="zh-CN" sz="1900" spc="-50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  <a:r>
              <a:rPr lang="en-US" altLang="zh-CN" sz="1900" i="1" spc="-5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 indent="109820">
              <a:lnSpc>
                <a:spcPct val="100000"/>
              </a:lnSpc>
              <a:spcBef>
                <a:spcPts val="270"/>
              </a:spcBef>
            </a:pPr>
            <a:r>
              <a:rPr lang="en-US" altLang="zh-CN" sz="19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>
              <a:lnSpc>
                <a:spcPts val="1639"/>
              </a:lnSpc>
            </a:pPr>
            <a:r>
              <a:rPr lang="en-US" altLang="zh-CN" sz="1900" spc="75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189621">
              <a:lnSpc>
                <a:spcPct val="83749"/>
              </a:lnSpc>
            </a:pPr>
            <a:r>
              <a:rPr lang="en-US" altLang="zh-CN" sz="11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  <a:p>
            <a:pPr marL="0" indent="79721">
              <a:lnSpc>
                <a:spcPct val="100000"/>
              </a:lnSpc>
            </a:pPr>
            <a:r>
              <a:rPr lang="en-US" altLang="zh-CN" sz="19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54652" y="5274979"/>
            <a:ext cx="144609" cy="2930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04"/>
              </a:lnSpc>
            </a:pPr>
            <a:r>
              <a:rPr lang="en-US" altLang="zh-CN" sz="1900" spc="-1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574934" y="5144063"/>
            <a:ext cx="326856" cy="603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3857">
              <a:lnSpc>
                <a:spcPct val="100000"/>
              </a:lnSpc>
            </a:pPr>
            <a:r>
              <a:rPr lang="en-US" altLang="zh-CN" sz="1900" i="1" spc="-50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  <a:p>
            <a:pPr marL="0">
              <a:lnSpc>
                <a:spcPct val="100833"/>
              </a:lnSpc>
              <a:spcBef>
                <a:spcPts val="170"/>
              </a:spcBef>
            </a:pPr>
            <a:r>
              <a:rPr lang="en-US" altLang="zh-CN" sz="19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900" spc="6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914669" y="5468803"/>
            <a:ext cx="159543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012923" y="4910844"/>
            <a:ext cx="326043" cy="328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85"/>
              </a:lnSpc>
            </a:pPr>
            <a:r>
              <a:rPr lang="en-US" altLang="zh-CN" sz="2100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  <a:r>
              <a:rPr lang="en-US" altLang="zh-CN" sz="2100" i="1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390167" y="4910844"/>
            <a:ext cx="162037" cy="328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8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635713" y="4766049"/>
            <a:ext cx="195210" cy="6844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1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  <a:p>
            <a:pPr marL="0" indent="16265">
              <a:lnSpc>
                <a:spcPct val="100000"/>
              </a:lnSpc>
              <a:spcBef>
                <a:spcPts val="345"/>
              </a:spcBef>
            </a:pPr>
            <a:r>
              <a:rPr lang="en-US" altLang="zh-CN" sz="21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843322" y="4748489"/>
            <a:ext cx="195636" cy="6930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3598">
              <a:lnSpc>
                <a:spcPts val="258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  <a:p>
            <a:pPr marL="0">
              <a:lnSpc>
                <a:spcPts val="2585"/>
              </a:lnSpc>
              <a:spcBef>
                <a:spcPts val="279"/>
              </a:spcBef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043322" y="4766049"/>
            <a:ext cx="197051" cy="6844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3075">
              <a:lnSpc>
                <a:spcPct val="100000"/>
              </a:lnSpc>
            </a:pPr>
            <a:r>
              <a:rPr lang="en-US" altLang="zh-CN" sz="2100" i="1" spc="1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>
              <a:lnSpc>
                <a:spcPct val="100000"/>
              </a:lnSpc>
              <a:spcBef>
                <a:spcPts val="345"/>
              </a:spcBef>
            </a:pPr>
            <a:r>
              <a:rPr lang="en-US" altLang="zh-CN" sz="2100" i="1" spc="1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</Words>
  <Application>Microsoft Office PowerPoint</Application>
  <PresentationFormat>Ekran Gösterisi (4:3)</PresentationFormat>
  <Paragraphs>117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2020-01-07T11:57:27Z</dcterms:modified>
</cp:coreProperties>
</file>