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0"/>
    <p:restoredTop sz="95118"/>
  </p:normalViewPr>
  <p:slideViewPr>
    <p:cSldViewPr snapToGrid="0" snapToObjects="1">
      <p:cViewPr varScale="1">
        <p:scale>
          <a:sx n="95" d="100"/>
          <a:sy n="95" d="100"/>
        </p:scale>
        <p:origin x="9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8AF8897-B861-4344-B5ED-16FC30400469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369B112-4CB0-944B-823D-681CD89724E7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82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8897-B861-4344-B5ED-16FC30400469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B112-4CB0-944B-823D-681CD89724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314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8897-B861-4344-B5ED-16FC30400469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B112-4CB0-944B-823D-681CD89724E7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809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8897-B861-4344-B5ED-16FC30400469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B112-4CB0-944B-823D-681CD89724E7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825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8897-B861-4344-B5ED-16FC30400469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B112-4CB0-944B-823D-681CD89724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2677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8897-B861-4344-B5ED-16FC30400469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B112-4CB0-944B-823D-681CD89724E7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313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8897-B861-4344-B5ED-16FC30400469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B112-4CB0-944B-823D-681CD89724E7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866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8897-B861-4344-B5ED-16FC30400469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B112-4CB0-944B-823D-681CD89724E7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72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8897-B861-4344-B5ED-16FC30400469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B112-4CB0-944B-823D-681CD89724E7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05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8897-B861-4344-B5ED-16FC30400469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B112-4CB0-944B-823D-681CD89724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279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8897-B861-4344-B5ED-16FC30400469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B112-4CB0-944B-823D-681CD89724E7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477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8897-B861-4344-B5ED-16FC30400469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B112-4CB0-944B-823D-681CD89724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3140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8897-B861-4344-B5ED-16FC30400469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B112-4CB0-944B-823D-681CD89724E7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157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8897-B861-4344-B5ED-16FC30400469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B112-4CB0-944B-823D-681CD89724E7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0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8897-B861-4344-B5ED-16FC30400469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B112-4CB0-944B-823D-681CD89724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351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8897-B861-4344-B5ED-16FC30400469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B112-4CB0-944B-823D-681CD89724E7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499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8897-B861-4344-B5ED-16FC30400469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B112-4CB0-944B-823D-681CD89724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433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AF8897-B861-4344-B5ED-16FC30400469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69B112-4CB0-944B-823D-681CD89724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656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F59F0A-924F-9F4B-B458-3D566C69ED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Kent ve Ütopya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F9C923-30DB-7641-9130-5AE95A7D76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Konu 14</a:t>
            </a:r>
          </a:p>
          <a:p>
            <a:r>
              <a:rPr lang="tr-TR" dirty="0"/>
              <a:t>Kıvılcım Ertan</a:t>
            </a:r>
          </a:p>
        </p:txBody>
      </p:sp>
    </p:spTree>
    <p:extLst>
      <p:ext uri="{BB962C8B-B14F-4D97-AF65-F5344CB8AC3E}">
        <p14:creationId xmlns:p14="http://schemas.microsoft.com/office/powerpoint/2010/main" val="3398054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1AD668-0342-8141-947C-B79CAD083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Ütopya ve Karşı-ütopyaların </a:t>
            </a:r>
            <a:r>
              <a:rPr lang="tr-TR"/>
              <a:t>Günümüze Yansımaları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EBAED5-BC59-444D-A365-BAD712D19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Farklı dönemlerde ortaya konulan ütopya ve karşı-ütopya eserleri, kaleme alındıkları dönemlerin sorunlarına çözüm üretmek üzere ortaya konulmuşlardır.</a:t>
            </a:r>
          </a:p>
        </p:txBody>
      </p:sp>
    </p:spTree>
    <p:extLst>
      <p:ext uri="{BB962C8B-B14F-4D97-AF65-F5344CB8AC3E}">
        <p14:creationId xmlns:p14="http://schemas.microsoft.com/office/powerpoint/2010/main" val="2692048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A54E7C-8F94-0547-9EBE-6FD80D042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Ütopyalar ve Gelecek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1238795-3326-1D48-9AB1-EC1360A7B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Ütopya ve karşı-ütopyalar, daha güzel bir yaşam idealini gerçekleştirmek üzere kapsamlı düzen önerileri ortaya koymuşlar; var olan düzenleri yaşayabilecekleri olumsuzluklara karşı uyarmayı amaçlamışlardır.</a:t>
            </a:r>
          </a:p>
        </p:txBody>
      </p:sp>
    </p:spTree>
    <p:extLst>
      <p:ext uri="{BB962C8B-B14F-4D97-AF65-F5344CB8AC3E}">
        <p14:creationId xmlns:p14="http://schemas.microsoft.com/office/powerpoint/2010/main" val="917219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AD1C6CF-D97F-FB46-AF0C-01A651066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Ütopyalar  ve Gelecek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289F083-4993-A740-8D00-00021C67F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Ütopya ve karşı-ütopyalar</a:t>
            </a:r>
            <a:r>
              <a:rPr lang="tr-TR" sz="2800"/>
              <a:t>, yaratılan </a:t>
            </a:r>
            <a:r>
              <a:rPr lang="tr-TR" sz="2800" dirty="0"/>
              <a:t>kurgular aracılığıyla toplumları yönlendirmeye; ideal düzene giden yolu aydınlatmaya çalışmışlardır.</a:t>
            </a:r>
          </a:p>
        </p:txBody>
      </p:sp>
    </p:spTree>
    <p:extLst>
      <p:ext uri="{BB962C8B-B14F-4D97-AF65-F5344CB8AC3E}">
        <p14:creationId xmlns:p14="http://schemas.microsoft.com/office/powerpoint/2010/main" val="15196686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{CAF47541-D6CD-3B44-8927-F433EAA7DE1E}tf10001064</Template>
  <TotalTime>8</TotalTime>
  <Words>80</Words>
  <Application>Microsoft Macintosh PowerPoint</Application>
  <PresentationFormat>Geniş ekran</PresentationFormat>
  <Paragraphs>9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Organik</vt:lpstr>
      <vt:lpstr>Kent ve Ütopya</vt:lpstr>
      <vt:lpstr>Ütopya ve Karşı-ütopyaların Günümüze Yansımaları</vt:lpstr>
      <vt:lpstr>Ütopyalar ve Gelecek</vt:lpstr>
      <vt:lpstr>Ütopyalar  ve Gelecek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 ve Ütopya</dc:title>
  <dc:creator>Microsoft Office User</dc:creator>
  <cp:lastModifiedBy>Microsoft Office User</cp:lastModifiedBy>
  <cp:revision>3</cp:revision>
  <dcterms:created xsi:type="dcterms:W3CDTF">2021-05-04T18:52:35Z</dcterms:created>
  <dcterms:modified xsi:type="dcterms:W3CDTF">2021-05-04T20:24:41Z</dcterms:modified>
</cp:coreProperties>
</file>