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451" r:id="rId2"/>
    <p:sldId id="376" r:id="rId3"/>
    <p:sldId id="464" r:id="rId4"/>
    <p:sldId id="454" r:id="rId5"/>
    <p:sldId id="455" r:id="rId6"/>
    <p:sldId id="456" r:id="rId7"/>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FF"/>
    <a:srgbClr val="FFFF66"/>
    <a:srgbClr val="FFCC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29" autoAdjust="0"/>
    <p:restoredTop sz="94660"/>
  </p:normalViewPr>
  <p:slideViewPr>
    <p:cSldViewPr>
      <p:cViewPr varScale="1">
        <p:scale>
          <a:sx n="86" d="100"/>
          <a:sy n="86" d="100"/>
        </p:scale>
        <p:origin x="151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7 Dikdörtgen"/>
          <p:cNvSpPr/>
          <p:nvPr/>
        </p:nvSpPr>
        <p:spPr>
          <a:xfrm flipH="1">
            <a:off x="2660650" y="635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6" name="7 Dikdörtgen"/>
          <p:cNvSpPr/>
          <p:nvPr userDrawn="1"/>
        </p:nvSpPr>
        <p:spPr>
          <a:xfrm>
            <a:off x="6867468" y="6351610"/>
            <a:ext cx="1854895" cy="311667"/>
          </a:xfrm>
          <a:prstGeom prst="rect">
            <a:avLst/>
          </a:prstGeom>
        </p:spPr>
        <p:txBody>
          <a:bodyPr wrap="none">
            <a:spAutoFit/>
          </a:bodyPr>
          <a:lstStyle/>
          <a:p>
            <a:pPr eaLnBrk="1" fontAlgn="auto" hangingPunct="1">
              <a:spcBef>
                <a:spcPts val="0"/>
              </a:spcBef>
              <a:spcAft>
                <a:spcPts val="0"/>
              </a:spcAft>
              <a:defRPr/>
            </a:pPr>
            <a:r>
              <a:rPr lang="tr-TR"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www.</a:t>
            </a:r>
            <a:r>
              <a:rPr lang="tr-TR"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nuranyildiz</a:t>
            </a:r>
            <a:r>
              <a:rPr lang="tr-TR"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.com</a:t>
            </a:r>
          </a:p>
        </p:txBody>
      </p:sp>
      <p:pic>
        <p:nvPicPr>
          <p:cNvPr id="7" name="Picture 3" descr="C:\Program Files\Microsoft Office\MEDIA\OFFICE12\Lines\BD21338_.gif"/>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27313" y="6524625"/>
            <a:ext cx="4286250" cy="6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11 Başlık"/>
          <p:cNvSpPr>
            <a:spLocks noGrp="1"/>
          </p:cNvSpPr>
          <p:nvPr>
            <p:ph type="ctrTitle"/>
          </p:nvPr>
        </p:nvSpPr>
        <p:spPr>
          <a:xfrm>
            <a:off x="3366868" y="533400"/>
            <a:ext cx="5105400" cy="2868168"/>
          </a:xfrm>
        </p:spPr>
        <p:txBody>
          <a:bodyPr>
            <a:noAutofit/>
          </a:bodyPr>
          <a:lstStyle>
            <a:lvl1pPr algn="r">
              <a:defRPr sz="4200" b="1"/>
            </a:lvl1pPr>
            <a:extLst/>
          </a:lstStyle>
          <a:p>
            <a:r>
              <a:rPr lang="tr-TR" smtClean="0"/>
              <a:t>Asıl başlık stili için tıklatın</a:t>
            </a:r>
            <a:endParaRPr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tr-TR" smtClean="0"/>
              <a:t>Asıl alt başlık stilini düzenlemek için tıklatın</a:t>
            </a:r>
            <a:endParaRPr lang="en-US"/>
          </a:p>
        </p:txBody>
      </p:sp>
      <p:sp>
        <p:nvSpPr>
          <p:cNvPr id="8" name="30 Veri Yer Tutucusu"/>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FC37AE9C-DE54-4759-ABEC-C0A1EEF6D8E9}" type="datetimeFigureOut">
              <a:rPr lang="tr-TR"/>
              <a:pPr>
                <a:defRPr/>
              </a:pPr>
              <a:t>30.06.2020</a:t>
            </a:fld>
            <a:endParaRPr lang="tr-TR"/>
          </a:p>
        </p:txBody>
      </p:sp>
      <p:sp>
        <p:nvSpPr>
          <p:cNvPr id="9" name="17 Altbilgi Yer Tutucusu"/>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lang="tr-TR"/>
          </a:p>
        </p:txBody>
      </p:sp>
      <p:sp>
        <p:nvSpPr>
          <p:cNvPr id="10" name="28 Slayt Numarası Yer Tutucusu"/>
          <p:cNvSpPr>
            <a:spLocks noGrp="1"/>
          </p:cNvSpPr>
          <p:nvPr>
            <p:ph type="sldNum" sz="quarter" idx="12"/>
          </p:nvPr>
        </p:nvSpPr>
        <p:spPr>
          <a:xfrm>
            <a:off x="7880350" y="6556375"/>
            <a:ext cx="588963" cy="228600"/>
          </a:xfrm>
        </p:spPr>
        <p:txBody>
          <a:bodyPr/>
          <a:lstStyle>
            <a:lvl1pPr>
              <a:defRPr>
                <a:solidFill>
                  <a:srgbClr val="FFFFFF"/>
                </a:solidFill>
              </a:defRPr>
            </a:lvl1pPr>
          </a:lstStyle>
          <a:p>
            <a:pPr>
              <a:defRPr/>
            </a:pPr>
            <a:fld id="{135098E7-7BD1-4078-B411-B1DB54050E8E}" type="slidenum">
              <a:rPr lang="tr-TR" altLang="tr-TR"/>
              <a:pPr>
                <a:defRPr/>
              </a:pPr>
              <a:t>‹#›</a:t>
            </a:fld>
            <a:endParaRPr lang="tr-TR" altLang="tr-TR"/>
          </a:p>
        </p:txBody>
      </p:sp>
    </p:spTree>
    <p:extLst>
      <p:ext uri="{BB962C8B-B14F-4D97-AF65-F5344CB8AC3E}">
        <p14:creationId xmlns:p14="http://schemas.microsoft.com/office/powerpoint/2010/main" val="18626644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6 Veri Yer Tutucusu"/>
          <p:cNvSpPr>
            <a:spLocks noGrp="1"/>
          </p:cNvSpPr>
          <p:nvPr>
            <p:ph type="dt" sz="half" idx="10"/>
          </p:nvPr>
        </p:nvSpPr>
        <p:spPr/>
        <p:txBody>
          <a:bodyPr/>
          <a:lstStyle>
            <a:lvl1pPr>
              <a:defRPr/>
            </a:lvl1pPr>
          </a:lstStyle>
          <a:p>
            <a:pPr>
              <a:defRPr/>
            </a:pPr>
            <a:fld id="{1B69C3CC-8FAF-45AE-97A1-BB42F94F2E08}" type="datetimeFigureOut">
              <a:rPr lang="tr-TR"/>
              <a:pPr>
                <a:defRPr/>
              </a:pPr>
              <a:t>30.06.2020</a:t>
            </a:fld>
            <a:endParaRPr lang="tr-TR"/>
          </a:p>
        </p:txBody>
      </p:sp>
      <p:sp>
        <p:nvSpPr>
          <p:cNvPr id="5" name="3 Altbilgi Yer Tutucusu"/>
          <p:cNvSpPr>
            <a:spLocks noGrp="1"/>
          </p:cNvSpPr>
          <p:nvPr>
            <p:ph type="ftr" sz="quarter" idx="11"/>
          </p:nvPr>
        </p:nvSpPr>
        <p:spPr/>
        <p:txBody>
          <a:bodyPr/>
          <a:lstStyle>
            <a:lvl1pPr>
              <a:defRPr/>
            </a:lvl1pPr>
          </a:lstStyle>
          <a:p>
            <a:pPr>
              <a:defRPr/>
            </a:pPr>
            <a:endParaRPr lang="tr-TR"/>
          </a:p>
        </p:txBody>
      </p:sp>
      <p:sp>
        <p:nvSpPr>
          <p:cNvPr id="6" name="15 Slayt Numarası Yer Tutucusu"/>
          <p:cNvSpPr>
            <a:spLocks noGrp="1"/>
          </p:cNvSpPr>
          <p:nvPr>
            <p:ph type="sldNum" sz="quarter" idx="12"/>
          </p:nvPr>
        </p:nvSpPr>
        <p:spPr/>
        <p:txBody>
          <a:bodyPr/>
          <a:lstStyle>
            <a:lvl1pPr>
              <a:defRPr/>
            </a:lvl1pPr>
          </a:lstStyle>
          <a:p>
            <a:pPr>
              <a:defRPr/>
            </a:pPr>
            <a:fld id="{B953078C-AAD6-4685-93A3-1C8D756F284A}" type="slidenum">
              <a:rPr lang="tr-TR" altLang="tr-TR"/>
              <a:pPr>
                <a:defRPr/>
              </a:pPr>
              <a:t>‹#›</a:t>
            </a:fld>
            <a:endParaRPr lang="tr-TR" altLang="tr-TR"/>
          </a:p>
        </p:txBody>
      </p:sp>
    </p:spTree>
    <p:extLst>
      <p:ext uri="{BB962C8B-B14F-4D97-AF65-F5344CB8AC3E}">
        <p14:creationId xmlns:p14="http://schemas.microsoft.com/office/powerpoint/2010/main" val="1529587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42"/>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a:xfrm>
            <a:off x="4243388" y="6557963"/>
            <a:ext cx="2001837" cy="227012"/>
          </a:xfrm>
        </p:spPr>
        <p:txBody>
          <a:bodyPr/>
          <a:lstStyle>
            <a:lvl1pPr>
              <a:defRPr/>
            </a:lvl1pPr>
            <a:extLst/>
          </a:lstStyle>
          <a:p>
            <a:pPr>
              <a:defRPr/>
            </a:pPr>
            <a:fld id="{05FFAD98-2CA2-4423-BF83-B41472FA1A7D}" type="datetimeFigureOut">
              <a:rPr lang="tr-TR"/>
              <a:pPr>
                <a:defRPr/>
              </a:pPr>
              <a:t>30.06.2020</a:t>
            </a:fld>
            <a:endParaRPr lang="tr-TR"/>
          </a:p>
        </p:txBody>
      </p:sp>
      <p:sp>
        <p:nvSpPr>
          <p:cNvPr id="5" name="4 Altbilgi Yer Tutucusu"/>
          <p:cNvSpPr>
            <a:spLocks noGrp="1"/>
          </p:cNvSpPr>
          <p:nvPr>
            <p:ph type="ftr" sz="quarter" idx="11"/>
          </p:nvPr>
        </p:nvSpPr>
        <p:spPr>
          <a:xfrm>
            <a:off x="457200" y="6556375"/>
            <a:ext cx="3657600" cy="228600"/>
          </a:xfrm>
        </p:spPr>
        <p:txBody>
          <a:bodyPr/>
          <a:lstStyle>
            <a:lvl1pPr>
              <a:defRPr/>
            </a:lvl1pPr>
            <a:extLst/>
          </a:lstStyle>
          <a:p>
            <a:pPr>
              <a:defRPr/>
            </a:pPr>
            <a:endParaRPr lang="tr-TR"/>
          </a:p>
        </p:txBody>
      </p:sp>
      <p:sp>
        <p:nvSpPr>
          <p:cNvPr id="6" name="5 Slayt Numarası Yer Tutucusu"/>
          <p:cNvSpPr>
            <a:spLocks noGrp="1"/>
          </p:cNvSpPr>
          <p:nvPr>
            <p:ph type="sldNum" sz="quarter" idx="12"/>
          </p:nvPr>
        </p:nvSpPr>
        <p:spPr>
          <a:xfrm>
            <a:off x="6254750" y="6553200"/>
            <a:ext cx="587375" cy="228600"/>
          </a:xfrm>
        </p:spPr>
        <p:txBody>
          <a:bodyPr/>
          <a:lstStyle>
            <a:lvl1pPr>
              <a:defRPr/>
            </a:lvl1pPr>
          </a:lstStyle>
          <a:p>
            <a:pPr>
              <a:defRPr/>
            </a:pPr>
            <a:fld id="{BA82C51D-53CD-4F2C-8BE1-43AC34964124}" type="slidenum">
              <a:rPr lang="tr-TR" altLang="tr-TR"/>
              <a:pPr>
                <a:defRPr/>
              </a:pPr>
              <a:t>‹#›</a:t>
            </a:fld>
            <a:endParaRPr lang="tr-TR" altLang="tr-TR"/>
          </a:p>
        </p:txBody>
      </p:sp>
    </p:spTree>
    <p:extLst>
      <p:ext uri="{BB962C8B-B14F-4D97-AF65-F5344CB8AC3E}">
        <p14:creationId xmlns:p14="http://schemas.microsoft.com/office/powerpoint/2010/main" val="127843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6 Veri Yer Tutucusu"/>
          <p:cNvSpPr>
            <a:spLocks noGrp="1"/>
          </p:cNvSpPr>
          <p:nvPr>
            <p:ph type="dt" sz="half" idx="10"/>
          </p:nvPr>
        </p:nvSpPr>
        <p:spPr/>
        <p:txBody>
          <a:bodyPr/>
          <a:lstStyle>
            <a:lvl1pPr>
              <a:defRPr/>
            </a:lvl1pPr>
          </a:lstStyle>
          <a:p>
            <a:pPr>
              <a:defRPr/>
            </a:pPr>
            <a:fld id="{D161C1F3-A7E2-4620-90A8-D682CA881E9B}" type="datetimeFigureOut">
              <a:rPr lang="tr-TR"/>
              <a:pPr>
                <a:defRPr/>
              </a:pPr>
              <a:t>30.06.2020</a:t>
            </a:fld>
            <a:endParaRPr lang="tr-TR"/>
          </a:p>
        </p:txBody>
      </p:sp>
      <p:sp>
        <p:nvSpPr>
          <p:cNvPr id="5" name="3 Altbilgi Yer Tutucusu"/>
          <p:cNvSpPr>
            <a:spLocks noGrp="1"/>
          </p:cNvSpPr>
          <p:nvPr>
            <p:ph type="ftr" sz="quarter" idx="11"/>
          </p:nvPr>
        </p:nvSpPr>
        <p:spPr/>
        <p:txBody>
          <a:bodyPr/>
          <a:lstStyle>
            <a:lvl1pPr>
              <a:defRPr/>
            </a:lvl1pPr>
          </a:lstStyle>
          <a:p>
            <a:pPr>
              <a:defRPr/>
            </a:pPr>
            <a:endParaRPr lang="tr-TR"/>
          </a:p>
        </p:txBody>
      </p:sp>
      <p:sp>
        <p:nvSpPr>
          <p:cNvPr id="6" name="15 Slayt Numarası Yer Tutucusu"/>
          <p:cNvSpPr>
            <a:spLocks noGrp="1"/>
          </p:cNvSpPr>
          <p:nvPr>
            <p:ph type="sldNum" sz="quarter" idx="12"/>
          </p:nvPr>
        </p:nvSpPr>
        <p:spPr/>
        <p:txBody>
          <a:bodyPr/>
          <a:lstStyle>
            <a:lvl1pPr>
              <a:defRPr/>
            </a:lvl1pPr>
          </a:lstStyle>
          <a:p>
            <a:pPr>
              <a:defRPr/>
            </a:pPr>
            <a:fld id="{F0D4004F-B6BA-44A1-8356-8C8F16C6CE81}" type="slidenum">
              <a:rPr lang="tr-TR" altLang="tr-TR"/>
              <a:pPr>
                <a:defRPr/>
              </a:pPr>
              <a:t>‹#›</a:t>
            </a:fld>
            <a:endParaRPr lang="tr-TR" altLang="tr-TR"/>
          </a:p>
        </p:txBody>
      </p:sp>
    </p:spTree>
    <p:extLst>
      <p:ext uri="{BB962C8B-B14F-4D97-AF65-F5344CB8AC3E}">
        <p14:creationId xmlns:p14="http://schemas.microsoft.com/office/powerpoint/2010/main" val="2223439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anchor="t"/>
          <a:lstStyle>
            <a:lvl1pPr algn="r">
              <a:buNone/>
              <a:defRPr sz="4200" b="1" cap="all"/>
            </a:lvl1pPr>
            <a:extLst/>
          </a:lstStyle>
          <a:p>
            <a:r>
              <a:rPr lang="tr-TR" smtClean="0"/>
              <a:t>Asıl başlık stili için tıklatın</a:t>
            </a:r>
            <a:endParaRPr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tr-TR" smtClean="0"/>
              <a:t>Asıl metin stillerini düzenlemek için tıklatın</a:t>
            </a:r>
          </a:p>
        </p:txBody>
      </p:sp>
      <p:sp>
        <p:nvSpPr>
          <p:cNvPr id="4" name="3 Veri Yer Tutucusu"/>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180448A0-2C91-494C-A16E-EB2AAD685553}" type="datetimeFigureOut">
              <a:rPr lang="tr-TR"/>
              <a:pPr>
                <a:defRPr/>
              </a:pPr>
              <a:t>30.06.2020</a:t>
            </a:fld>
            <a:endParaRPr lang="tr-TR"/>
          </a:p>
        </p:txBody>
      </p:sp>
      <p:sp>
        <p:nvSpPr>
          <p:cNvPr id="5" name="4 Altbilgi Yer Tutucusu"/>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tr-TR"/>
          </a:p>
        </p:txBody>
      </p:sp>
      <p:sp>
        <p:nvSpPr>
          <p:cNvPr id="6" name="5 Slayt Numarası Yer Tutucusu"/>
          <p:cNvSpPr>
            <a:spLocks noGrp="1"/>
          </p:cNvSpPr>
          <p:nvPr>
            <p:ph type="sldNum" sz="quarter" idx="12"/>
          </p:nvPr>
        </p:nvSpPr>
        <p:spPr>
          <a:xfrm>
            <a:off x="6734175" y="6554788"/>
            <a:ext cx="587375" cy="228600"/>
          </a:xfrm>
        </p:spPr>
        <p:txBody>
          <a:bodyPr/>
          <a:lstStyle>
            <a:lvl1pPr>
              <a:defRPr/>
            </a:lvl1pPr>
          </a:lstStyle>
          <a:p>
            <a:pPr>
              <a:defRPr/>
            </a:pPr>
            <a:fld id="{9689E939-F5A2-4B44-8EF5-F4078288077B}" type="slidenum">
              <a:rPr lang="tr-TR" altLang="tr-TR"/>
              <a:pPr>
                <a:defRPr/>
              </a:pPr>
              <a:t>‹#›</a:t>
            </a:fld>
            <a:endParaRPr lang="tr-TR" altLang="tr-TR"/>
          </a:p>
        </p:txBody>
      </p:sp>
    </p:spTree>
    <p:extLst>
      <p:ext uri="{BB962C8B-B14F-4D97-AF65-F5344CB8AC3E}">
        <p14:creationId xmlns:p14="http://schemas.microsoft.com/office/powerpoint/2010/main" val="412616040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26 Veri Yer Tutucusu"/>
          <p:cNvSpPr>
            <a:spLocks noGrp="1"/>
          </p:cNvSpPr>
          <p:nvPr>
            <p:ph type="dt" sz="half" idx="10"/>
          </p:nvPr>
        </p:nvSpPr>
        <p:spPr/>
        <p:txBody>
          <a:bodyPr/>
          <a:lstStyle>
            <a:lvl1pPr>
              <a:defRPr/>
            </a:lvl1pPr>
          </a:lstStyle>
          <a:p>
            <a:pPr>
              <a:defRPr/>
            </a:pPr>
            <a:fld id="{F11AA1EB-CBD0-4CFE-A6F7-6E85D0E5D2C4}" type="datetimeFigureOut">
              <a:rPr lang="tr-TR"/>
              <a:pPr>
                <a:defRPr/>
              </a:pPr>
              <a:t>30.06.2020</a:t>
            </a:fld>
            <a:endParaRPr lang="tr-TR"/>
          </a:p>
        </p:txBody>
      </p:sp>
      <p:sp>
        <p:nvSpPr>
          <p:cNvPr id="6" name="3 Altbilgi Yer Tutucusu"/>
          <p:cNvSpPr>
            <a:spLocks noGrp="1"/>
          </p:cNvSpPr>
          <p:nvPr>
            <p:ph type="ftr" sz="quarter" idx="11"/>
          </p:nvPr>
        </p:nvSpPr>
        <p:spPr/>
        <p:txBody>
          <a:bodyPr/>
          <a:lstStyle>
            <a:lvl1pPr>
              <a:defRPr/>
            </a:lvl1pPr>
          </a:lstStyle>
          <a:p>
            <a:pPr>
              <a:defRPr/>
            </a:pPr>
            <a:endParaRPr lang="tr-TR"/>
          </a:p>
        </p:txBody>
      </p:sp>
      <p:sp>
        <p:nvSpPr>
          <p:cNvPr id="7" name="15 Slayt Numarası Yer Tutucusu"/>
          <p:cNvSpPr>
            <a:spLocks noGrp="1"/>
          </p:cNvSpPr>
          <p:nvPr>
            <p:ph type="sldNum" sz="quarter" idx="12"/>
          </p:nvPr>
        </p:nvSpPr>
        <p:spPr/>
        <p:txBody>
          <a:bodyPr/>
          <a:lstStyle>
            <a:lvl1pPr>
              <a:defRPr/>
            </a:lvl1pPr>
          </a:lstStyle>
          <a:p>
            <a:pPr>
              <a:defRPr/>
            </a:pPr>
            <a:fld id="{BEE811FD-0C39-4CC1-9082-4315278958C6}" type="slidenum">
              <a:rPr lang="tr-TR" altLang="tr-TR"/>
              <a:pPr>
                <a:defRPr/>
              </a:pPr>
              <a:t>‹#›</a:t>
            </a:fld>
            <a:endParaRPr lang="tr-TR" altLang="tr-TR"/>
          </a:p>
        </p:txBody>
      </p:sp>
    </p:spTree>
    <p:extLst>
      <p:ext uri="{BB962C8B-B14F-4D97-AF65-F5344CB8AC3E}">
        <p14:creationId xmlns:p14="http://schemas.microsoft.com/office/powerpoint/2010/main" val="2175527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lvl1pPr>
              <a:defRPr/>
            </a:lvl1pPr>
            <a:extLst/>
          </a:lstStyle>
          <a:p>
            <a:r>
              <a:rPr lang="tr-TR" smtClean="0"/>
              <a:t>Asıl başlık stili için tıklatın</a:t>
            </a:r>
            <a:endParaRPr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26 Veri Yer Tutucusu"/>
          <p:cNvSpPr>
            <a:spLocks noGrp="1"/>
          </p:cNvSpPr>
          <p:nvPr>
            <p:ph type="dt" sz="half" idx="10"/>
          </p:nvPr>
        </p:nvSpPr>
        <p:spPr/>
        <p:txBody>
          <a:bodyPr/>
          <a:lstStyle>
            <a:lvl1pPr>
              <a:defRPr/>
            </a:lvl1pPr>
          </a:lstStyle>
          <a:p>
            <a:pPr>
              <a:defRPr/>
            </a:pPr>
            <a:fld id="{5394B969-1173-4440-919C-524DAF08073E}" type="datetimeFigureOut">
              <a:rPr lang="tr-TR"/>
              <a:pPr>
                <a:defRPr/>
              </a:pPr>
              <a:t>30.06.2020</a:t>
            </a:fld>
            <a:endParaRPr lang="tr-TR"/>
          </a:p>
        </p:txBody>
      </p:sp>
      <p:sp>
        <p:nvSpPr>
          <p:cNvPr id="8" name="3 Altbilgi Yer Tutucusu"/>
          <p:cNvSpPr>
            <a:spLocks noGrp="1"/>
          </p:cNvSpPr>
          <p:nvPr>
            <p:ph type="ftr" sz="quarter" idx="11"/>
          </p:nvPr>
        </p:nvSpPr>
        <p:spPr/>
        <p:txBody>
          <a:bodyPr/>
          <a:lstStyle>
            <a:lvl1pPr>
              <a:defRPr/>
            </a:lvl1pPr>
          </a:lstStyle>
          <a:p>
            <a:pPr>
              <a:defRPr/>
            </a:pPr>
            <a:endParaRPr lang="tr-TR"/>
          </a:p>
        </p:txBody>
      </p:sp>
      <p:sp>
        <p:nvSpPr>
          <p:cNvPr id="9" name="15 Slayt Numarası Yer Tutucusu"/>
          <p:cNvSpPr>
            <a:spLocks noGrp="1"/>
          </p:cNvSpPr>
          <p:nvPr>
            <p:ph type="sldNum" sz="quarter" idx="12"/>
          </p:nvPr>
        </p:nvSpPr>
        <p:spPr/>
        <p:txBody>
          <a:bodyPr/>
          <a:lstStyle>
            <a:lvl1pPr>
              <a:defRPr/>
            </a:lvl1pPr>
          </a:lstStyle>
          <a:p>
            <a:pPr>
              <a:defRPr/>
            </a:pPr>
            <a:fld id="{FDD1F5DE-E2A8-4529-B511-326E6C8FF5E8}" type="slidenum">
              <a:rPr lang="tr-TR" altLang="tr-TR"/>
              <a:pPr>
                <a:defRPr/>
              </a:pPr>
              <a:t>‹#›</a:t>
            </a:fld>
            <a:endParaRPr lang="tr-TR" altLang="tr-TR"/>
          </a:p>
        </p:txBody>
      </p:sp>
    </p:spTree>
    <p:extLst>
      <p:ext uri="{BB962C8B-B14F-4D97-AF65-F5344CB8AC3E}">
        <p14:creationId xmlns:p14="http://schemas.microsoft.com/office/powerpoint/2010/main" val="2442236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p>
            <a:r>
              <a:rPr lang="tr-TR" smtClean="0"/>
              <a:t>Asıl başlık stili için tıklatın</a:t>
            </a:r>
            <a:endParaRPr lang="en-US"/>
          </a:p>
        </p:txBody>
      </p:sp>
      <p:sp>
        <p:nvSpPr>
          <p:cNvPr id="3" name="26 Veri Yer Tutucusu"/>
          <p:cNvSpPr>
            <a:spLocks noGrp="1"/>
          </p:cNvSpPr>
          <p:nvPr>
            <p:ph type="dt" sz="half" idx="10"/>
          </p:nvPr>
        </p:nvSpPr>
        <p:spPr/>
        <p:txBody>
          <a:bodyPr/>
          <a:lstStyle>
            <a:lvl1pPr>
              <a:defRPr/>
            </a:lvl1pPr>
          </a:lstStyle>
          <a:p>
            <a:pPr>
              <a:defRPr/>
            </a:pPr>
            <a:fld id="{AD864EF5-7A42-410C-A796-3400DFC0A4F1}" type="datetimeFigureOut">
              <a:rPr lang="tr-TR"/>
              <a:pPr>
                <a:defRPr/>
              </a:pPr>
              <a:t>30.06.2020</a:t>
            </a:fld>
            <a:endParaRPr lang="tr-TR"/>
          </a:p>
        </p:txBody>
      </p:sp>
      <p:sp>
        <p:nvSpPr>
          <p:cNvPr id="4" name="3 Altbilgi Yer Tutucusu"/>
          <p:cNvSpPr>
            <a:spLocks noGrp="1"/>
          </p:cNvSpPr>
          <p:nvPr>
            <p:ph type="ftr" sz="quarter" idx="11"/>
          </p:nvPr>
        </p:nvSpPr>
        <p:spPr/>
        <p:txBody>
          <a:bodyPr/>
          <a:lstStyle>
            <a:lvl1pPr>
              <a:defRPr/>
            </a:lvl1pPr>
          </a:lstStyle>
          <a:p>
            <a:pPr>
              <a:defRPr/>
            </a:pPr>
            <a:endParaRPr lang="tr-TR"/>
          </a:p>
        </p:txBody>
      </p:sp>
      <p:sp>
        <p:nvSpPr>
          <p:cNvPr id="5" name="15 Slayt Numarası Yer Tutucusu"/>
          <p:cNvSpPr>
            <a:spLocks noGrp="1"/>
          </p:cNvSpPr>
          <p:nvPr>
            <p:ph type="sldNum" sz="quarter" idx="12"/>
          </p:nvPr>
        </p:nvSpPr>
        <p:spPr/>
        <p:txBody>
          <a:bodyPr/>
          <a:lstStyle>
            <a:lvl1pPr>
              <a:defRPr/>
            </a:lvl1pPr>
          </a:lstStyle>
          <a:p>
            <a:pPr>
              <a:defRPr/>
            </a:pPr>
            <a:fld id="{EF34D90D-B460-45AB-86FA-2C781AC9091E}" type="slidenum">
              <a:rPr lang="tr-TR" altLang="tr-TR"/>
              <a:pPr>
                <a:defRPr/>
              </a:pPr>
              <a:t>‹#›</a:t>
            </a:fld>
            <a:endParaRPr lang="tr-TR" altLang="tr-TR"/>
          </a:p>
        </p:txBody>
      </p:sp>
    </p:spTree>
    <p:extLst>
      <p:ext uri="{BB962C8B-B14F-4D97-AF65-F5344CB8AC3E}">
        <p14:creationId xmlns:p14="http://schemas.microsoft.com/office/powerpoint/2010/main" val="2267629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26 Veri Yer Tutucusu"/>
          <p:cNvSpPr>
            <a:spLocks noGrp="1"/>
          </p:cNvSpPr>
          <p:nvPr>
            <p:ph type="dt" sz="half" idx="10"/>
          </p:nvPr>
        </p:nvSpPr>
        <p:spPr/>
        <p:txBody>
          <a:bodyPr/>
          <a:lstStyle>
            <a:lvl1pPr>
              <a:defRPr/>
            </a:lvl1pPr>
          </a:lstStyle>
          <a:p>
            <a:pPr>
              <a:defRPr/>
            </a:pPr>
            <a:fld id="{22A5CAF7-6083-4183-BE2E-2C2100D81774}" type="datetimeFigureOut">
              <a:rPr lang="tr-TR"/>
              <a:pPr>
                <a:defRPr/>
              </a:pPr>
              <a:t>30.06.2020</a:t>
            </a:fld>
            <a:endParaRPr lang="tr-TR"/>
          </a:p>
        </p:txBody>
      </p:sp>
      <p:sp>
        <p:nvSpPr>
          <p:cNvPr id="3" name="3 Altbilgi Yer Tutucusu"/>
          <p:cNvSpPr>
            <a:spLocks noGrp="1"/>
          </p:cNvSpPr>
          <p:nvPr>
            <p:ph type="ftr" sz="quarter" idx="11"/>
          </p:nvPr>
        </p:nvSpPr>
        <p:spPr/>
        <p:txBody>
          <a:bodyPr/>
          <a:lstStyle>
            <a:lvl1pPr>
              <a:defRPr/>
            </a:lvl1pPr>
          </a:lstStyle>
          <a:p>
            <a:pPr>
              <a:defRPr/>
            </a:pPr>
            <a:endParaRPr lang="tr-TR"/>
          </a:p>
        </p:txBody>
      </p:sp>
      <p:sp>
        <p:nvSpPr>
          <p:cNvPr id="4" name="15 Slayt Numarası Yer Tutucusu"/>
          <p:cNvSpPr>
            <a:spLocks noGrp="1"/>
          </p:cNvSpPr>
          <p:nvPr>
            <p:ph type="sldNum" sz="quarter" idx="12"/>
          </p:nvPr>
        </p:nvSpPr>
        <p:spPr/>
        <p:txBody>
          <a:bodyPr/>
          <a:lstStyle>
            <a:lvl1pPr>
              <a:defRPr/>
            </a:lvl1pPr>
          </a:lstStyle>
          <a:p>
            <a:pPr>
              <a:defRPr/>
            </a:pPr>
            <a:fld id="{01B00DAA-DBF9-4826-BC01-573ADE3613A7}" type="slidenum">
              <a:rPr lang="tr-TR" altLang="tr-TR"/>
              <a:pPr>
                <a:defRPr/>
              </a:pPr>
              <a:t>‹#›</a:t>
            </a:fld>
            <a:endParaRPr lang="tr-TR" altLang="tr-TR"/>
          </a:p>
        </p:txBody>
      </p:sp>
    </p:spTree>
    <p:extLst>
      <p:ext uri="{BB962C8B-B14F-4D97-AF65-F5344CB8AC3E}">
        <p14:creationId xmlns:p14="http://schemas.microsoft.com/office/powerpoint/2010/main" val="3144485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tr-TR" smtClean="0"/>
              <a:t>Asıl başlık stili için tıklatın</a:t>
            </a:r>
            <a:endParaRPr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26 Veri Yer Tutucusu"/>
          <p:cNvSpPr>
            <a:spLocks noGrp="1"/>
          </p:cNvSpPr>
          <p:nvPr>
            <p:ph type="dt" sz="half" idx="10"/>
          </p:nvPr>
        </p:nvSpPr>
        <p:spPr/>
        <p:txBody>
          <a:bodyPr/>
          <a:lstStyle>
            <a:lvl1pPr>
              <a:defRPr/>
            </a:lvl1pPr>
          </a:lstStyle>
          <a:p>
            <a:pPr>
              <a:defRPr/>
            </a:pPr>
            <a:fld id="{CEE8445E-E460-468D-82D4-B0720471701F}" type="datetimeFigureOut">
              <a:rPr lang="tr-TR"/>
              <a:pPr>
                <a:defRPr/>
              </a:pPr>
              <a:t>30.06.2020</a:t>
            </a:fld>
            <a:endParaRPr lang="tr-TR"/>
          </a:p>
        </p:txBody>
      </p:sp>
      <p:sp>
        <p:nvSpPr>
          <p:cNvPr id="6" name="3 Altbilgi Yer Tutucusu"/>
          <p:cNvSpPr>
            <a:spLocks noGrp="1"/>
          </p:cNvSpPr>
          <p:nvPr>
            <p:ph type="ftr" sz="quarter" idx="11"/>
          </p:nvPr>
        </p:nvSpPr>
        <p:spPr/>
        <p:txBody>
          <a:bodyPr/>
          <a:lstStyle>
            <a:lvl1pPr>
              <a:defRPr/>
            </a:lvl1pPr>
          </a:lstStyle>
          <a:p>
            <a:pPr>
              <a:defRPr/>
            </a:pPr>
            <a:endParaRPr lang="tr-TR"/>
          </a:p>
        </p:txBody>
      </p:sp>
      <p:sp>
        <p:nvSpPr>
          <p:cNvPr id="7" name="15 Slayt Numarası Yer Tutucusu"/>
          <p:cNvSpPr>
            <a:spLocks noGrp="1"/>
          </p:cNvSpPr>
          <p:nvPr>
            <p:ph type="sldNum" sz="quarter" idx="12"/>
          </p:nvPr>
        </p:nvSpPr>
        <p:spPr/>
        <p:txBody>
          <a:bodyPr/>
          <a:lstStyle>
            <a:lvl1pPr>
              <a:defRPr/>
            </a:lvl1pPr>
          </a:lstStyle>
          <a:p>
            <a:pPr>
              <a:defRPr/>
            </a:pPr>
            <a:fld id="{AFD19DF8-404F-4F68-BC0D-398A6AF81CF1}" type="slidenum">
              <a:rPr lang="tr-TR" altLang="tr-TR"/>
              <a:pPr>
                <a:defRPr/>
              </a:pPr>
              <a:t>‹#›</a:t>
            </a:fld>
            <a:endParaRPr lang="tr-TR" altLang="tr-TR"/>
          </a:p>
        </p:txBody>
      </p:sp>
    </p:spTree>
    <p:extLst>
      <p:ext uri="{BB962C8B-B14F-4D97-AF65-F5344CB8AC3E}">
        <p14:creationId xmlns:p14="http://schemas.microsoft.com/office/powerpoint/2010/main" val="3307262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7 Dikdörtgen"/>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8 Dikdörtgen"/>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1 Başlık"/>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tr-TR" smtClean="0"/>
              <a:t>Asıl başlık stili için tıklatın</a:t>
            </a:r>
            <a:endParaRPr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tr-TR" smtClean="0"/>
              <a:t>Asıl metin stillerini düzenlemek için tıklatın</a:t>
            </a: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tr-TR" noProof="0" smtClean="0"/>
              <a:t>Resim eklemek için simgeyi tıklatın</a:t>
            </a:r>
            <a:endParaRPr lang="en-US" noProof="0" dirty="0"/>
          </a:p>
        </p:txBody>
      </p:sp>
      <p:sp>
        <p:nvSpPr>
          <p:cNvPr id="7" name="4 Veri Yer Tutucusu"/>
          <p:cNvSpPr>
            <a:spLocks noGrp="1"/>
          </p:cNvSpPr>
          <p:nvPr>
            <p:ph type="dt" sz="half" idx="10"/>
          </p:nvPr>
        </p:nvSpPr>
        <p:spPr/>
        <p:txBody>
          <a:bodyPr/>
          <a:lstStyle>
            <a:lvl1pPr>
              <a:defRPr/>
            </a:lvl1pPr>
            <a:extLst/>
          </a:lstStyle>
          <a:p>
            <a:pPr>
              <a:defRPr/>
            </a:pPr>
            <a:fld id="{7F3F1525-78E4-40AD-A083-2D951F20EDCE}" type="datetimeFigureOut">
              <a:rPr lang="tr-TR"/>
              <a:pPr>
                <a:defRPr/>
              </a:pPr>
              <a:t>30.06.2020</a:t>
            </a:fld>
            <a:endParaRPr lang="tr-TR"/>
          </a:p>
        </p:txBody>
      </p:sp>
      <p:sp>
        <p:nvSpPr>
          <p:cNvPr id="8" name="5 Altbilgi Yer Tutucusu"/>
          <p:cNvSpPr>
            <a:spLocks noGrp="1"/>
          </p:cNvSpPr>
          <p:nvPr>
            <p:ph type="ftr" sz="quarter" idx="11"/>
          </p:nvPr>
        </p:nvSpPr>
        <p:spPr/>
        <p:txBody>
          <a:bodyPr/>
          <a:lstStyle>
            <a:lvl1pPr>
              <a:defRPr/>
            </a:lvl1pPr>
            <a:extLst/>
          </a:lstStyle>
          <a:p>
            <a:pPr>
              <a:defRPr/>
            </a:pPr>
            <a:endParaRPr lang="tr-TR"/>
          </a:p>
        </p:txBody>
      </p:sp>
      <p:sp>
        <p:nvSpPr>
          <p:cNvPr id="9" name="6 Slayt Numarası Yer Tutucusu"/>
          <p:cNvSpPr>
            <a:spLocks noGrp="1"/>
          </p:cNvSpPr>
          <p:nvPr>
            <p:ph type="sldNum" sz="quarter" idx="12"/>
          </p:nvPr>
        </p:nvSpPr>
        <p:spPr/>
        <p:txBody>
          <a:bodyPr/>
          <a:lstStyle>
            <a:lvl1pPr>
              <a:defRPr/>
            </a:lvl1pPr>
          </a:lstStyle>
          <a:p>
            <a:pPr>
              <a:defRPr/>
            </a:pPr>
            <a:fld id="{23425E39-851D-40B5-95A2-D17FEB78D2FB}" type="slidenum">
              <a:rPr lang="tr-TR" altLang="tr-TR"/>
              <a:pPr>
                <a:defRPr/>
              </a:pPr>
              <a:t>‹#›</a:t>
            </a:fld>
            <a:endParaRPr lang="tr-TR" altLang="tr-TR"/>
          </a:p>
        </p:txBody>
      </p:sp>
    </p:spTree>
    <p:extLst>
      <p:ext uri="{BB962C8B-B14F-4D97-AF65-F5344CB8AC3E}">
        <p14:creationId xmlns:p14="http://schemas.microsoft.com/office/powerpoint/2010/main" val="1341565604"/>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4"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2 Başlık Yer Tutucusu"/>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p>
            <a:r>
              <a:rPr lang="tr-TR" smtClean="0"/>
              <a:t>Asıl başlık stili için tıklatın</a:t>
            </a:r>
            <a:endParaRPr lang="en-US"/>
          </a:p>
        </p:txBody>
      </p:sp>
      <p:sp>
        <p:nvSpPr>
          <p:cNvPr id="1030" name="30 Metin Yer Tutucusu"/>
          <p:cNvSpPr>
            <a:spLocks noGrp="1"/>
          </p:cNvSpPr>
          <p:nvPr>
            <p:ph type="body" idx="1"/>
          </p:nvPr>
        </p:nvSpPr>
        <p:spPr bwMode="auto">
          <a:xfrm>
            <a:off x="457200" y="1609725"/>
            <a:ext cx="7239000" cy="484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27" name="26 Veri Yer Tutucusu"/>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cs typeface="+mn-cs"/>
              </a:defRPr>
            </a:lvl1pPr>
            <a:extLst/>
          </a:lstStyle>
          <a:p>
            <a:pPr>
              <a:defRPr/>
            </a:pPr>
            <a:fld id="{A2D619AF-C664-42F2-8A34-4E06439CD04D}" type="datetimeFigureOut">
              <a:rPr lang="tr-TR"/>
              <a:pPr>
                <a:defRPr/>
              </a:pPr>
              <a:t>30.06.2020</a:t>
            </a:fld>
            <a:endParaRPr lang="tr-TR"/>
          </a:p>
        </p:txBody>
      </p:sp>
      <p:sp>
        <p:nvSpPr>
          <p:cNvPr id="4" name="3 Altbilgi Yer Tutucusu"/>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tr-TR"/>
          </a:p>
        </p:txBody>
      </p:sp>
      <p:sp>
        <p:nvSpPr>
          <p:cNvPr id="16" name="15 Slayt Numarası Yer Tutucusu"/>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eaLnBrk="1" hangingPunct="1">
              <a:defRPr sz="1100">
                <a:solidFill>
                  <a:schemeClr val="tx2"/>
                </a:solidFill>
                <a:latin typeface="Trebuchet MS" panose="020B0603020202020204" pitchFamily="34" charset="0"/>
              </a:defRPr>
            </a:lvl1pPr>
          </a:lstStyle>
          <a:p>
            <a:pPr>
              <a:defRPr/>
            </a:pPr>
            <a:fld id="{79934509-852F-4C2B-9CC4-B76162BCFD53}"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sldLayoutIdLst>
    <p:sldLayoutId id="2147484065" r:id="rId1"/>
    <p:sldLayoutId id="2147484058" r:id="rId2"/>
    <p:sldLayoutId id="2147484066" r:id="rId3"/>
    <p:sldLayoutId id="2147484059" r:id="rId4"/>
    <p:sldLayoutId id="2147484060" r:id="rId5"/>
    <p:sldLayoutId id="2147484061" r:id="rId6"/>
    <p:sldLayoutId id="2147484062" r:id="rId7"/>
    <p:sldLayoutId id="2147484063" r:id="rId8"/>
    <p:sldLayoutId id="2147484067" r:id="rId9"/>
    <p:sldLayoutId id="2147484064" r:id="rId10"/>
    <p:sldLayoutId id="2147484068"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anose="05020102010507070707"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8064A2"/>
        </a:buClr>
        <a:buSzPct val="80000"/>
        <a:buFont typeface="Wingdings 2" panose="05020102010507070707"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8064A2"/>
        </a:buClr>
        <a:buSzPct val="60000"/>
        <a:buFont typeface="Wingdings" panose="05000000000000000000"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8064A2"/>
        </a:buClr>
        <a:buSzPct val="80000"/>
        <a:buFont typeface="Wingdings 2" panose="05020102010507070707"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8064A2"/>
        </a:buClr>
        <a:buSzPct val="70000"/>
        <a:buFont typeface="Wingdings" panose="05000000000000000000"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132099" name="5 Dikdörtgen"/>
          <p:cNvSpPr>
            <a:spLocks noChangeArrowheads="1"/>
          </p:cNvSpPr>
          <p:nvPr/>
        </p:nvSpPr>
        <p:spPr bwMode="auto">
          <a:xfrm>
            <a:off x="3059832" y="1700808"/>
            <a:ext cx="5857875"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u="sng" dirty="0">
                <a:solidFill>
                  <a:schemeClr val="bg1"/>
                </a:solidFill>
                <a:latin typeface="Arial" panose="020B0604020202020204" pitchFamily="34" charset="0"/>
              </a:rPr>
              <a:t>Konuşma Yazarlığı</a:t>
            </a:r>
          </a:p>
          <a:p>
            <a:pPr eaLnBrk="1" hangingPunct="1">
              <a:spcBef>
                <a:spcPct val="0"/>
              </a:spcBef>
              <a:buClrTx/>
              <a:buSzTx/>
              <a:buFontTx/>
              <a:buNone/>
            </a:pPr>
            <a:endParaRPr lang="tr-TR" altLang="tr-TR" sz="2400" u="sng" dirty="0">
              <a:solidFill>
                <a:schemeClr val="bg1"/>
              </a:solidFill>
              <a:latin typeface="Arial" panose="020B0604020202020204" pitchFamily="34" charset="0"/>
            </a:endParaRPr>
          </a:p>
          <a:p>
            <a:pPr eaLnBrk="1" hangingPunct="1">
              <a:spcBef>
                <a:spcPct val="0"/>
              </a:spcBef>
              <a:buClrTx/>
              <a:buSzTx/>
              <a:buFontTx/>
              <a:buNone/>
            </a:pPr>
            <a:r>
              <a:rPr lang="tr-TR" altLang="tr-TR" sz="2400" dirty="0" smtClean="0">
                <a:solidFill>
                  <a:schemeClr val="bg1"/>
                </a:solidFill>
                <a:latin typeface="Arial" panose="020B0604020202020204" pitchFamily="34" charset="0"/>
              </a:rPr>
              <a:t>Konuşma içinde alıntılar kullanmak, konuşmanın etkisini artırmaktadır.</a:t>
            </a:r>
            <a:endParaRPr lang="tr-TR" altLang="tr-TR" sz="2400" dirty="0">
              <a:solidFill>
                <a:schemeClr val="bg1"/>
              </a:solidFill>
              <a:latin typeface="Arial" panose="020B0604020202020204" pitchFamily="34" charset="0"/>
            </a:endParaRPr>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859" y="1988840"/>
            <a:ext cx="2699792" cy="3190664"/>
          </a:xfrm>
          <a:prstGeom prst="rect">
            <a:avLst/>
          </a:prstGeom>
        </p:spPr>
      </p:pic>
    </p:spTree>
    <p:extLst>
      <p:ext uri="{BB962C8B-B14F-4D97-AF65-F5344CB8AC3E}">
        <p14:creationId xmlns:p14="http://schemas.microsoft.com/office/powerpoint/2010/main" val="1399617199"/>
      </p:ext>
    </p:extLst>
  </p:cSld>
  <p:clrMapOvr>
    <a:masterClrMapping/>
  </p:clrMapOvr>
  <p:transition>
    <p:pull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16 Metin kutusu"/>
          <p:cNvSpPr txBox="1">
            <a:spLocks noChangeArrowheads="1"/>
          </p:cNvSpPr>
          <p:nvPr/>
        </p:nvSpPr>
        <p:spPr bwMode="auto">
          <a:xfrm>
            <a:off x="3639947" y="836712"/>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132099" name="5 Dikdörtgen"/>
          <p:cNvSpPr>
            <a:spLocks noChangeArrowheads="1"/>
          </p:cNvSpPr>
          <p:nvPr/>
        </p:nvSpPr>
        <p:spPr bwMode="auto">
          <a:xfrm>
            <a:off x="3068446" y="636984"/>
            <a:ext cx="58578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u="sng" dirty="0" smtClean="0">
                <a:solidFill>
                  <a:schemeClr val="bg1"/>
                </a:solidFill>
                <a:latin typeface="Arial" panose="020B0604020202020204" pitchFamily="34" charset="0"/>
              </a:rPr>
              <a:t>Örnek Konuşma Metinleri:</a:t>
            </a:r>
            <a:endParaRPr lang="tr-TR" altLang="tr-TR" sz="2400" dirty="0">
              <a:solidFill>
                <a:schemeClr val="bg1"/>
              </a:solidFill>
              <a:latin typeface="Bookman Old Style" panose="02050604050505020204" pitchFamily="18" charset="0"/>
            </a:endParaRPr>
          </a:p>
        </p:txBody>
      </p:sp>
      <p:pic>
        <p:nvPicPr>
          <p:cNvPr id="132100"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3068448" y="2276872"/>
            <a:ext cx="5990927" cy="2031325"/>
          </a:xfrm>
          <a:prstGeom prst="rect">
            <a:avLst/>
          </a:prstGeom>
        </p:spPr>
        <p:txBody>
          <a:bodyPr wrap="square">
            <a:spAutoFit/>
          </a:bodyPr>
          <a:lstStyle/>
          <a:p>
            <a:r>
              <a:rPr lang="tr-TR" dirty="0">
                <a:solidFill>
                  <a:schemeClr val="bg1"/>
                </a:solidFill>
                <a:latin typeface="Droid Serif"/>
              </a:rPr>
              <a:t>Yaraları iyileştirme zamanı geldi. Aramızdaki boşlukları doldurmanın zamanı geldi. İnşa zamanı geldi. Sonunda politik kurtuluşumuzun sonuna geldik. Halkımızı yoksulluk, yoksunluk, ıstırap, cinsiyetçilik ve diğer tüm ayrımcılık köleliklerinden kurtarmaya kararlıyız. Göreceli barış koşullarında özgürlüğe doğru son aşamaları geçmeyi </a:t>
            </a:r>
            <a:r>
              <a:rPr lang="tr-TR" dirty="0" smtClean="0">
                <a:solidFill>
                  <a:schemeClr val="bg1"/>
                </a:solidFill>
                <a:latin typeface="Droid Serif"/>
              </a:rPr>
              <a:t>başardık.</a:t>
            </a:r>
            <a:endParaRPr lang="tr-TR" dirty="0">
              <a:solidFill>
                <a:schemeClr val="bg1"/>
              </a:solidFill>
            </a:endParaRPr>
          </a:p>
        </p:txBody>
      </p:sp>
    </p:spTree>
  </p:cSld>
  <p:clrMapOvr>
    <a:masterClrMapping/>
  </p:clrMapOvr>
  <p:transition>
    <p:pull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9" name="5 Dikdörtgen"/>
          <p:cNvSpPr>
            <a:spLocks noChangeArrowheads="1"/>
          </p:cNvSpPr>
          <p:nvPr/>
        </p:nvSpPr>
        <p:spPr bwMode="auto">
          <a:xfrm>
            <a:off x="3001921" y="836712"/>
            <a:ext cx="58578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u="sng" dirty="0" smtClean="0">
                <a:solidFill>
                  <a:schemeClr val="bg1"/>
                </a:solidFill>
                <a:latin typeface="Arial" panose="020B0604020202020204" pitchFamily="34" charset="0"/>
              </a:rPr>
              <a:t>Örnek Konuşma Metinleri:</a:t>
            </a:r>
            <a:endParaRPr lang="tr-TR" altLang="tr-TR" sz="2400" dirty="0">
              <a:solidFill>
                <a:schemeClr val="bg1"/>
              </a:solidFill>
              <a:latin typeface="Bookman Old Style" panose="02050604050505020204" pitchFamily="18" charset="0"/>
            </a:endParaRPr>
          </a:p>
        </p:txBody>
      </p:sp>
      <p:pic>
        <p:nvPicPr>
          <p:cNvPr id="132100"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2935396" y="2420888"/>
            <a:ext cx="5990927" cy="2031325"/>
          </a:xfrm>
          <a:prstGeom prst="rect">
            <a:avLst/>
          </a:prstGeom>
        </p:spPr>
        <p:txBody>
          <a:bodyPr wrap="square">
            <a:spAutoFit/>
          </a:bodyPr>
          <a:lstStyle/>
          <a:p>
            <a:r>
              <a:rPr lang="tr-TR" dirty="0" smtClean="0">
                <a:solidFill>
                  <a:schemeClr val="bg1"/>
                </a:solidFill>
                <a:latin typeface="Droid Serif"/>
              </a:rPr>
              <a:t>Tam</a:t>
            </a:r>
            <a:r>
              <a:rPr lang="tr-TR" dirty="0">
                <a:solidFill>
                  <a:schemeClr val="bg1"/>
                </a:solidFill>
                <a:latin typeface="Droid Serif"/>
              </a:rPr>
              <a:t>, adil ve kalıcı bir barış inşa etmeye kararlıyız. Milyonlarca insanın kalbine başarıyla umut ekledik. İster beyaz ister siyah olsun tüm Güney Afrikalıların korkmadan durabileceği ve yürüyebileceği, insan onuruna devredilemez haklarını, bir gökkuşağı ulusunu, barış içinde güvence altına alabilecekleri bir toplum kurmaya kararlıyız kendisiyle ve dünyayla. </a:t>
            </a:r>
            <a:endParaRPr lang="tr-TR" dirty="0">
              <a:solidFill>
                <a:schemeClr val="bg1"/>
              </a:solidFill>
            </a:endParaRPr>
          </a:p>
        </p:txBody>
      </p:sp>
    </p:spTree>
    <p:extLst>
      <p:ext uri="{BB962C8B-B14F-4D97-AF65-F5344CB8AC3E}">
        <p14:creationId xmlns:p14="http://schemas.microsoft.com/office/powerpoint/2010/main" val="1950334558"/>
      </p:ext>
    </p:extLst>
  </p:cSld>
  <p:clrMapOvr>
    <a:masterClrMapping/>
  </p:clrMapOvr>
  <p:transition>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16 Metin kutusu"/>
          <p:cNvSpPr txBox="1">
            <a:spLocks noChangeArrowheads="1"/>
          </p:cNvSpPr>
          <p:nvPr/>
        </p:nvSpPr>
        <p:spPr bwMode="auto">
          <a:xfrm>
            <a:off x="3571873" y="339428"/>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132099" name="5 Dikdörtgen"/>
          <p:cNvSpPr>
            <a:spLocks noChangeArrowheads="1"/>
          </p:cNvSpPr>
          <p:nvPr/>
        </p:nvSpPr>
        <p:spPr bwMode="auto">
          <a:xfrm>
            <a:off x="3068448" y="285602"/>
            <a:ext cx="58578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u="sng" dirty="0" smtClean="0">
                <a:solidFill>
                  <a:schemeClr val="bg1"/>
                </a:solidFill>
                <a:latin typeface="Arial" panose="020B0604020202020204" pitchFamily="34" charset="0"/>
              </a:rPr>
              <a:t>Örnek Konuşma Metinleri:</a:t>
            </a:r>
            <a:endParaRPr lang="tr-TR" altLang="tr-TR" sz="2400" dirty="0">
              <a:solidFill>
                <a:schemeClr val="bg1"/>
              </a:solidFill>
              <a:latin typeface="Bookman Old Style" panose="02050604050505020204" pitchFamily="18" charset="0"/>
            </a:endParaRPr>
          </a:p>
        </p:txBody>
      </p:sp>
      <p:pic>
        <p:nvPicPr>
          <p:cNvPr id="132100"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2933846" y="1700808"/>
            <a:ext cx="5990927" cy="3139321"/>
          </a:xfrm>
          <a:prstGeom prst="rect">
            <a:avLst/>
          </a:prstGeom>
        </p:spPr>
        <p:txBody>
          <a:bodyPr wrap="square">
            <a:spAutoFit/>
          </a:bodyPr>
          <a:lstStyle/>
          <a:p>
            <a:r>
              <a:rPr lang="tr-TR" dirty="0" smtClean="0">
                <a:solidFill>
                  <a:schemeClr val="bg1"/>
                </a:solidFill>
                <a:latin typeface="Droid Serif"/>
              </a:rPr>
              <a:t>Ülkemizin </a:t>
            </a:r>
            <a:r>
              <a:rPr lang="tr-TR" dirty="0">
                <a:solidFill>
                  <a:schemeClr val="bg1"/>
                </a:solidFill>
                <a:latin typeface="Droid Serif"/>
              </a:rPr>
              <a:t>yenilenmesine olan bağlılığının bir kanıtı olarak, yeni ulusal birlik hükümeti acil bir mesele olarak, şu anda hapis cezasına çarptırılan çeşitli vatandaş kategorilerini affetmeye karar veriyor. Bu günü, özgür olabilmemiz için kendilerini feda eden veya hayatlarını veren bu ülkenin ve dünyanın geri kalan tüm kahramanlarına ve kahramanlarına adadık</a:t>
            </a:r>
            <a:r>
              <a:rPr lang="tr-TR" dirty="0" smtClean="0">
                <a:solidFill>
                  <a:schemeClr val="bg1"/>
                </a:solidFill>
                <a:latin typeface="Droid Serif"/>
              </a:rPr>
              <a:t>.</a:t>
            </a:r>
            <a:r>
              <a:rPr lang="tr-TR" dirty="0">
                <a:solidFill>
                  <a:schemeClr val="bg1"/>
                </a:solidFill>
              </a:rPr>
              <a:t> Hayalleri gerçek oldu. Özgürlük onların ödülüdür. Güney Afrika halkının bize demokratik, ırkçı olmayan ve cinsiyetçi olmayan birliğin hükümetinin ilk başkanını atayarak bize verdiği onur ve ayrıcalıktan alçakgönüllü ve gururluyuz.</a:t>
            </a:r>
            <a:endParaRPr lang="tr-TR" dirty="0">
              <a:solidFill>
                <a:schemeClr val="bg1"/>
              </a:solidFill>
            </a:endParaRPr>
          </a:p>
        </p:txBody>
      </p:sp>
    </p:spTree>
    <p:extLst>
      <p:ext uri="{BB962C8B-B14F-4D97-AF65-F5344CB8AC3E}">
        <p14:creationId xmlns:p14="http://schemas.microsoft.com/office/powerpoint/2010/main" val="1508240660"/>
      </p:ext>
    </p:extLst>
  </p:cSld>
  <p:clrMapOvr>
    <a:masterClrMapping/>
  </p:clrMapOvr>
  <p:transition>
    <p:pull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16 Metin kutusu"/>
          <p:cNvSpPr txBox="1">
            <a:spLocks noChangeArrowheads="1"/>
          </p:cNvSpPr>
          <p:nvPr/>
        </p:nvSpPr>
        <p:spPr bwMode="auto">
          <a:xfrm>
            <a:off x="3571873" y="339428"/>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132099" name="5 Dikdörtgen"/>
          <p:cNvSpPr>
            <a:spLocks noChangeArrowheads="1"/>
          </p:cNvSpPr>
          <p:nvPr/>
        </p:nvSpPr>
        <p:spPr bwMode="auto">
          <a:xfrm>
            <a:off x="3059196" y="800745"/>
            <a:ext cx="58578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u="sng" dirty="0" smtClean="0">
                <a:solidFill>
                  <a:schemeClr val="bg1"/>
                </a:solidFill>
                <a:latin typeface="Arial" panose="020B0604020202020204" pitchFamily="34" charset="0"/>
              </a:rPr>
              <a:t>Örnek Konuşma Metinleri:</a:t>
            </a:r>
            <a:endParaRPr lang="tr-TR" altLang="tr-TR" sz="2400" dirty="0">
              <a:solidFill>
                <a:schemeClr val="bg1"/>
              </a:solidFill>
              <a:latin typeface="Bookman Old Style" panose="02050604050505020204" pitchFamily="18" charset="0"/>
            </a:endParaRPr>
          </a:p>
        </p:txBody>
      </p:sp>
      <p:pic>
        <p:nvPicPr>
          <p:cNvPr id="132100"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ikdörtgen 2"/>
          <p:cNvSpPr/>
          <p:nvPr/>
        </p:nvSpPr>
        <p:spPr>
          <a:xfrm>
            <a:off x="3059196" y="2420888"/>
            <a:ext cx="5553553" cy="2585323"/>
          </a:xfrm>
          <a:prstGeom prst="rect">
            <a:avLst/>
          </a:prstGeom>
        </p:spPr>
        <p:txBody>
          <a:bodyPr wrap="square">
            <a:spAutoFit/>
          </a:bodyPr>
          <a:lstStyle/>
          <a:p>
            <a:r>
              <a:rPr lang="tr-TR" dirty="0">
                <a:solidFill>
                  <a:schemeClr val="bg1"/>
                </a:solidFill>
                <a:latin typeface="Droid Serif"/>
              </a:rPr>
              <a:t>Özgürlüğe giden yolun kolay bir yol olmadığının farkındayız. Hiçbirimizin yalnız başaramayacağının farkındayız.</a:t>
            </a:r>
            <a:r>
              <a:rPr lang="tr-TR" dirty="0">
                <a:solidFill>
                  <a:schemeClr val="bg1"/>
                </a:solidFill>
              </a:rPr>
              <a:t/>
            </a:r>
            <a:br>
              <a:rPr lang="tr-TR" dirty="0">
                <a:solidFill>
                  <a:schemeClr val="bg1"/>
                </a:solidFill>
              </a:rPr>
            </a:br>
            <a:r>
              <a:rPr lang="tr-TR" dirty="0">
                <a:solidFill>
                  <a:schemeClr val="bg1"/>
                </a:solidFill>
                <a:latin typeface="Droid Serif"/>
              </a:rPr>
              <a:t>Bu nedenle, birleşik bir halk olarak, ulusal uzlaşmaya, ulus inşasına, yeni bir dünyanın doğmasına karşı birlikte hareket etmeliyiz.</a:t>
            </a:r>
            <a:r>
              <a:rPr lang="tr-TR" dirty="0">
                <a:solidFill>
                  <a:schemeClr val="bg1"/>
                </a:solidFill>
              </a:rPr>
              <a:t/>
            </a:r>
            <a:br>
              <a:rPr lang="tr-TR" dirty="0">
                <a:solidFill>
                  <a:schemeClr val="bg1"/>
                </a:solidFill>
              </a:rPr>
            </a:br>
            <a:r>
              <a:rPr lang="tr-TR" dirty="0">
                <a:solidFill>
                  <a:schemeClr val="bg1"/>
                </a:solidFill>
                <a:latin typeface="Droid Serif"/>
              </a:rPr>
              <a:t>Adalet herkes için aynı olabilir.</a:t>
            </a:r>
            <a:r>
              <a:rPr lang="tr-TR" dirty="0">
                <a:solidFill>
                  <a:schemeClr val="bg1"/>
                </a:solidFill>
              </a:rPr>
              <a:t/>
            </a:r>
            <a:br>
              <a:rPr lang="tr-TR" dirty="0">
                <a:solidFill>
                  <a:schemeClr val="bg1"/>
                </a:solidFill>
              </a:rPr>
            </a:br>
            <a:r>
              <a:rPr lang="tr-TR" dirty="0">
                <a:solidFill>
                  <a:schemeClr val="bg1"/>
                </a:solidFill>
                <a:latin typeface="Droid Serif"/>
              </a:rPr>
              <a:t>Herkese barış var.</a:t>
            </a:r>
            <a:r>
              <a:rPr lang="tr-TR" dirty="0">
                <a:solidFill>
                  <a:schemeClr val="bg1"/>
                </a:solidFill>
              </a:rPr>
              <a:t/>
            </a:r>
            <a:br>
              <a:rPr lang="tr-TR" dirty="0">
                <a:solidFill>
                  <a:schemeClr val="bg1"/>
                </a:solidFill>
              </a:rPr>
            </a:br>
            <a:endParaRPr lang="tr-TR" dirty="0">
              <a:solidFill>
                <a:schemeClr val="bg1"/>
              </a:solidFill>
            </a:endParaRPr>
          </a:p>
        </p:txBody>
      </p:sp>
      <p:sp>
        <p:nvSpPr>
          <p:cNvPr id="7" name="Dikdörtgen 6"/>
          <p:cNvSpPr/>
          <p:nvPr/>
        </p:nvSpPr>
        <p:spPr>
          <a:xfrm>
            <a:off x="6948264" y="5804427"/>
            <a:ext cx="1872208" cy="369332"/>
          </a:xfrm>
          <a:prstGeom prst="rect">
            <a:avLst/>
          </a:prstGeom>
        </p:spPr>
        <p:txBody>
          <a:bodyPr wrap="square">
            <a:spAutoFit/>
          </a:bodyPr>
          <a:lstStyle/>
          <a:p>
            <a:r>
              <a:rPr lang="tr-TR" dirty="0" smtClean="0">
                <a:solidFill>
                  <a:schemeClr val="bg1"/>
                </a:solidFill>
                <a:latin typeface="Droid Serif"/>
              </a:rPr>
              <a:t>Nelson Mandela</a:t>
            </a:r>
            <a:endParaRPr lang="tr-TR" dirty="0">
              <a:solidFill>
                <a:schemeClr val="bg1"/>
              </a:solidFill>
            </a:endParaRPr>
          </a:p>
        </p:txBody>
      </p:sp>
    </p:spTree>
    <p:extLst>
      <p:ext uri="{BB962C8B-B14F-4D97-AF65-F5344CB8AC3E}">
        <p14:creationId xmlns:p14="http://schemas.microsoft.com/office/powerpoint/2010/main" val="4154041893"/>
      </p:ext>
    </p:extLst>
  </p:cSld>
  <p:clrMapOvr>
    <a:masterClrMapping/>
  </p:clrMapOvr>
  <p:transition>
    <p:pull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9" name="5 Dikdörtgen"/>
          <p:cNvSpPr>
            <a:spLocks noChangeArrowheads="1"/>
          </p:cNvSpPr>
          <p:nvPr/>
        </p:nvSpPr>
        <p:spPr bwMode="auto">
          <a:xfrm>
            <a:off x="3000372" y="836712"/>
            <a:ext cx="58578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u="sng" dirty="0" smtClean="0">
                <a:solidFill>
                  <a:schemeClr val="bg1"/>
                </a:solidFill>
                <a:latin typeface="Arial" panose="020B0604020202020204" pitchFamily="34" charset="0"/>
              </a:rPr>
              <a:t>Örnek Konuşma Metinleri:</a:t>
            </a:r>
            <a:endParaRPr lang="tr-TR" altLang="tr-TR" sz="2400" dirty="0">
              <a:solidFill>
                <a:schemeClr val="bg1"/>
              </a:solidFill>
              <a:latin typeface="Bookman Old Style" panose="02050604050505020204" pitchFamily="18" charset="0"/>
            </a:endParaRPr>
          </a:p>
        </p:txBody>
      </p:sp>
      <p:pic>
        <p:nvPicPr>
          <p:cNvPr id="132100"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ikdörtgen 3"/>
          <p:cNvSpPr/>
          <p:nvPr/>
        </p:nvSpPr>
        <p:spPr>
          <a:xfrm>
            <a:off x="3031242" y="2564904"/>
            <a:ext cx="5796136" cy="2031325"/>
          </a:xfrm>
          <a:prstGeom prst="rect">
            <a:avLst/>
          </a:prstGeom>
        </p:spPr>
        <p:txBody>
          <a:bodyPr wrap="square">
            <a:spAutoFit/>
          </a:bodyPr>
          <a:lstStyle/>
          <a:p>
            <a:r>
              <a:rPr lang="tr-TR" dirty="0">
                <a:solidFill>
                  <a:schemeClr val="bg1"/>
                </a:solidFill>
                <a:latin typeface="Droid Serif"/>
              </a:rPr>
              <a:t>Herkes için iş, ekmek, su ve tuz olsun.</a:t>
            </a:r>
            <a:r>
              <a:rPr lang="tr-TR" dirty="0">
                <a:solidFill>
                  <a:schemeClr val="bg1"/>
                </a:solidFill>
              </a:rPr>
              <a:t/>
            </a:r>
            <a:br>
              <a:rPr lang="tr-TR" dirty="0">
                <a:solidFill>
                  <a:schemeClr val="bg1"/>
                </a:solidFill>
              </a:rPr>
            </a:br>
            <a:r>
              <a:rPr lang="tr-TR" dirty="0">
                <a:solidFill>
                  <a:schemeClr val="bg1"/>
                </a:solidFill>
                <a:latin typeface="Droid Serif"/>
              </a:rPr>
              <a:t>Her birimize, bedenimizin, zihnimizin ve ruhumuzun gelişebilmesi için serbest bırakıldığını bildirin.</a:t>
            </a:r>
            <a:r>
              <a:rPr lang="tr-TR" dirty="0">
                <a:solidFill>
                  <a:schemeClr val="bg1"/>
                </a:solidFill>
              </a:rPr>
              <a:t/>
            </a:r>
            <a:br>
              <a:rPr lang="tr-TR" dirty="0">
                <a:solidFill>
                  <a:schemeClr val="bg1"/>
                </a:solidFill>
              </a:rPr>
            </a:br>
            <a:r>
              <a:rPr lang="tr-TR" dirty="0">
                <a:solidFill>
                  <a:schemeClr val="bg1"/>
                </a:solidFill>
                <a:latin typeface="Droid Serif"/>
              </a:rPr>
              <a:t>Bu muhteşem ülke bir daha asla birbirlerinin baskı deneyimini yeniden yaşamayacak ya da dünyanın paryası olma haysiyetine maruz kalmayacak.</a:t>
            </a:r>
            <a:r>
              <a:rPr lang="tr-TR" dirty="0">
                <a:solidFill>
                  <a:schemeClr val="bg1"/>
                </a:solidFill>
              </a:rPr>
              <a:t/>
            </a:r>
            <a:br>
              <a:rPr lang="tr-TR" dirty="0">
                <a:solidFill>
                  <a:schemeClr val="bg1"/>
                </a:solidFill>
              </a:rPr>
            </a:br>
            <a:r>
              <a:rPr lang="tr-TR" dirty="0">
                <a:solidFill>
                  <a:schemeClr val="bg1"/>
                </a:solidFill>
                <a:latin typeface="Droid Serif"/>
              </a:rPr>
              <a:t>Özgürlük saltanatı yapalım.</a:t>
            </a:r>
            <a:endParaRPr lang="tr-TR" dirty="0">
              <a:solidFill>
                <a:schemeClr val="bg1"/>
              </a:solidFill>
            </a:endParaRPr>
          </a:p>
        </p:txBody>
      </p:sp>
    </p:spTree>
    <p:extLst>
      <p:ext uri="{BB962C8B-B14F-4D97-AF65-F5344CB8AC3E}">
        <p14:creationId xmlns:p14="http://schemas.microsoft.com/office/powerpoint/2010/main" val="1016160643"/>
      </p:ext>
    </p:extLst>
  </p:cSld>
  <p:clrMapOvr>
    <a:masterClrMapping/>
  </p:clrMapOvr>
  <p:transition>
    <p:pull dir="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Opulent</Template>
  <TotalTime>2179</TotalTime>
  <Words>327</Words>
  <Application>Microsoft Office PowerPoint</Application>
  <PresentationFormat>Ekran Gösterisi (4:3)</PresentationFormat>
  <Paragraphs>18</Paragraphs>
  <Slides>6</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6</vt:i4>
      </vt:variant>
    </vt:vector>
  </HeadingPairs>
  <TitlesOfParts>
    <vt:vector size="14" baseType="lpstr">
      <vt:lpstr>Arial</vt:lpstr>
      <vt:lpstr>Baskerville Old Face</vt:lpstr>
      <vt:lpstr>Bookman Old Style</vt:lpstr>
      <vt:lpstr>Droid Serif</vt:lpstr>
      <vt:lpstr>Trebuchet MS</vt:lpstr>
      <vt:lpstr>Wingdings</vt:lpstr>
      <vt:lpstr>Wingdings 2</vt:lpstr>
      <vt:lpstr>Zengin</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Nuran yıldız</dc:title>
  <dc:creator>hayret sumer</dc:creator>
  <cp:lastModifiedBy>BERIS ARTAN</cp:lastModifiedBy>
  <cp:revision>302</cp:revision>
  <dcterms:created xsi:type="dcterms:W3CDTF">2010-02-03T08:52:51Z</dcterms:created>
  <dcterms:modified xsi:type="dcterms:W3CDTF">2020-06-30T14:25:23Z</dcterms:modified>
</cp:coreProperties>
</file>