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81" d="100"/>
          <a:sy n="81" d="100"/>
        </p:scale>
        <p:origin x="-9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0CFA47B-60EA-464A-97B7-3E5ACFBE42C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1109960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CFA47B-60EA-464A-97B7-3E5ACFBE42C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281572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CFA47B-60EA-464A-97B7-3E5ACFBE42C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3880815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0CFA47B-60EA-464A-97B7-3E5ACFBE42C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341304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0CFA47B-60EA-464A-97B7-3E5ACFBE42C1}"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1207179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0CFA47B-60EA-464A-97B7-3E5ACFBE42C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71664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0CFA47B-60EA-464A-97B7-3E5ACFBE42C1}"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1828172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0CFA47B-60EA-464A-97B7-3E5ACFBE42C1}"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2785172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0CFA47B-60EA-464A-97B7-3E5ACFBE42C1}"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2001337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0CFA47B-60EA-464A-97B7-3E5ACFBE42C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3108366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0CFA47B-60EA-464A-97B7-3E5ACFBE42C1}"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1F54846-AE33-4919-A54E-210FDEF3868E}" type="slidenum">
              <a:rPr lang="tr-TR" smtClean="0"/>
              <a:t>‹#›</a:t>
            </a:fld>
            <a:endParaRPr lang="tr-TR"/>
          </a:p>
        </p:txBody>
      </p:sp>
    </p:spTree>
    <p:extLst>
      <p:ext uri="{BB962C8B-B14F-4D97-AF65-F5344CB8AC3E}">
        <p14:creationId xmlns:p14="http://schemas.microsoft.com/office/powerpoint/2010/main" val="140272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CFA47B-60EA-464A-97B7-3E5ACFBE42C1}" type="datetimeFigureOut">
              <a:rPr lang="tr-TR" smtClean="0"/>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F54846-AE33-4919-A54E-210FDEF3868E}" type="slidenum">
              <a:rPr lang="tr-TR" smtClean="0"/>
              <a:t>‹#›</a:t>
            </a:fld>
            <a:endParaRPr lang="tr-TR"/>
          </a:p>
        </p:txBody>
      </p:sp>
    </p:spTree>
    <p:extLst>
      <p:ext uri="{BB962C8B-B14F-4D97-AF65-F5344CB8AC3E}">
        <p14:creationId xmlns:p14="http://schemas.microsoft.com/office/powerpoint/2010/main" val="3726583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ETİĞİN SORGULADIKLARI</a:t>
            </a:r>
            <a:br>
              <a:rPr lang="tr-TR" dirty="0" smtClean="0"/>
            </a:br>
            <a:r>
              <a:rPr lang="tr-TR" dirty="0" smtClean="0"/>
              <a:t>(Devam)</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518433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İyi, doğru, görev ne demektir?</a:t>
            </a:r>
          </a:p>
          <a:p>
            <a:r>
              <a:rPr lang="tr-TR" dirty="0" smtClean="0"/>
              <a:t>İnsanların özgür iradeleri ile hareket etmeleri ne demektir?</a:t>
            </a:r>
          </a:p>
          <a:p>
            <a:r>
              <a:rPr lang="tr-TR" dirty="0" smtClean="0"/>
              <a:t>Duygularla mı yoksa akılla mı hareket edilmeli?</a:t>
            </a:r>
          </a:p>
          <a:p>
            <a:r>
              <a:rPr lang="tr-TR" dirty="0" smtClean="0"/>
              <a:t>Kimlerin refahını gözetmeliyim?</a:t>
            </a:r>
            <a:endParaRPr lang="tr-TR" dirty="0"/>
          </a:p>
          <a:p>
            <a:endParaRPr lang="tr-TR" dirty="0" smtClean="0"/>
          </a:p>
          <a:p>
            <a:pPr marL="0" indent="0">
              <a:buNone/>
            </a:pPr>
            <a:endParaRPr lang="tr-TR" dirty="0"/>
          </a:p>
        </p:txBody>
      </p:sp>
    </p:spTree>
    <p:extLst>
      <p:ext uri="{BB962C8B-B14F-4D97-AF65-F5344CB8AC3E}">
        <p14:creationId xmlns:p14="http://schemas.microsoft.com/office/powerpoint/2010/main" val="2466885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Etik davranışın özüne odaklanır, ahlak davranışa odaklanır. Ahlak</a:t>
            </a:r>
            <a:r>
              <a:rPr lang="tr-TR" dirty="0"/>
              <a:t>, kültürel değerlerle ilgili doğruları, </a:t>
            </a:r>
            <a:r>
              <a:rPr lang="tr-TR" dirty="0" smtClean="0"/>
              <a:t>yanlışları sonrasında bunlara </a:t>
            </a:r>
            <a:r>
              <a:rPr lang="tr-TR" dirty="0"/>
              <a:t>uygun olarak nasıl davranılması gereğini ortaya koyan toplumda kabul görmüş </a:t>
            </a:r>
            <a:r>
              <a:rPr lang="tr-TR" dirty="0" smtClean="0"/>
              <a:t>yazılı olmayan </a:t>
            </a:r>
            <a:r>
              <a:rPr lang="tr-TR" dirty="0"/>
              <a:t>kurallar bütünüdür</a:t>
            </a:r>
            <a:r>
              <a:rPr lang="tr-TR" dirty="0" smtClean="0"/>
              <a:t>.</a:t>
            </a:r>
          </a:p>
          <a:p>
            <a:endParaRPr lang="tr-TR" dirty="0"/>
          </a:p>
          <a:p>
            <a:endParaRPr lang="tr-TR" dirty="0"/>
          </a:p>
        </p:txBody>
      </p:sp>
    </p:spTree>
    <p:extLst>
      <p:ext uri="{BB962C8B-B14F-4D97-AF65-F5344CB8AC3E}">
        <p14:creationId xmlns:p14="http://schemas.microsoft.com/office/powerpoint/2010/main" val="3704143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Ahlak, toplumdan topluma farklılık gösterebildiği gibi aynı toplum içinde de farklılıklar gösterebilir. Burada örf ve adetler ön plandadır. Etik ise iyiyi bekler. Ahlak anlayışı farklı kültürlere farklı yorumlanabilir. </a:t>
            </a:r>
            <a:endParaRPr lang="tr-TR" dirty="0"/>
          </a:p>
        </p:txBody>
      </p:sp>
    </p:spTree>
    <p:extLst>
      <p:ext uri="{BB962C8B-B14F-4D97-AF65-F5344CB8AC3E}">
        <p14:creationId xmlns:p14="http://schemas.microsoft.com/office/powerpoint/2010/main" val="642505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Ahlak gelenek, görenek, örf ve adetlerle ilişkili olmasının yanında hukuk kurallarından uzak durması söz konusu değildir. Hukuka aykırı bir ahlak anlayışı olamayacağının yanında, ahlaka aykırı hukuk düzeninden de söz edilemez.</a:t>
            </a:r>
            <a:endParaRPr lang="tr-TR" dirty="0"/>
          </a:p>
        </p:txBody>
      </p:sp>
    </p:spTree>
    <p:extLst>
      <p:ext uri="{BB962C8B-B14F-4D97-AF65-F5344CB8AC3E}">
        <p14:creationId xmlns:p14="http://schemas.microsoft.com/office/powerpoint/2010/main" val="53690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ERDEM</a:t>
            </a:r>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Erdem, ahlaka uygun davranmak demektir. Erdemli bir kişi toplumun ortak ahlaki değerlerine saygılı, şerefli, adaletli, merhametli gibi özelliklere sahip olmalıdır. Diğer bir anlamda erdem, yetenekler de anlamına gelmektedir. Kişinin sanata, resme, müziğe yatkınlığı gibi. </a:t>
            </a:r>
          </a:p>
          <a:p>
            <a:pPr marL="0" indent="0">
              <a:buNone/>
            </a:pPr>
            <a:endParaRPr lang="tr-TR" dirty="0"/>
          </a:p>
        </p:txBody>
      </p:sp>
    </p:spTree>
    <p:extLst>
      <p:ext uri="{BB962C8B-B14F-4D97-AF65-F5344CB8AC3E}">
        <p14:creationId xmlns:p14="http://schemas.microsoft.com/office/powerpoint/2010/main" val="3431474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İYİLİK</a:t>
            </a:r>
            <a:endParaRPr lang="tr-TR" dirty="0"/>
          </a:p>
        </p:txBody>
      </p:sp>
      <p:sp>
        <p:nvSpPr>
          <p:cNvPr id="3" name="İçerik Yer Tutucusu 2"/>
          <p:cNvSpPr>
            <a:spLocks noGrp="1"/>
          </p:cNvSpPr>
          <p:nvPr>
            <p:ph idx="1"/>
          </p:nvPr>
        </p:nvSpPr>
        <p:spPr/>
        <p:txBody>
          <a:bodyPr/>
          <a:lstStyle/>
          <a:p>
            <a:r>
              <a:rPr lang="tr-TR" dirty="0" smtClean="0"/>
              <a:t>İyilik çok tartışılan konulardan biridir. Neye ve kime göre iyilik göreceli bir durumdur ama her insanın iyi olması beklenir. Kişi hem kendisi hem de başkaları için iyiyi dilemelidir. </a:t>
            </a:r>
            <a:endParaRPr lang="tr-TR" dirty="0"/>
          </a:p>
        </p:txBody>
      </p:sp>
    </p:spTree>
    <p:extLst>
      <p:ext uri="{BB962C8B-B14F-4D97-AF65-F5344CB8AC3E}">
        <p14:creationId xmlns:p14="http://schemas.microsoft.com/office/powerpoint/2010/main" val="1958413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VİCDAN</a:t>
            </a:r>
            <a:endParaRPr lang="tr-TR" dirty="0"/>
          </a:p>
        </p:txBody>
      </p:sp>
      <p:sp>
        <p:nvSpPr>
          <p:cNvPr id="3" name="İçerik Yer Tutucusu 2"/>
          <p:cNvSpPr>
            <a:spLocks noGrp="1"/>
          </p:cNvSpPr>
          <p:nvPr>
            <p:ph idx="1"/>
          </p:nvPr>
        </p:nvSpPr>
        <p:spPr/>
        <p:txBody>
          <a:bodyPr/>
          <a:lstStyle/>
          <a:p>
            <a:r>
              <a:rPr lang="tr-TR" dirty="0" smtClean="0"/>
              <a:t>Ahlaki değerlerin temelini oluşturur. Kişi neyin iyi neyin kötü olduğu bilincinde olmalıdır. Herkesin kendine göre bir vicdan anlayışı vardır ve bunun oluşumunda içinde yaşadığı toplumun kültürü, yaşam </a:t>
            </a:r>
            <a:r>
              <a:rPr lang="tr-TR" smtClean="0"/>
              <a:t>şekilleri etkilidir. </a:t>
            </a:r>
            <a:endParaRPr lang="tr-TR"/>
          </a:p>
        </p:txBody>
      </p:sp>
    </p:spTree>
    <p:extLst>
      <p:ext uri="{BB962C8B-B14F-4D97-AF65-F5344CB8AC3E}">
        <p14:creationId xmlns:p14="http://schemas.microsoft.com/office/powerpoint/2010/main" val="29283960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245</Words>
  <Application>Microsoft Office PowerPoint</Application>
  <PresentationFormat>Özel</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ETİĞİN SORGULADIKLARI (Devam)</vt:lpstr>
      <vt:lpstr>PowerPoint Sunusu</vt:lpstr>
      <vt:lpstr>PowerPoint Sunusu</vt:lpstr>
      <vt:lpstr>PowerPoint Sunusu</vt:lpstr>
      <vt:lpstr>PowerPoint Sunusu</vt:lpstr>
      <vt:lpstr>ERDEM</vt:lpstr>
      <vt:lpstr>İYİLİK</vt:lpstr>
      <vt:lpstr>VİCDAN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deniz</dc:creator>
  <cp:lastModifiedBy>EDA</cp:lastModifiedBy>
  <cp:revision>16</cp:revision>
  <dcterms:created xsi:type="dcterms:W3CDTF">2020-03-10T09:50:52Z</dcterms:created>
  <dcterms:modified xsi:type="dcterms:W3CDTF">2020-04-24T14:14:32Z</dcterms:modified>
</cp:coreProperties>
</file>