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729AA-0374-445E-BCB3-0BEE2321FABE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EACD8-8783-4CB1-9A5B-51256EC0925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/>
          <a:lstStyle/>
          <a:p>
            <a:r>
              <a:rPr lang="tr-TR" dirty="0" smtClean="0"/>
              <a:t>Moğol Tahakkümünün Son Evresi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tr-TR" dirty="0" smtClean="0"/>
              <a:t>1277 senesinde yaşanan vaklar, Anadolu’daki Moğol </a:t>
            </a:r>
            <a:r>
              <a:rPr lang="tr-TR" dirty="0" err="1" smtClean="0"/>
              <a:t>tahkümünün</a:t>
            </a:r>
            <a:r>
              <a:rPr lang="tr-TR" dirty="0" smtClean="0"/>
              <a:t> son ve en ağır devrinin yaşanmasına yol açtı. Anadolu’daki iktidar </a:t>
            </a:r>
            <a:r>
              <a:rPr lang="tr-TR" dirty="0" err="1" smtClean="0"/>
              <a:t>muhattap</a:t>
            </a:r>
            <a:r>
              <a:rPr lang="tr-TR" dirty="0" smtClean="0"/>
              <a:t> alınmaz oldu ve Selçuklu devlet adamları sistemin dışarısında bırakıldı. Bu suretle Anadolu coğrafyası, İlhan merkezinden tayin edilen görevliler tarafından yönetilmeye başlandı.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 smtClean="0"/>
              <a:t>Anadolu </a:t>
            </a:r>
            <a:r>
              <a:rPr lang="tr-TR" dirty="0" err="1" smtClean="0"/>
              <a:t>Seelçuklu</a:t>
            </a:r>
            <a:r>
              <a:rPr lang="tr-TR" dirty="0" smtClean="0"/>
              <a:t> Devleti’nin direnme gücü </a:t>
            </a:r>
            <a:r>
              <a:rPr lang="tr-TR" dirty="0" err="1" smtClean="0"/>
              <a:t>kaymayıca</a:t>
            </a:r>
            <a:r>
              <a:rPr lang="tr-TR" dirty="0" smtClean="0"/>
              <a:t>, </a:t>
            </a:r>
            <a:r>
              <a:rPr lang="tr-TR" dirty="0" err="1" smtClean="0"/>
              <a:t>Karamanoğulları</a:t>
            </a:r>
            <a:r>
              <a:rPr lang="tr-TR" dirty="0"/>
              <a:t> </a:t>
            </a:r>
            <a:r>
              <a:rPr lang="tr-TR" dirty="0" smtClean="0"/>
              <a:t>Moğol tahakkümüne karşı başkaldırının merkezi haline geldi. Uğranılan zulüm karşısında </a:t>
            </a:r>
            <a:r>
              <a:rPr lang="tr-TR" dirty="0" err="1" smtClean="0"/>
              <a:t>Karamanoğlu</a:t>
            </a:r>
            <a:r>
              <a:rPr lang="tr-TR" dirty="0" smtClean="0"/>
              <a:t> Mehmet Bey, II. Keykavus’un oğlu olduğu iddia edilen </a:t>
            </a:r>
            <a:r>
              <a:rPr lang="tr-TR" dirty="0" err="1" smtClean="0"/>
              <a:t>Aleaddin</a:t>
            </a:r>
            <a:r>
              <a:rPr lang="tr-TR" dirty="0" smtClean="0"/>
              <a:t> </a:t>
            </a:r>
            <a:r>
              <a:rPr lang="tr-TR" dirty="0" err="1" smtClean="0"/>
              <a:t>Siyavuş’u</a:t>
            </a:r>
            <a:r>
              <a:rPr lang="tr-TR" dirty="0" smtClean="0"/>
              <a:t> Konya’da tahta oturtmak için harekete geçti. 14 Mayıs 1277 tarihinde Konya şehrini ele geçirip </a:t>
            </a:r>
            <a:r>
              <a:rPr lang="tr-TR" dirty="0" err="1" smtClean="0"/>
              <a:t>Siyavuş’u</a:t>
            </a:r>
            <a:r>
              <a:rPr lang="tr-TR" dirty="0" smtClean="0"/>
              <a:t> tahta geçirdi.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Moğol birliklerinin harekete geçmesi neticesinde </a:t>
            </a:r>
            <a:r>
              <a:rPr lang="tr-TR" dirty="0" err="1" smtClean="0"/>
              <a:t>Karamanoğulları</a:t>
            </a:r>
            <a:r>
              <a:rPr lang="tr-TR" dirty="0" smtClean="0"/>
              <a:t> liderliğinde elde edilen zafer uzun sürmedi. </a:t>
            </a:r>
            <a:r>
              <a:rPr lang="tr-TR" dirty="0" err="1" smtClean="0"/>
              <a:t>Karamanoğlu</a:t>
            </a:r>
            <a:r>
              <a:rPr lang="tr-TR" dirty="0" smtClean="0"/>
              <a:t> Mehmet Bey birkaç ay sonra, Cimri lakaplı </a:t>
            </a:r>
            <a:r>
              <a:rPr lang="tr-TR" dirty="0" err="1" smtClean="0"/>
              <a:t>Siyavuş</a:t>
            </a:r>
            <a:r>
              <a:rPr lang="tr-TR" dirty="0" smtClean="0"/>
              <a:t> ise iki yıl sonra öldürüldüler. Bir kez daha Anadolu’da cereyan eden direniş kesin şekilde mağlup edildi.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dirty="0" smtClean="0"/>
              <a:t>Bizans’a sığınan II. Keykavus’un oğlu II. </a:t>
            </a:r>
            <a:r>
              <a:rPr lang="tr-TR" dirty="0" err="1" smtClean="0"/>
              <a:t>Mesud</a:t>
            </a:r>
            <a:r>
              <a:rPr lang="tr-TR" dirty="0" smtClean="0"/>
              <a:t>, </a:t>
            </a:r>
            <a:r>
              <a:rPr lang="tr-TR" dirty="0" err="1" smtClean="0"/>
              <a:t>Abaka</a:t>
            </a:r>
            <a:r>
              <a:rPr lang="tr-TR" dirty="0" smtClean="0"/>
              <a:t> Han’dan </a:t>
            </a:r>
            <a:r>
              <a:rPr lang="tr-TR" dirty="0" err="1" smtClean="0"/>
              <a:t>yarlıg</a:t>
            </a:r>
            <a:r>
              <a:rPr lang="tr-TR" dirty="0" smtClean="0"/>
              <a:t> alarak Erzurum, Sivas ve Diyarbakır havalilerinin idaresini üstlendi. </a:t>
            </a:r>
          </a:p>
          <a:p>
            <a:r>
              <a:rPr lang="tr-TR" dirty="0" smtClean="0"/>
              <a:t>1282 senesinde </a:t>
            </a:r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 err="1" smtClean="0"/>
              <a:t>Teküder</a:t>
            </a:r>
            <a:r>
              <a:rPr lang="tr-TR" dirty="0" smtClean="0"/>
              <a:t>, İlhanlı tahtına çıktığında Selçuklu ülkesini II.</a:t>
            </a:r>
            <a:r>
              <a:rPr lang="tr-TR" dirty="0" err="1" smtClean="0"/>
              <a:t>Mesud</a:t>
            </a:r>
            <a:r>
              <a:rPr lang="tr-TR" dirty="0" smtClean="0"/>
              <a:t> ve III. </a:t>
            </a:r>
            <a:r>
              <a:rPr lang="tr-TR" dirty="0" err="1" smtClean="0"/>
              <a:t>Keyhüsrev</a:t>
            </a:r>
            <a:r>
              <a:rPr lang="tr-TR" dirty="0" smtClean="0"/>
              <a:t> arasında ikiye böldü.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İlhanlı tahtına bu kez Argun çıktığında III.</a:t>
            </a:r>
            <a:r>
              <a:rPr lang="tr-TR" dirty="0" err="1" smtClean="0"/>
              <a:t>Keyhüsrev’in</a:t>
            </a:r>
            <a:r>
              <a:rPr lang="tr-TR" dirty="0" smtClean="0"/>
              <a:t> öldürülmesi ve II. </a:t>
            </a:r>
            <a:r>
              <a:rPr lang="tr-TR" dirty="0" err="1" smtClean="0"/>
              <a:t>Mesud’un</a:t>
            </a:r>
            <a:r>
              <a:rPr lang="tr-TR" dirty="0" smtClean="0"/>
              <a:t> tek başına Selçuklu ülkesinin hükümdarı ilan edilmesi kararlaştırıldı.</a:t>
            </a:r>
          </a:p>
          <a:p>
            <a:r>
              <a:rPr lang="tr-TR" dirty="0" smtClean="0"/>
              <a:t>Sultan II.</a:t>
            </a:r>
            <a:r>
              <a:rPr lang="tr-TR" dirty="0" err="1" smtClean="0"/>
              <a:t>Mesud</a:t>
            </a:r>
            <a:r>
              <a:rPr lang="tr-TR" dirty="0" smtClean="0"/>
              <a:t>, Anadolu’nun tahakkümden kurtulması için çetin bir mücadele vermiş olan II.Keykavus’un oğlu olduğu için yeni bir başkaldırının umudu haline gelmiş bulunuyordu. Ancak Sultan II. </a:t>
            </a:r>
            <a:r>
              <a:rPr lang="tr-TR" dirty="0" err="1" smtClean="0"/>
              <a:t>Mesud</a:t>
            </a:r>
            <a:r>
              <a:rPr lang="tr-TR" dirty="0" smtClean="0"/>
              <a:t>, kendisinden beklenilen gayreti ortaya koyamadı.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smtClean="0"/>
              <a:t>İlhanlı hükümdarı Gazan Han’ın </a:t>
            </a:r>
            <a:r>
              <a:rPr lang="tr-TR" dirty="0" err="1" smtClean="0"/>
              <a:t>müslüman</a:t>
            </a:r>
            <a:r>
              <a:rPr lang="tr-TR" dirty="0" smtClean="0"/>
              <a:t> olması, Anadolu halkının tahakkümden kurtulmasına dair umutlar yeşertti. Fakat İlhanlı Devleti’nin Anadolu siyasetinde bir değişiklik olmadı, üstüne üstlük Anadolu’ya yönelen kuşkulu bakışları ortaya koyar şekilde Sultan II. </a:t>
            </a:r>
            <a:r>
              <a:rPr lang="tr-TR" dirty="0" err="1" smtClean="0"/>
              <a:t>Mesud</a:t>
            </a:r>
            <a:r>
              <a:rPr lang="tr-TR" dirty="0" smtClean="0"/>
              <a:t>, Gazan Han tarafından görevden alındı ve tahta 1298 senesinde III.</a:t>
            </a:r>
            <a:r>
              <a:rPr lang="tr-TR" dirty="0" err="1" smtClean="0"/>
              <a:t>Keykubad</a:t>
            </a:r>
            <a:r>
              <a:rPr lang="tr-TR" dirty="0" smtClean="0"/>
              <a:t> çıkarıldı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 smtClean="0"/>
              <a:t>Valiler ve maliye memurları eliyle Anadolu kaynaklarının sömürülmesi işlemi tüm hızıyla devam etmekteydi. </a:t>
            </a:r>
          </a:p>
          <a:p>
            <a:r>
              <a:rPr lang="tr-TR" dirty="0" smtClean="0"/>
              <a:t>Halkın hoşnutsuzluğunu telafi için Sultan II.</a:t>
            </a:r>
            <a:r>
              <a:rPr lang="tr-TR" dirty="0" err="1" smtClean="0"/>
              <a:t>Mesud</a:t>
            </a:r>
            <a:r>
              <a:rPr lang="tr-TR" dirty="0" smtClean="0"/>
              <a:t> 1302 senesinde yeniden tahta çıkarıldı. 1308 senesinde vefat etti. Onun ölümüyle birlikte Anadolu Selçuklu Devleti ortadan kalkmış oldu.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329</Words>
  <Application>Microsoft Office PowerPoint</Application>
  <PresentationFormat>Ekran Gösterisi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Moğol Tahakkümünün Son Evresi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Moğol Tahakkümünün Son Evresi</dc:title>
  <dc:creator>admin</dc:creator>
  <cp:lastModifiedBy>admin</cp:lastModifiedBy>
  <cp:revision>4</cp:revision>
  <dcterms:created xsi:type="dcterms:W3CDTF">2020-05-07T21:24:05Z</dcterms:created>
  <dcterms:modified xsi:type="dcterms:W3CDTF">2020-05-07T22:03:31Z</dcterms:modified>
</cp:coreProperties>
</file>