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7" r:id="rId2"/>
    <p:sldId id="258" r:id="rId3"/>
    <p:sldId id="264" r:id="rId4"/>
    <p:sldId id="259" r:id="rId5"/>
    <p:sldId id="261" r:id="rId6"/>
    <p:sldId id="262" r:id="rId7"/>
    <p:sldId id="265" r:id="rId8"/>
    <p:sldId id="266" r:id="rId9"/>
    <p:sldId id="256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2"/>
          <p:cNvSpPr txBox="1">
            <a:spLocks/>
          </p:cNvSpPr>
          <p:nvPr/>
        </p:nvSpPr>
        <p:spPr>
          <a:xfrm>
            <a:off x="1043608" y="2420888"/>
            <a:ext cx="6696744" cy="165576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MESLEKİ YABANCI DİL 4</a:t>
            </a:r>
          </a:p>
          <a:p>
            <a:pPr marL="0" indent="0">
              <a:buNone/>
            </a:pPr>
            <a:r>
              <a:rPr lang="tr-TR" dirty="0" smtClean="0"/>
              <a:t>		KONU 1</a:t>
            </a:r>
          </a:p>
          <a:p>
            <a:pPr marL="0" indent="0">
              <a:buNone/>
            </a:pPr>
            <a:r>
              <a:rPr lang="tr-TR" dirty="0" smtClean="0"/>
              <a:t>			ADVISING ITINERARIES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980728"/>
            <a:ext cx="6480720" cy="3998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268760"/>
            <a:ext cx="619268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268760"/>
            <a:ext cx="6552728" cy="342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476672"/>
            <a:ext cx="6408712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700808"/>
            <a:ext cx="6480720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1196752"/>
            <a:ext cx="5976664" cy="449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760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764704"/>
            <a:ext cx="5760640" cy="5184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757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-684584" y="692696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5" name="Alt Başlık 2"/>
          <p:cNvSpPr>
            <a:spLocks noGrp="1"/>
          </p:cNvSpPr>
          <p:nvPr>
            <p:ph type="subTitle" idx="1"/>
          </p:nvPr>
        </p:nvSpPr>
        <p:spPr>
          <a:xfrm>
            <a:off x="467544" y="3717032"/>
            <a:ext cx="8208912" cy="1655762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TRAVEL AND TOURİSM BASED ON A CONCEPT BY JONATHAN CRINCHTON</a:t>
            </a:r>
          </a:p>
          <a:p>
            <a:r>
              <a:rPr lang="tr-TR" dirty="0" smtClean="0"/>
              <a:t>RUTH WAJNRYB</a:t>
            </a:r>
          </a:p>
          <a:p>
            <a:r>
              <a:rPr lang="tr-TR" dirty="0" smtClean="0"/>
              <a:t>NÜANS PUBLISING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28</Words>
  <Application>Microsoft Office PowerPoint</Application>
  <PresentationFormat>Ekran Gösterisi (4:3)</PresentationFormat>
  <Paragraphs>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7</cp:revision>
  <dcterms:created xsi:type="dcterms:W3CDTF">2018-02-17T13:28:18Z</dcterms:created>
  <dcterms:modified xsi:type="dcterms:W3CDTF">2020-05-06T21:39:47Z</dcterms:modified>
</cp:coreProperties>
</file>