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58" r:id="rId4"/>
    <p:sldId id="260" r:id="rId5"/>
    <p:sldId id="259"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14.02.2020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3111103"/>
            <a:ext cx="7772400" cy="1470025"/>
          </a:xfrm>
        </p:spPr>
        <p:txBody>
          <a:bodyPr>
            <a:normAutofit fontScale="90000"/>
          </a:bodyPr>
          <a:lstStyle/>
          <a:p>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T.C.</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ANKARA ÜNİVERSİTESİ</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BEYPAZARI  MESLEK YÜKSEK OKULU</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MODA TASARIMI</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Ders 		: Giysi Ergonomisi</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endParaRPr lang="tr-TR"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Tasarımda Antropometri </a:t>
            </a:r>
            <a:endParaRPr lang="tr-TR" dirty="0"/>
          </a:p>
        </p:txBody>
      </p:sp>
      <p:sp>
        <p:nvSpPr>
          <p:cNvPr id="3" name="2 İçerik Yer Tutucusu"/>
          <p:cNvSpPr>
            <a:spLocks noGrp="1"/>
          </p:cNvSpPr>
          <p:nvPr>
            <p:ph idx="1"/>
          </p:nvPr>
        </p:nvSpPr>
        <p:spPr/>
        <p:txBody>
          <a:bodyPr>
            <a:normAutofit/>
          </a:bodyPr>
          <a:lstStyle/>
          <a:p>
            <a:r>
              <a:rPr lang="tr-TR" sz="2800" dirty="0" smtClean="0"/>
              <a:t>Kullandığımız giysilerin, çeşitli mekanların, yapıların, her türlü araç-gereçlerin ve çeşitli donanımların boyutları, Türk toplumunun antropometrik ölçülerine (vücut ölçülerine) göre tasarlanmalıdır. Sistemlerin tasarımında ön koşul, o sistemi kullanan, o sistem içinde gelişen insana ait ölçülerin bilinmesidir. Bu nedenlerle, antropometrik ölçüler, en çok kullanılan ergonomik verilerdir.</a:t>
            </a:r>
            <a:endParaRPr lang="tr-T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		İnsanı temel alan ev, iş, çevre, sağlık, giyim, elektrik, elektronik ve otomotiv gibi birçok sistemin ve bu sistemleri oluşturan araç, gereçlerin ergonomik tasarımı için antropometrik veriler temel oluşturmaktadır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80728"/>
            <a:ext cx="8229600" cy="4525963"/>
          </a:xfrm>
        </p:spPr>
        <p:txBody>
          <a:bodyPr>
            <a:normAutofit lnSpcReduction="10000"/>
          </a:bodyPr>
          <a:lstStyle/>
          <a:p>
            <a:pPr>
              <a:buNone/>
            </a:pPr>
            <a:r>
              <a:rPr lang="tr-TR" dirty="0" smtClean="0"/>
              <a:t>		</a:t>
            </a:r>
            <a:r>
              <a:rPr lang="tr-TR" b="1" i="1" dirty="0" smtClean="0"/>
              <a:t>Bu bağlamda </a:t>
            </a:r>
            <a:r>
              <a:rPr lang="tr-TR" dirty="0" smtClean="0"/>
              <a:t>antropometri, birbirinden farklı, eşyaların ölçülerini optimize etmeye de yaramaktadır. </a:t>
            </a:r>
            <a:r>
              <a:rPr lang="tr-TR" u="sng" dirty="0" smtClean="0"/>
              <a:t>Örneğin</a:t>
            </a:r>
            <a:r>
              <a:rPr lang="tr-TR" dirty="0" smtClean="0"/>
              <a:t>, cep telefonu, bilgisayar tuşlarının boyutları, fırın buzdolabı gibi pek çok araçtaki el ayar düğmeleri, giysilerin kapama ve beden özellikleri, kullanılan çanta sapları, diş fırçası kıl sap uzunluğu, pek çok araç gerecin çap ve derinliğine kadar birçok noktada antropometrik boyut ve verilere ihtiyaç duyulabilmektedir.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80728"/>
            <a:ext cx="8229600" cy="4525963"/>
          </a:xfrm>
        </p:spPr>
        <p:txBody>
          <a:bodyPr>
            <a:normAutofit/>
          </a:bodyPr>
          <a:lstStyle/>
          <a:p>
            <a:pPr lvl="1">
              <a:buFont typeface="Wingdings" pitchFamily="2" charset="2"/>
              <a:buChar char="Ø"/>
            </a:pPr>
            <a:r>
              <a:rPr lang="tr-TR" dirty="0" smtClean="0"/>
              <a:t>Antropometrik veriler ele alınırken, kullanıcıya uyumu açısından doğru verilerin toplanması için doğru kullanıcı nüfusu incelenmelidir. Bu incelemede grubun ortalama vücut boyutları yetersiz olacağından standart sapmada tahmin edilmek zorundadır. Grup içerisindeki insanların bir kısmı ortalamaya yakın bir kısmı uzak bir kısmı da tamamen farklı olacağından kullanıcıların bazıları feda edilmek zorunda kalınacaktır.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80728"/>
            <a:ext cx="8229600" cy="4525963"/>
          </a:xfrm>
        </p:spPr>
        <p:txBody>
          <a:bodyPr>
            <a:normAutofit fontScale="85000" lnSpcReduction="10000"/>
          </a:bodyPr>
          <a:lstStyle/>
          <a:p>
            <a:pPr>
              <a:buNone/>
            </a:pPr>
            <a:r>
              <a:rPr lang="tr-TR" dirty="0" smtClean="0"/>
              <a:t>	=&gt;	</a:t>
            </a:r>
            <a:r>
              <a:rPr lang="tr-TR" i="1" dirty="0" smtClean="0">
                <a:effectLst>
                  <a:outerShdw blurRad="38100" dist="38100" dir="2700000" algn="tl">
                    <a:srgbClr val="000000">
                      <a:alpha val="43137"/>
                    </a:srgbClr>
                  </a:outerShdw>
                </a:effectLst>
              </a:rPr>
              <a:t>Bu durumu en aza indirgemek için; </a:t>
            </a:r>
            <a:r>
              <a:rPr lang="tr-TR" dirty="0" smtClean="0"/>
              <a:t>antropometrik araştırmalarda, kullanıcı grubun çeşitliliği göz önüne alınmalıdır. Ayrıca bireylerin gereksinimlerini karşılayacak tasarımların, mekanların, sistemlerin, ürünlerin vb. yapılabilmesi için vücudun farklı ölçüleri ölçüm kapsamında olmalıdır. Örneğin, bir endüstriyel ürün tasarımcısı göğüs veya boyun çevresinin ölçüm değerlerinden faydalanmayabilir, ancak bu değerler, hazır giyim sanayi için gerekli olan ölçülerdir. Bu nedenle, her sektör veya ürün tasarımına göre farklı analiz yöntemleri ve veri sunumu gerekebilir.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smtClean="0">
                <a:effectLst>
                  <a:outerShdw blurRad="38100" dist="38100" dir="2700000" algn="tl">
                    <a:srgbClr val="000000">
                      <a:alpha val="43137"/>
                    </a:srgbClr>
                  </a:outerShdw>
                </a:effectLst>
              </a:rPr>
              <a:t>Kaynakça</a:t>
            </a:r>
            <a:endParaRPr lang="tr-TR" sz="4000"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endParaRPr lang="tr-TR" dirty="0" smtClean="0"/>
          </a:p>
          <a:p>
            <a:r>
              <a:rPr lang="tr-TR" dirty="0" smtClean="0"/>
              <a:t>KAYA, Özlem, ÖZOK, Ahmet Fahri. </a:t>
            </a:r>
            <a:r>
              <a:rPr lang="tr-TR" u="sng" dirty="0" smtClean="0"/>
              <a:t>Tasarımda </a:t>
            </a:r>
            <a:r>
              <a:rPr lang="tr-TR" u="sng" dirty="0" err="1" smtClean="0"/>
              <a:t>Antropometrinin</a:t>
            </a:r>
            <a:r>
              <a:rPr lang="tr-TR" u="sng" dirty="0" smtClean="0"/>
              <a:t> Önemi, </a:t>
            </a:r>
            <a:r>
              <a:rPr lang="tr-TR" dirty="0" smtClean="0"/>
              <a:t>Mühendislik Bilimleri ve Tasarım Dergisi 5(ÖS: Ergonomi2016), 309-316, 2017 e-ISSN: 1308-6693 Özel Sayı: 22. Ulusal Ergonomi Kongresi </a:t>
            </a:r>
            <a:r>
              <a:rPr lang="tr-TR" smtClean="0"/>
              <a:t>Araştırma.</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154</Words>
  <Application>Microsoft Office PowerPoint</Application>
  <PresentationFormat>Ekran Gösterisi (4:3)</PresentationFormat>
  <Paragraphs>10</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Times New Roman</vt:lpstr>
      <vt:lpstr>Wingdings</vt:lpstr>
      <vt:lpstr>Ofis Teması</vt:lpstr>
      <vt:lpstr>T.C. ANKARA ÜNİVERSİTESİ  BEYPAZARI  MESLEK YÜKSEK OKULU MODA TASARIMI     Ders   : Giysi Ergonomisi   </vt:lpstr>
      <vt:lpstr>Tasarımda Antropometri </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Dilek ilerde</dc:creator>
  <cp:lastModifiedBy>mehtap uğur</cp:lastModifiedBy>
  <cp:revision>4</cp:revision>
  <dcterms:created xsi:type="dcterms:W3CDTF">2020-02-13T13:22:36Z</dcterms:created>
  <dcterms:modified xsi:type="dcterms:W3CDTF">2020-02-14T07:57:38Z</dcterms:modified>
</cp:coreProperties>
</file>