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2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legacyDocTextInfo" Target="legacyDocTextInfo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FD124B7-0B67-4B5E-A309-85824CB7EE9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84B82-61F5-450C-A51C-AE38E5930057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9C95-FC9A-4603-8826-B34DC6B51F3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Modelleri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Sistem Teorisi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Sistem teorisine göre, başarı kazanmak için gerekli faaliyetler gözetim, yorumlama ve yönetime danışmanlık yapma işlevlerini içermektedir.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Sistem Teorisi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Gözetim, çevre hakkında ve olası zorluklar ve imkanlar hakkında bilgi toplamak anlamına gelmektedir.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/>
          </p:nvPr>
        </p:nvSpPr>
        <p:spPr>
          <a:xfrm>
            <a:off x="468313" y="260350"/>
            <a:ext cx="8229600" cy="5853113"/>
          </a:xfrm>
        </p:spPr>
        <p:txBody>
          <a:bodyPr/>
          <a:lstStyle/>
          <a:p>
            <a:endParaRPr lang="tr-TR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tr-TR"/>
              <a:t>Sistem Teorisi</a:t>
            </a:r>
          </a:p>
        </p:txBody>
      </p:sp>
      <p:sp>
        <p:nvSpPr>
          <p:cNvPr id="12305" name="Oval 17"/>
          <p:cNvSpPr>
            <a:spLocks noChangeArrowheads="1"/>
          </p:cNvSpPr>
          <p:nvPr/>
        </p:nvSpPr>
        <p:spPr bwMode="auto">
          <a:xfrm>
            <a:off x="1619250" y="1412875"/>
            <a:ext cx="5832475" cy="4679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2268538" y="1916113"/>
            <a:ext cx="1295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1800">
                <a:latin typeface="Arial" charset="0"/>
              </a:rPr>
              <a:t>medya</a:t>
            </a:r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3203575" y="3141663"/>
            <a:ext cx="144145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1800">
                <a:latin typeface="Arial" charset="0"/>
              </a:rPr>
              <a:t>kuruluş</a:t>
            </a:r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1619250" y="3357563"/>
            <a:ext cx="144145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1800">
                <a:latin typeface="Arial" charset="0"/>
              </a:rPr>
              <a:t>komşular</a:t>
            </a:r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3132138" y="4724400"/>
            <a:ext cx="15621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1800">
                <a:latin typeface="Arial" charset="0"/>
              </a:rPr>
              <a:t>müşteriler</a:t>
            </a:r>
          </a:p>
        </p:txBody>
      </p:sp>
      <p:sp>
        <p:nvSpPr>
          <p:cNvPr id="12310" name="Oval 22"/>
          <p:cNvSpPr>
            <a:spLocks noChangeArrowheads="1"/>
          </p:cNvSpPr>
          <p:nvPr/>
        </p:nvSpPr>
        <p:spPr bwMode="auto">
          <a:xfrm>
            <a:off x="5148263" y="3716338"/>
            <a:ext cx="165735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1800">
                <a:latin typeface="Arial" charset="0"/>
              </a:rPr>
              <a:t>Finans</a:t>
            </a:r>
          </a:p>
          <a:p>
            <a:pPr algn="ctr"/>
            <a:r>
              <a:rPr lang="tr-TR" sz="1800">
                <a:latin typeface="Arial" charset="0"/>
              </a:rPr>
              <a:t> kuruluşları</a:t>
            </a:r>
          </a:p>
        </p:txBody>
      </p:sp>
      <p:sp>
        <p:nvSpPr>
          <p:cNvPr id="12311" name="Oval 23"/>
          <p:cNvSpPr>
            <a:spLocks noChangeArrowheads="1"/>
          </p:cNvSpPr>
          <p:nvPr/>
        </p:nvSpPr>
        <p:spPr bwMode="auto">
          <a:xfrm>
            <a:off x="4787900" y="1989138"/>
            <a:ext cx="1347788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1800">
                <a:latin typeface="Arial" charset="0"/>
              </a:rPr>
              <a:t>hükümet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42" name="Diagram 6"/>
          <p:cNvGraphicFramePr>
            <a:graphicFrameLocks/>
          </p:cNvGraphicFramePr>
          <p:nvPr>
            <p:ph/>
          </p:nvPr>
        </p:nvGraphicFramePr>
        <p:xfrm>
          <a:off x="683568" y="1556792"/>
          <a:ext cx="7920111" cy="4607346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tr-TR"/>
              <a:t>Sistem Teorisi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3924300" y="184467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H="1">
            <a:off x="3924300" y="45085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5076825" y="34290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843213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2411413" y="34290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Sistem Teorisi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1940 yılında biyolog </a:t>
            </a:r>
            <a:r>
              <a:rPr lang="tr-TR" sz="4000" dirty="0" err="1"/>
              <a:t>Ludwig</a:t>
            </a:r>
            <a:r>
              <a:rPr lang="tr-TR" sz="4000" dirty="0"/>
              <a:t> </a:t>
            </a:r>
            <a:r>
              <a:rPr lang="tr-TR" sz="4000" dirty="0" err="1"/>
              <a:t>von</a:t>
            </a:r>
            <a:r>
              <a:rPr lang="tr-TR" sz="4000" dirty="0"/>
              <a:t> </a:t>
            </a:r>
            <a:r>
              <a:rPr lang="tr-TR" sz="4000" dirty="0" err="1" smtClean="0"/>
              <a:t>Bertalanffy</a:t>
            </a:r>
            <a:r>
              <a:rPr lang="tr-TR" sz="4000" dirty="0" smtClean="0"/>
              <a:t> </a:t>
            </a:r>
            <a:r>
              <a:rPr lang="tr-TR" sz="4000" dirty="0"/>
              <a:t>tarafından geliştirilmiştir.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Sistem Teorisi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Bertalanffy’a</a:t>
            </a:r>
            <a:r>
              <a:rPr lang="tr-TR" sz="4000" dirty="0" smtClean="0"/>
              <a:t> </a:t>
            </a:r>
            <a:r>
              <a:rPr lang="tr-TR" sz="4000" dirty="0"/>
              <a:t>göre, gerçek sistemler çevrelerine karşı </a:t>
            </a:r>
            <a:r>
              <a:rPr lang="tr-TR" sz="4000" dirty="0" smtClean="0"/>
              <a:t>açıktır </a:t>
            </a:r>
            <a:r>
              <a:rPr lang="tr-TR" sz="4000" dirty="0"/>
              <a:t>ve birbirlerini </a:t>
            </a:r>
            <a:r>
              <a:rPr lang="tr-TR" sz="4000" dirty="0" smtClean="0"/>
              <a:t>etkiler.</a:t>
            </a:r>
            <a:endParaRPr lang="tr-TR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Teorisi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Sistem teorisi, bütün içinde yer alan kısımları ve unsurları düzenlemekten çok, bir bütün içinde temas sağlayan unsurlar arasındaki ilişkiler ve düzenlemeler üzerinde durmaktadır.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Teorisi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Değişik gerçekleri oldukça basit bir biçimde saptama imkanı sağlamaktadır.</a:t>
            </a:r>
            <a:endParaRPr lang="tr-T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Sistem Teorisi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Teorinin temeli, asıl önemli olanın bütün olduğu ve parçaların bu bütünü etkilediği oranda önemli olduğu görüşüne dayanmaktadır.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Sistem Teorisi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Açık sistem</a:t>
            </a:r>
          </a:p>
          <a:p>
            <a:r>
              <a:rPr lang="tr-TR" sz="4000" dirty="0"/>
              <a:t>Kapalı sistem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Sistemin Özellikleri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Sistem açık veya kapalı olabilir.</a:t>
            </a:r>
          </a:p>
          <a:p>
            <a:r>
              <a:rPr lang="tr-TR" sz="4000" dirty="0"/>
              <a:t>Açık sistem yaşamak için dış çevreyle ilişki kurmalıdır.</a:t>
            </a:r>
          </a:p>
          <a:p>
            <a:r>
              <a:rPr lang="tr-TR" sz="4000" dirty="0"/>
              <a:t>Her sistemde amaç/amaçlar vardır.</a:t>
            </a:r>
          </a:p>
          <a:p>
            <a:r>
              <a:rPr lang="tr-TR" sz="4000" dirty="0"/>
              <a:t>Sistemler çevre ile ilişki kurarlar.</a:t>
            </a:r>
          </a:p>
          <a:p>
            <a:r>
              <a:rPr lang="tr-TR" sz="4000" dirty="0"/>
              <a:t>Geribildirim vardır.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Sistemin Özellikleri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Sistemin kesin sınırları yoktur.</a:t>
            </a:r>
          </a:p>
          <a:p>
            <a:r>
              <a:rPr lang="tr-TR" sz="4000" dirty="0"/>
              <a:t>Alt sistemleri vardır.</a:t>
            </a:r>
          </a:p>
          <a:p>
            <a:r>
              <a:rPr lang="tr-TR" sz="4000" dirty="0"/>
              <a:t>Sistemde olumlu/olumsuz </a:t>
            </a:r>
            <a:r>
              <a:rPr lang="tr-TR" sz="4000" dirty="0" err="1"/>
              <a:t>entropi</a:t>
            </a:r>
            <a:r>
              <a:rPr lang="tr-TR" sz="4000" dirty="0"/>
              <a:t> (düzensizlik/dengenin bozulması) görülür.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210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Halkla İlişkiler Modelleri</vt:lpstr>
      <vt:lpstr>Sistem Teorisi</vt:lpstr>
      <vt:lpstr>Sistem Teorisi</vt:lpstr>
      <vt:lpstr>Sistem Teorisi</vt:lpstr>
      <vt:lpstr>Sistem Teorisi</vt:lpstr>
      <vt:lpstr>Sistem Teorisi</vt:lpstr>
      <vt:lpstr>Sistem Teorisi</vt:lpstr>
      <vt:lpstr>Sistemin Özellikleri</vt:lpstr>
      <vt:lpstr>Sistemin Özellikleri</vt:lpstr>
      <vt:lpstr>Sistem Teorisi</vt:lpstr>
      <vt:lpstr>Sistem Teorisi</vt:lpstr>
      <vt:lpstr>Sistem Teorisi</vt:lpstr>
      <vt:lpstr>Sistem Teorisi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2018-05-09T05:29:40Z</dcterms:created>
  <dcterms:modified xsi:type="dcterms:W3CDTF">2018-05-09T05:31:34Z</dcterms:modified>
</cp:coreProperties>
</file>