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82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627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71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54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992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467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05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71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07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53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3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37BBD-8662-4529-814E-09C762278D19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EF7B4-6721-487A-A8CA-FACBA9F839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83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559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Afişler, </a:t>
            </a:r>
          </a:p>
          <a:p>
            <a:r>
              <a:rPr lang="tr-TR" dirty="0" smtClean="0"/>
              <a:t>Şehir merkezlerinde, sokaklarda, otobüs duraklarında, ilan panoları ve duvarlarda asılı olan afişler görsel anlamdaki iletişimin en çok kullanılan ürünüdür</a:t>
            </a:r>
          </a:p>
          <a:p>
            <a:r>
              <a:rPr lang="tr-TR" dirty="0" smtClean="0"/>
              <a:t>Mesaj kısa ve anlaşılır olmalıdır.</a:t>
            </a:r>
          </a:p>
          <a:p>
            <a:r>
              <a:rPr lang="tr-TR" dirty="0" smtClean="0"/>
              <a:t>Dikkat çekmelidir</a:t>
            </a:r>
          </a:p>
          <a:p>
            <a:r>
              <a:rPr lang="tr-TR" dirty="0" smtClean="0"/>
              <a:t>Merak uyandırmalıdır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05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dirty="0" smtClean="0"/>
              <a:t>Üzerindeki slogan çarpıcı ve akılda kalıcı olmalıdır. Üzerinde kullanılan renkler canlı olmalıdır. </a:t>
            </a:r>
          </a:p>
          <a:p>
            <a:pPr algn="just"/>
            <a:r>
              <a:rPr lang="tr-TR" altLang="tr-TR" dirty="0" smtClean="0"/>
              <a:t>Afişle tanıtım turizmde büyük önem taşır.</a:t>
            </a:r>
          </a:p>
          <a:p>
            <a:r>
              <a:rPr lang="tr-TR" altLang="tr-TR" dirty="0" smtClean="0"/>
              <a:t>İnsanlar hareket halinde iken (yürürken ya da araç kullanırken) gerekli dikkati çekmelidir. Üzerindeki yazılar yeterli büyüklükte olmalıdır. Üzerindeki bilgiler doğru ve güncel olmalıdır.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59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SLOGANLAR</a:t>
            </a:r>
          </a:p>
          <a:p>
            <a:r>
              <a:rPr lang="tr-TR" altLang="tr-TR" dirty="0" smtClean="0"/>
              <a:t>Çarpıcı olmalıdır.</a:t>
            </a:r>
          </a:p>
          <a:p>
            <a:r>
              <a:rPr lang="tr-TR" altLang="tr-TR" dirty="0" smtClean="0"/>
              <a:t>Akılda kalıcı ifadeler kullanılmalıdır.</a:t>
            </a:r>
          </a:p>
          <a:p>
            <a:r>
              <a:rPr lang="tr-TR" altLang="tr-TR" dirty="0" smtClean="0"/>
              <a:t>Slogan kısa ve öz olmalıdır.</a:t>
            </a:r>
          </a:p>
          <a:p>
            <a:r>
              <a:rPr lang="tr-TR" dirty="0" smtClean="0"/>
              <a:t>Anlaşılır olmalıdır</a:t>
            </a:r>
          </a:p>
          <a:p>
            <a:r>
              <a:rPr lang="tr-TR" dirty="0" smtClean="0"/>
              <a:t>Telaffuzu kolay olmalıdır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39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EL İLANLARI</a:t>
            </a:r>
          </a:p>
          <a:p>
            <a:pPr algn="just"/>
            <a:r>
              <a:rPr lang="tr-TR" altLang="tr-TR" dirty="0"/>
              <a:t>P</a:t>
            </a:r>
            <a:r>
              <a:rPr lang="tr-TR" altLang="tr-TR" dirty="0" smtClean="0"/>
              <a:t>ankartların daha küçük halidir. Ya da uçakla havadan da dağıtılabilir. </a:t>
            </a:r>
          </a:p>
          <a:p>
            <a:pPr algn="just"/>
            <a:r>
              <a:rPr lang="tr-TR" altLang="tr-TR" dirty="0" smtClean="0"/>
              <a:t>El ilanları çok ekonomiktir. </a:t>
            </a:r>
          </a:p>
          <a:p>
            <a:pPr algn="just"/>
            <a:r>
              <a:rPr lang="tr-TR" dirty="0" smtClean="0"/>
              <a:t>Sokakta elden dağıtılabileceği gibi, posta kutularına ya da arabalara da bırakılabilir.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80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Broşürler,</a:t>
            </a:r>
          </a:p>
          <a:p>
            <a:r>
              <a:rPr lang="tr-TR" dirty="0" smtClean="0"/>
              <a:t>İşletmeler tanıtımları için yazılı, içinde görsellerin de bulunduğu broşürler kullanabilir. </a:t>
            </a:r>
          </a:p>
          <a:p>
            <a:r>
              <a:rPr lang="tr-TR" dirty="0" smtClean="0"/>
              <a:t>Küçük boyda ve az sayfadan oluşur</a:t>
            </a:r>
          </a:p>
          <a:p>
            <a:r>
              <a:rPr lang="tr-TR" dirty="0" smtClean="0"/>
              <a:t>Detaylı bilgi verir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488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184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40304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247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</dc:title>
  <dc:creator>EDA</dc:creator>
  <cp:lastModifiedBy>EDA</cp:lastModifiedBy>
  <cp:revision>10</cp:revision>
  <dcterms:created xsi:type="dcterms:W3CDTF">2020-05-14T12:13:59Z</dcterms:created>
  <dcterms:modified xsi:type="dcterms:W3CDTF">2020-05-14T12:24:36Z</dcterms:modified>
</cp:coreProperties>
</file>