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63" r:id="rId3"/>
    <p:sldId id="267" r:id="rId4"/>
    <p:sldId id="268" r:id="rId5"/>
    <p:sldId id="270" r:id="rId6"/>
    <p:sldId id="27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napToObjects="1">
      <p:cViewPr>
        <p:scale>
          <a:sx n="81" d="100"/>
          <a:sy n="81" d="100"/>
        </p:scale>
        <p:origin x="-26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097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66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03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8544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382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385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75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8441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78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394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63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78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37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907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335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6300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604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14098"/>
            <a:ext cx="9174866" cy="5275127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tr-TR" sz="4000" dirty="0" smtClean="0"/>
              <a:t>-8-</a:t>
            </a:r>
            <a:endParaRPr lang="tr-TR" sz="4000" dirty="0"/>
          </a:p>
          <a:p>
            <a:pPr algn="ctr">
              <a:lnSpc>
                <a:spcPct val="110000"/>
              </a:lnSpc>
            </a:pPr>
            <a:endParaRPr lang="tr-TR" sz="4000" dirty="0" smtClean="0"/>
          </a:p>
          <a:p>
            <a:pPr algn="ctr">
              <a:lnSpc>
                <a:spcPct val="110000"/>
              </a:lnSpc>
            </a:pPr>
            <a:r>
              <a:rPr lang="tr-TR" sz="4000" dirty="0" smtClean="0"/>
              <a:t>RELIGION </a:t>
            </a:r>
            <a:r>
              <a:rPr lang="tr-TR" sz="4000" dirty="0"/>
              <a:t>AND </a:t>
            </a:r>
            <a:r>
              <a:rPr lang="tr-TR" sz="4000" dirty="0" smtClean="0"/>
              <a:t>SCIENCE II </a:t>
            </a:r>
          </a:p>
          <a:p>
            <a:pPr algn="ctr">
              <a:lnSpc>
                <a:spcPct val="110000"/>
              </a:lnSpc>
            </a:pPr>
            <a:endParaRPr lang="tr-TR" sz="4000" dirty="0"/>
          </a:p>
          <a:p>
            <a:pPr marL="457200" indent="-4572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C35CA85-2C79-2B48-9791-6755AB65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599090"/>
            <a:ext cx="10576034" cy="557787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tr-TR" sz="2800" b="1" dirty="0" smtClean="0"/>
              <a:t>THE </a:t>
            </a:r>
            <a:r>
              <a:rPr lang="tr-TR" sz="2800" b="1" dirty="0" smtClean="0"/>
              <a:t>RELATIONSHIP </a:t>
            </a:r>
            <a:r>
              <a:rPr lang="tr-TR" sz="2800" b="1" dirty="0" smtClean="0"/>
              <a:t>BETWEEN </a:t>
            </a:r>
            <a:r>
              <a:rPr lang="en-US" sz="2800" b="1" dirty="0" smtClean="0"/>
              <a:t>RELIGION </a:t>
            </a:r>
            <a:r>
              <a:rPr lang="en-US" sz="2800" b="1" dirty="0"/>
              <a:t>AND </a:t>
            </a:r>
            <a:r>
              <a:rPr lang="en-US" sz="2800" b="1" dirty="0" smtClean="0"/>
              <a:t>SCIENCE</a:t>
            </a:r>
            <a:r>
              <a:rPr lang="tr-TR" sz="2800" b="1" dirty="0" smtClean="0"/>
              <a:t>: FOUR VIEWS</a:t>
            </a:r>
            <a:endParaRPr lang="tr-TR" sz="2800" b="1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tr-TR" sz="2400" b="1" dirty="0" smtClean="0"/>
              <a:t>(</a:t>
            </a:r>
            <a:r>
              <a:rPr lang="tr-TR" sz="2400" b="1" dirty="0" err="1" smtClean="0"/>
              <a:t>Barbour’s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Classification</a:t>
            </a:r>
            <a:r>
              <a:rPr lang="tr-TR" sz="2400" b="1" dirty="0" smtClean="0"/>
              <a:t>) </a:t>
            </a:r>
          </a:p>
          <a:p>
            <a:pPr marL="0" indent="0" algn="just">
              <a:lnSpc>
                <a:spcPct val="120000"/>
              </a:lnSpc>
              <a:spcAft>
                <a:spcPts val="1200"/>
              </a:spcAft>
              <a:buNone/>
            </a:pPr>
            <a:r>
              <a:rPr lang="tr-TR" b="1" dirty="0" smtClean="0"/>
              <a:t>1) </a:t>
            </a:r>
            <a:r>
              <a:rPr lang="tr-TR" b="1" dirty="0" err="1" smtClean="0"/>
              <a:t>Religion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Science</a:t>
            </a:r>
            <a:r>
              <a:rPr lang="tr-TR" b="1" dirty="0" smtClean="0"/>
              <a:t> </a:t>
            </a:r>
            <a:r>
              <a:rPr lang="tr-TR" b="1" dirty="0" err="1" smtClean="0"/>
              <a:t>Conflict</a:t>
            </a:r>
            <a:r>
              <a:rPr lang="tr-TR" b="1" dirty="0" smtClean="0"/>
              <a:t>:</a:t>
            </a:r>
            <a:endParaRPr lang="tr-TR" dirty="0" smtClean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view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a </a:t>
            </a:r>
            <a:r>
              <a:rPr lang="tr-TR" dirty="0" err="1" smtClean="0"/>
              <a:t>conflict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has a </a:t>
            </a:r>
            <a:r>
              <a:rPr lang="tr-TR" dirty="0" err="1" smtClean="0"/>
              <a:t>historical</a:t>
            </a:r>
            <a:r>
              <a:rPr lang="tr-TR" dirty="0" smtClean="0"/>
              <a:t> background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stem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naturalistic</a:t>
            </a:r>
            <a:r>
              <a:rPr lang="tr-TR" dirty="0" smtClean="0"/>
              <a:t> </a:t>
            </a:r>
            <a:r>
              <a:rPr lang="tr-TR" dirty="0" err="1" smtClean="0"/>
              <a:t>view</a:t>
            </a:r>
            <a:r>
              <a:rPr lang="tr-TR" dirty="0" smtClean="0"/>
              <a:t> of 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</a:t>
            </a:r>
            <a:r>
              <a:rPr lang="en-US" dirty="0" smtClean="0"/>
              <a:t> </a:t>
            </a:r>
            <a:r>
              <a:rPr lang="en-US" dirty="0"/>
              <a:t>literal interpretation of </a:t>
            </a:r>
            <a:r>
              <a:rPr lang="en-US" dirty="0" smtClean="0"/>
              <a:t>religion</a:t>
            </a:r>
            <a:r>
              <a:rPr lang="tr-TR" dirty="0" smtClean="0"/>
              <a:t>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instances</a:t>
            </a:r>
            <a:r>
              <a:rPr lang="tr-TR" dirty="0" smtClean="0"/>
              <a:t> of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conflict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observed</a:t>
            </a:r>
            <a:r>
              <a:rPr lang="tr-TR" dirty="0" smtClean="0"/>
              <a:t> since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rise</a:t>
            </a:r>
            <a:r>
              <a:rPr lang="tr-TR" dirty="0" smtClean="0"/>
              <a:t> of modern </a:t>
            </a:r>
            <a:r>
              <a:rPr lang="tr-TR" dirty="0" err="1" smtClean="0"/>
              <a:t>science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clash</a:t>
            </a:r>
            <a:r>
              <a:rPr lang="tr-TR" dirty="0"/>
              <a:t> </a:t>
            </a:r>
            <a:r>
              <a:rPr lang="tr-TR" dirty="0" err="1" smtClean="0"/>
              <a:t>observed</a:t>
            </a:r>
            <a:r>
              <a:rPr lang="tr-TR" dirty="0" smtClean="0"/>
              <a:t> in </a:t>
            </a:r>
            <a:r>
              <a:rPr lang="tr-TR" dirty="0" err="1" smtClean="0"/>
              <a:t>transition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geo-centric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heliocentric</a:t>
            </a:r>
            <a:r>
              <a:rPr lang="tr-TR" dirty="0" smtClean="0"/>
              <a:t> idea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 </a:t>
            </a:r>
            <a:r>
              <a:rPr lang="tr-TR" dirty="0" err="1" smtClean="0"/>
              <a:t>stands</a:t>
            </a:r>
            <a:r>
              <a:rPr lang="tr-TR" dirty="0" smtClean="0"/>
              <a:t> as a </a:t>
            </a:r>
            <a:r>
              <a:rPr lang="tr-TR" dirty="0" err="1" smtClean="0"/>
              <a:t>classical</a:t>
            </a:r>
            <a:r>
              <a:rPr lang="tr-TR" dirty="0" smtClean="0"/>
              <a:t> </a:t>
            </a:r>
            <a:r>
              <a:rPr lang="tr-TR" dirty="0" err="1" smtClean="0"/>
              <a:t>instance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conflict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980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4A428-F50C-B848-B402-2318B2B96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972" y="735724"/>
            <a:ext cx="10365828" cy="544123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sz="2400" dirty="0" smtClean="0"/>
              <a:t>A</a:t>
            </a:r>
            <a:r>
              <a:rPr lang="tr-TR" sz="2400" dirty="0" err="1" smtClean="0"/>
              <a:t>nother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conflict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naturalistic</a:t>
            </a:r>
            <a:r>
              <a:rPr lang="tr-TR" sz="2400" dirty="0" smtClean="0"/>
              <a:t> </a:t>
            </a:r>
            <a:r>
              <a:rPr lang="tr-TR" sz="2400" dirty="0" err="1" smtClean="0"/>
              <a:t>interpretation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/>
              <a:t> </a:t>
            </a:r>
            <a:r>
              <a:rPr lang="tr-TR" sz="2400" dirty="0" err="1" smtClean="0"/>
              <a:t>theory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evolution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literal</a:t>
            </a:r>
            <a:r>
              <a:rPr lang="tr-TR" sz="2400" dirty="0" smtClean="0"/>
              <a:t> </a:t>
            </a:r>
            <a:r>
              <a:rPr lang="tr-TR" sz="2400" dirty="0" err="1" smtClean="0"/>
              <a:t>undrerstanding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scripture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Although</a:t>
            </a:r>
            <a:r>
              <a:rPr lang="tr-TR" sz="2400" dirty="0" smtClean="0"/>
              <a:t> </a:t>
            </a:r>
            <a:r>
              <a:rPr lang="tr-TR" sz="2400" dirty="0" err="1"/>
              <a:t>t</a:t>
            </a:r>
            <a:r>
              <a:rPr lang="tr-TR" sz="2400" dirty="0" err="1" smtClean="0"/>
              <a:t>he</a:t>
            </a:r>
            <a:r>
              <a:rPr lang="tr-TR" sz="2400" dirty="0" smtClean="0"/>
              <a:t> idea of </a:t>
            </a:r>
            <a:r>
              <a:rPr lang="tr-TR" sz="2400" dirty="0" err="1" smtClean="0"/>
              <a:t>evolution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draws</a:t>
            </a:r>
            <a:r>
              <a:rPr lang="tr-TR" sz="2400" dirty="0" smtClean="0"/>
              <a:t> on ‘</a:t>
            </a:r>
            <a:r>
              <a:rPr lang="tr-TR" sz="2400" dirty="0" err="1" smtClean="0"/>
              <a:t>natural</a:t>
            </a:r>
            <a:r>
              <a:rPr lang="tr-TR" sz="2400" dirty="0" smtClean="0"/>
              <a:t> </a:t>
            </a:r>
            <a:r>
              <a:rPr lang="tr-TR" sz="2400" dirty="0" err="1" smtClean="0"/>
              <a:t>selection</a:t>
            </a:r>
            <a:r>
              <a:rPr lang="tr-TR" sz="2400" dirty="0" smtClean="0"/>
              <a:t>’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‘</a:t>
            </a:r>
            <a:r>
              <a:rPr lang="tr-TR" sz="2400" dirty="0" err="1" smtClean="0"/>
              <a:t>species</a:t>
            </a:r>
            <a:r>
              <a:rPr lang="tr-TR" sz="2400" dirty="0" smtClean="0"/>
              <a:t> </a:t>
            </a:r>
            <a:r>
              <a:rPr lang="tr-TR" sz="2400" dirty="0" err="1" smtClean="0"/>
              <a:t>come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a </a:t>
            </a:r>
            <a:r>
              <a:rPr lang="tr-TR" sz="2400" dirty="0" err="1" smtClean="0"/>
              <a:t>common</a:t>
            </a:r>
            <a:r>
              <a:rPr lang="tr-TR" sz="2400" dirty="0" smtClean="0"/>
              <a:t> </a:t>
            </a:r>
            <a:r>
              <a:rPr lang="tr-TR" sz="2400" dirty="0" err="1" smtClean="0"/>
              <a:t>ancestor</a:t>
            </a:r>
            <a:r>
              <a:rPr lang="tr-TR" sz="2400" dirty="0" smtClean="0"/>
              <a:t>’ </a:t>
            </a:r>
            <a:r>
              <a:rPr lang="tr-TR" sz="2400" dirty="0" err="1" smtClean="0"/>
              <a:t>does</a:t>
            </a:r>
            <a:r>
              <a:rPr lang="tr-TR" sz="2400" dirty="0" smtClean="0"/>
              <a:t> not </a:t>
            </a:r>
            <a:r>
              <a:rPr lang="tr-TR" sz="2400" dirty="0" err="1" smtClean="0"/>
              <a:t>flatly</a:t>
            </a:r>
            <a:r>
              <a:rPr lang="tr-TR" sz="2400" dirty="0" smtClean="0"/>
              <a:t> </a:t>
            </a:r>
            <a:r>
              <a:rPr lang="tr-TR" sz="2400" dirty="0" err="1" smtClean="0"/>
              <a:t>contradicts</a:t>
            </a:r>
            <a:r>
              <a:rPr lang="tr-TR" sz="2400" dirty="0" smtClean="0"/>
              <a:t> </a:t>
            </a:r>
            <a:r>
              <a:rPr lang="tr-TR" sz="2400" dirty="0" err="1" smtClean="0"/>
              <a:t>withe</a:t>
            </a:r>
            <a:r>
              <a:rPr lang="tr-TR" sz="2400" dirty="0" smtClean="0"/>
              <a:t> idea of </a:t>
            </a:r>
            <a:r>
              <a:rPr lang="tr-TR" sz="2400" dirty="0" err="1" smtClean="0"/>
              <a:t>creation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design</a:t>
            </a:r>
            <a:r>
              <a:rPr lang="tr-TR" sz="2400" dirty="0" smtClean="0"/>
              <a:t>, it has </a:t>
            </a:r>
            <a:r>
              <a:rPr lang="tr-TR" sz="2400" dirty="0" err="1" smtClean="0"/>
              <a:t>been</a:t>
            </a:r>
            <a:r>
              <a:rPr lang="tr-TR" sz="2400" dirty="0" smtClean="0"/>
              <a:t> </a:t>
            </a:r>
            <a:r>
              <a:rPr lang="tr-TR" sz="2400" dirty="0" err="1" smtClean="0"/>
              <a:t>seen</a:t>
            </a:r>
            <a:r>
              <a:rPr lang="tr-TR" sz="2400" dirty="0" smtClean="0"/>
              <a:t> as </a:t>
            </a:r>
            <a:r>
              <a:rPr lang="tr-TR" sz="2400" dirty="0" err="1" smtClean="0"/>
              <a:t>incompatible</a:t>
            </a:r>
            <a:r>
              <a:rPr lang="tr-TR" sz="2400" dirty="0" smtClean="0"/>
              <a:t> </a:t>
            </a:r>
            <a:r>
              <a:rPr lang="tr-TR" sz="2400" dirty="0" err="1" smtClean="0"/>
              <a:t>thanks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naturalistic</a:t>
            </a:r>
            <a:r>
              <a:rPr lang="tr-TR" sz="2400" dirty="0"/>
              <a:t> </a:t>
            </a:r>
            <a:r>
              <a:rPr lang="tr-TR" sz="2400" dirty="0" err="1"/>
              <a:t>interpretation</a:t>
            </a:r>
            <a:r>
              <a:rPr lang="tr-TR" sz="2400" dirty="0"/>
              <a:t> </a:t>
            </a:r>
            <a:r>
              <a:rPr lang="tr-TR" sz="2400" dirty="0" smtClean="0"/>
              <a:t>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evolution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literal</a:t>
            </a:r>
            <a:r>
              <a:rPr lang="tr-TR" sz="2400" dirty="0"/>
              <a:t> </a:t>
            </a:r>
            <a:r>
              <a:rPr lang="tr-TR" sz="2400" dirty="0" err="1"/>
              <a:t>undrerstanding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texts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20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241E64B-8B5B-014A-9B5B-A4D16FC44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676" y="868101"/>
            <a:ext cx="10474124" cy="5308862"/>
          </a:xfrm>
        </p:spPr>
        <p:txBody>
          <a:bodyPr>
            <a:normAutofit fontScale="92500" lnSpcReduction="20000"/>
          </a:bodyPr>
          <a:lstStyle/>
          <a:p>
            <a:pPr marL="571500" indent="-571500" algn="just">
              <a:lnSpc>
                <a:spcPct val="100000"/>
              </a:lnSpc>
              <a:spcAft>
                <a:spcPts val="1200"/>
              </a:spcAft>
              <a:buAutoNum type="romanLcPeriod" startAt="2"/>
            </a:pPr>
            <a:endParaRPr lang="tr-TR" sz="2400" b="1" dirty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2400" b="1" dirty="0" smtClean="0"/>
              <a:t>2) </a:t>
            </a:r>
            <a:r>
              <a:rPr lang="tr-TR" sz="2400" b="1" dirty="0" err="1" smtClean="0"/>
              <a:t>Religion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and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Science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are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Independent</a:t>
            </a:r>
            <a:r>
              <a:rPr lang="tr-TR" sz="2400" b="1" dirty="0" smtClean="0"/>
              <a:t>: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smtClean="0"/>
              <a:t>On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views</a:t>
            </a:r>
            <a:r>
              <a:rPr lang="tr-TR" dirty="0" smtClean="0"/>
              <a:t>,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concieved</a:t>
            </a:r>
            <a:r>
              <a:rPr lang="tr-TR" dirty="0" smtClean="0"/>
              <a:t> as </a:t>
            </a:r>
            <a:r>
              <a:rPr lang="tr-TR" dirty="0" err="1" smtClean="0"/>
              <a:t>independent</a:t>
            </a:r>
            <a:r>
              <a:rPr lang="tr-TR" dirty="0" smtClean="0"/>
              <a:t>. </a:t>
            </a:r>
            <a:r>
              <a:rPr lang="tr-TR" dirty="0" err="1" smtClean="0"/>
              <a:t>Each</a:t>
            </a:r>
            <a:r>
              <a:rPr lang="tr-TR" dirty="0" smtClean="0"/>
              <a:t> has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autonomous</a:t>
            </a:r>
            <a:r>
              <a:rPr lang="tr-TR" dirty="0" smtClean="0"/>
              <a:t> </a:t>
            </a:r>
            <a:r>
              <a:rPr lang="tr-TR" dirty="0" err="1" smtClean="0"/>
              <a:t>field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convergence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,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conflict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dirty="0" smtClean="0"/>
              <a:t>The</a:t>
            </a:r>
            <a:r>
              <a:rPr lang="tr-TR" dirty="0" smtClean="0"/>
              <a:t>re is not an </a:t>
            </a:r>
            <a:r>
              <a:rPr lang="tr-TR" dirty="0" err="1" smtClean="0"/>
              <a:t>intersection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scope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purpose</a:t>
            </a:r>
            <a:r>
              <a:rPr lang="tr-TR" dirty="0" smtClean="0"/>
              <a:t> of </a:t>
            </a:r>
            <a:r>
              <a:rPr lang="tr-TR" dirty="0" err="1" smtClean="0"/>
              <a:t>religon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of </a:t>
            </a:r>
            <a:r>
              <a:rPr lang="tr-TR" dirty="0" err="1" smtClean="0"/>
              <a:t>science</a:t>
            </a:r>
            <a:r>
              <a:rPr lang="tr-TR" dirty="0" smtClean="0"/>
              <a:t>.</a:t>
            </a: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smtClean="0"/>
              <a:t>model </a:t>
            </a:r>
            <a:r>
              <a:rPr lang="tr-TR" dirty="0" smtClean="0"/>
              <a:t>can be </a:t>
            </a:r>
            <a:r>
              <a:rPr lang="tr-TR" dirty="0" err="1" smtClean="0"/>
              <a:t>characterised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Wittgensteinian</a:t>
            </a:r>
            <a:r>
              <a:rPr lang="tr-TR" dirty="0" smtClean="0"/>
              <a:t> idea of </a:t>
            </a:r>
            <a:r>
              <a:rPr lang="tr-TR" dirty="0" err="1" smtClean="0"/>
              <a:t>language-game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game</a:t>
            </a:r>
            <a:r>
              <a:rPr lang="tr-TR" dirty="0" smtClean="0"/>
              <a:t> has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autonomous</a:t>
            </a:r>
            <a:r>
              <a:rPr lang="tr-TR" dirty="0" smtClean="0"/>
              <a:t> </a:t>
            </a:r>
            <a:r>
              <a:rPr lang="tr-TR" dirty="0" err="1" smtClean="0"/>
              <a:t>grammar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rules</a:t>
            </a:r>
            <a:r>
              <a:rPr lang="tr-TR" dirty="0" smtClean="0"/>
              <a:t> of </a:t>
            </a:r>
            <a:r>
              <a:rPr lang="tr-TR" dirty="0" err="1" smtClean="0"/>
              <a:t>justification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However</a:t>
            </a:r>
            <a:r>
              <a:rPr lang="tr-TR" dirty="0" smtClean="0"/>
              <a:t>, </a:t>
            </a:r>
            <a:r>
              <a:rPr lang="tr-TR" dirty="0" err="1" smtClean="0"/>
              <a:t>viewed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realist </a:t>
            </a:r>
            <a:r>
              <a:rPr lang="tr-TR" dirty="0" err="1" smtClean="0"/>
              <a:t>perspective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, it is not 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whether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an </a:t>
            </a:r>
            <a:r>
              <a:rPr lang="tr-TR" dirty="0" err="1" smtClean="0"/>
              <a:t>approach</a:t>
            </a:r>
            <a:r>
              <a:rPr lang="tr-TR" dirty="0" smtClean="0"/>
              <a:t> can be </a:t>
            </a:r>
            <a:r>
              <a:rPr lang="tr-TR" dirty="0" err="1" smtClean="0"/>
              <a:t>convincing</a:t>
            </a:r>
            <a:r>
              <a:rPr lang="tr-TR" dirty="0" smtClean="0"/>
              <a:t>.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can be </a:t>
            </a:r>
            <a:r>
              <a:rPr lang="tr-TR" dirty="0" err="1" smtClean="0"/>
              <a:t>different</a:t>
            </a:r>
            <a:r>
              <a:rPr lang="tr-TR" dirty="0" smtClean="0"/>
              <a:t> in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respects</a:t>
            </a:r>
            <a:r>
              <a:rPr lang="tr-TR" dirty="0" smtClean="0"/>
              <a:t>, but </a:t>
            </a:r>
            <a:r>
              <a:rPr lang="tr-TR" dirty="0" err="1" smtClean="0"/>
              <a:t>does</a:t>
            </a:r>
            <a:r>
              <a:rPr lang="tr-TR" dirty="0" smtClean="0"/>
              <a:t> it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truth</a:t>
            </a:r>
            <a:r>
              <a:rPr lang="tr-TR" dirty="0" smtClean="0"/>
              <a:t> </a:t>
            </a:r>
            <a:r>
              <a:rPr lang="tr-TR" dirty="0" err="1" smtClean="0"/>
              <a:t>claims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somehow</a:t>
            </a:r>
            <a:r>
              <a:rPr lang="tr-TR" dirty="0" smtClean="0"/>
              <a:t> </a:t>
            </a:r>
            <a:r>
              <a:rPr lang="tr-TR" dirty="0" err="1" smtClean="0"/>
              <a:t>irrelevant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06115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ABED6A8-EF3D-7A47-AB20-6E36A12F5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910" y="977462"/>
            <a:ext cx="10428890" cy="519950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b="1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b="1" dirty="0" smtClean="0"/>
              <a:t>3) </a:t>
            </a:r>
            <a:r>
              <a:rPr lang="tr-TR" b="1" dirty="0" err="1" smtClean="0"/>
              <a:t>Religion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Science</a:t>
            </a:r>
            <a:r>
              <a:rPr lang="tr-TR" b="1" dirty="0" smtClean="0"/>
              <a:t> can be </a:t>
            </a:r>
            <a:r>
              <a:rPr lang="tr-TR" b="1" dirty="0" err="1" smtClean="0"/>
              <a:t>Integrated</a:t>
            </a:r>
            <a:r>
              <a:rPr lang="tr-TR" b="1" dirty="0" smtClean="0"/>
              <a:t>:</a:t>
            </a:r>
            <a:endParaRPr lang="tr-TR" b="1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dirty="0" err="1" smtClean="0"/>
              <a:t>Th</a:t>
            </a:r>
            <a:r>
              <a:rPr lang="tr-TR" dirty="0" smtClean="0"/>
              <a:t>is </a:t>
            </a:r>
            <a:r>
              <a:rPr lang="tr-TR" dirty="0" err="1" smtClean="0"/>
              <a:t>approach</a:t>
            </a:r>
            <a:r>
              <a:rPr lang="tr-TR" dirty="0" smtClean="0"/>
              <a:t> </a:t>
            </a:r>
            <a:r>
              <a:rPr lang="tr-TR" dirty="0" err="1" smtClean="0"/>
              <a:t>aims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integrate</a:t>
            </a:r>
            <a:r>
              <a:rPr lang="tr-TR" dirty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context</a:t>
            </a:r>
            <a:r>
              <a:rPr lang="tr-TR" dirty="0" smtClean="0"/>
              <a:t> of a </a:t>
            </a:r>
            <a:r>
              <a:rPr lang="tr-TR" dirty="0" err="1" smtClean="0"/>
              <a:t>metaphysical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of </a:t>
            </a:r>
            <a:r>
              <a:rPr lang="tr-TR" dirty="0" err="1" smtClean="0"/>
              <a:t>thought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possibility</a:t>
            </a:r>
            <a:r>
              <a:rPr lang="tr-TR" dirty="0" smtClean="0"/>
              <a:t> of </a:t>
            </a:r>
            <a:r>
              <a:rPr lang="tr-TR" dirty="0" err="1" smtClean="0"/>
              <a:t>such</a:t>
            </a:r>
            <a:r>
              <a:rPr lang="tr-TR" dirty="0" smtClean="0"/>
              <a:t> an </a:t>
            </a:r>
            <a:r>
              <a:rPr lang="tr-TR" dirty="0" err="1" smtClean="0"/>
              <a:t>integration</a:t>
            </a:r>
            <a:r>
              <a:rPr lang="tr-TR" dirty="0" smtClean="0"/>
              <a:t> </a:t>
            </a:r>
            <a:r>
              <a:rPr lang="tr-TR" dirty="0" err="1" smtClean="0"/>
              <a:t>depends</a:t>
            </a:r>
            <a:r>
              <a:rPr lang="tr-TR" dirty="0" smtClean="0"/>
              <a:t> </a:t>
            </a:r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idea of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view</a:t>
            </a:r>
            <a:r>
              <a:rPr lang="tr-TR" dirty="0" smtClean="0"/>
              <a:t> of </a:t>
            </a:r>
            <a:r>
              <a:rPr lang="tr-TR" dirty="0" err="1" smtClean="0"/>
              <a:t>science</a:t>
            </a:r>
            <a:r>
              <a:rPr lang="tr-TR" dirty="0" smtClean="0"/>
              <a:t> in </a:t>
            </a:r>
            <a:r>
              <a:rPr lang="tr-TR" dirty="0" err="1" smtClean="0"/>
              <a:t>mind</a:t>
            </a:r>
            <a:r>
              <a:rPr lang="tr-TR" dirty="0" smtClean="0"/>
              <a:t>.</a:t>
            </a: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Considering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differences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exist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subject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method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aim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of </a:t>
            </a:r>
            <a:r>
              <a:rPr lang="tr-TR" dirty="0" err="1" smtClean="0"/>
              <a:t>science</a:t>
            </a:r>
            <a:r>
              <a:rPr lang="tr-TR" dirty="0" smtClean="0"/>
              <a:t>, it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how </a:t>
            </a:r>
            <a:r>
              <a:rPr lang="tr-TR" dirty="0" err="1" smtClean="0"/>
              <a:t>such</a:t>
            </a:r>
            <a:r>
              <a:rPr lang="tr-TR" dirty="0" smtClean="0"/>
              <a:t> an </a:t>
            </a:r>
            <a:r>
              <a:rPr lang="tr-TR" dirty="0" err="1" smtClean="0"/>
              <a:t>integration</a:t>
            </a:r>
            <a:r>
              <a:rPr lang="tr-TR" dirty="0" smtClean="0"/>
              <a:t> can be </a:t>
            </a:r>
            <a:r>
              <a:rPr lang="tr-TR" dirty="0" err="1" smtClean="0"/>
              <a:t>achieved</a:t>
            </a:r>
            <a:r>
              <a:rPr lang="tr-TR" dirty="0" smtClean="0"/>
              <a:t> </a:t>
            </a:r>
            <a:r>
              <a:rPr lang="tr-TR" dirty="0" err="1" smtClean="0"/>
              <a:t>without</a:t>
            </a:r>
            <a:r>
              <a:rPr lang="tr-TR" dirty="0" smtClean="0"/>
              <a:t> a </a:t>
            </a:r>
            <a:r>
              <a:rPr lang="tr-TR" dirty="0" err="1" smtClean="0"/>
              <a:t>reductionism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3941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18CAE65-A810-9A44-A985-AD0F913E5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868" y="966952"/>
            <a:ext cx="10470931" cy="52100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4) </a:t>
            </a:r>
            <a:r>
              <a:rPr lang="tr-TR" b="1" dirty="0" err="1" smtClean="0"/>
              <a:t>Religion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Science</a:t>
            </a:r>
            <a:r>
              <a:rPr lang="tr-TR" b="1" dirty="0" smtClean="0"/>
              <a:t> can be in </a:t>
            </a:r>
            <a:r>
              <a:rPr lang="tr-TR" b="1" dirty="0" err="1" smtClean="0"/>
              <a:t>Dialogue</a:t>
            </a:r>
            <a:r>
              <a:rPr lang="tr-TR" b="1" dirty="0" smtClean="0"/>
              <a:t>:</a:t>
            </a:r>
          </a:p>
          <a:p>
            <a:pPr marL="0" indent="0">
              <a:buNone/>
            </a:pPr>
            <a:endParaRPr lang="tr-TR" b="1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smtClean="0"/>
              <a:t>On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approach</a:t>
            </a:r>
            <a:r>
              <a:rPr lang="tr-TR" sz="2400" dirty="0" smtClean="0"/>
              <a:t>, </a:t>
            </a:r>
            <a:r>
              <a:rPr lang="tr-TR" sz="2400" dirty="0" err="1" smtClean="0"/>
              <a:t>although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science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disciplines</a:t>
            </a:r>
            <a:r>
              <a:rPr lang="tr-TR" sz="2400" dirty="0" smtClean="0"/>
              <a:t>, </a:t>
            </a:r>
            <a:r>
              <a:rPr lang="tr-TR" sz="2400" dirty="0" err="1" smtClean="0"/>
              <a:t>their</a:t>
            </a:r>
            <a:r>
              <a:rPr lang="tr-TR" sz="2400" dirty="0" smtClean="0"/>
              <a:t> </a:t>
            </a:r>
            <a:r>
              <a:rPr lang="tr-TR" sz="2400" dirty="0" err="1" smtClean="0"/>
              <a:t>truth</a:t>
            </a:r>
            <a:r>
              <a:rPr lang="tr-TR" sz="2400" dirty="0" smtClean="0"/>
              <a:t> </a:t>
            </a:r>
            <a:r>
              <a:rPr lang="tr-TR" sz="2400" dirty="0" err="1" smtClean="0"/>
              <a:t>claims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not </a:t>
            </a:r>
            <a:r>
              <a:rPr lang="tr-TR" sz="2400" dirty="0" err="1" smtClean="0"/>
              <a:t>irrelevat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each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, </a:t>
            </a:r>
            <a:r>
              <a:rPr lang="tr-TR" sz="2400" dirty="0" err="1" smtClean="0"/>
              <a:t>they</a:t>
            </a:r>
            <a:r>
              <a:rPr lang="tr-TR" sz="2400" dirty="0" smtClean="0"/>
              <a:t> can </a:t>
            </a:r>
            <a:r>
              <a:rPr lang="tr-TR" sz="2400" dirty="0" err="1" smtClean="0"/>
              <a:t>therefore</a:t>
            </a:r>
            <a:r>
              <a:rPr lang="tr-TR" sz="2400" dirty="0" smtClean="0"/>
              <a:t> be in </a:t>
            </a:r>
            <a:r>
              <a:rPr lang="tr-TR" sz="2400" dirty="0" err="1" smtClean="0"/>
              <a:t>dialogue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Despite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various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differences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science</a:t>
            </a:r>
            <a:r>
              <a:rPr lang="tr-TR" sz="2400" dirty="0" smtClean="0"/>
              <a:t>, </a:t>
            </a:r>
            <a:r>
              <a:rPr lang="tr-TR" sz="2400" dirty="0" err="1" smtClean="0"/>
              <a:t>they</a:t>
            </a:r>
            <a:r>
              <a:rPr lang="tr-TR" sz="2400" dirty="0" smtClean="0"/>
              <a:t> can </a:t>
            </a:r>
            <a:r>
              <a:rPr lang="tr-TR" sz="2400" dirty="0" err="1" smtClean="0"/>
              <a:t>help</a:t>
            </a:r>
            <a:r>
              <a:rPr lang="tr-TR" sz="2400" dirty="0" smtClean="0"/>
              <a:t> </a:t>
            </a:r>
            <a:r>
              <a:rPr lang="tr-TR" sz="2400" dirty="0" err="1" smtClean="0"/>
              <a:t>each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in </a:t>
            </a:r>
            <a:r>
              <a:rPr lang="tr-TR" sz="2400" dirty="0" err="1" smtClean="0"/>
              <a:t>developing</a:t>
            </a:r>
            <a:r>
              <a:rPr lang="tr-TR" sz="2400" dirty="0" smtClean="0"/>
              <a:t> a </a:t>
            </a:r>
            <a:r>
              <a:rPr lang="tr-TR" sz="2400" dirty="0" err="1" smtClean="0"/>
              <a:t>comprehensive</a:t>
            </a:r>
            <a:r>
              <a:rPr lang="tr-TR" sz="2400" dirty="0" smtClean="0"/>
              <a:t> </a:t>
            </a:r>
            <a:r>
              <a:rPr lang="tr-TR" sz="2400" dirty="0" err="1" smtClean="0"/>
              <a:t>view</a:t>
            </a:r>
            <a:endParaRPr lang="tr-TR" sz="2400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Such</a:t>
            </a:r>
            <a:r>
              <a:rPr lang="tr-TR" sz="2400" dirty="0" smtClean="0"/>
              <a:t> a </a:t>
            </a:r>
            <a:r>
              <a:rPr lang="tr-TR" sz="2400" dirty="0" err="1" smtClean="0"/>
              <a:t>view</a:t>
            </a:r>
            <a:r>
              <a:rPr lang="tr-TR" sz="2400" dirty="0" smtClean="0"/>
              <a:t> </a:t>
            </a:r>
            <a:r>
              <a:rPr lang="tr-TR" sz="2400" dirty="0" err="1" smtClean="0"/>
              <a:t>seems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plausibe</a:t>
            </a:r>
            <a:r>
              <a:rPr lang="tr-TR" sz="2400" dirty="0" smtClean="0"/>
              <a:t>, </a:t>
            </a:r>
            <a:r>
              <a:rPr lang="tr-TR" sz="2400" dirty="0" err="1" smtClean="0"/>
              <a:t>particularly</a:t>
            </a:r>
            <a:r>
              <a:rPr lang="tr-TR" sz="2400" dirty="0" smtClean="0"/>
              <a:t> </a:t>
            </a:r>
            <a:r>
              <a:rPr lang="tr-TR" sz="2400" dirty="0" err="1" smtClean="0"/>
              <a:t>if</a:t>
            </a:r>
            <a:r>
              <a:rPr lang="tr-TR" sz="2400" dirty="0" smtClean="0"/>
              <a:t> it </a:t>
            </a:r>
            <a:r>
              <a:rPr lang="tr-TR" sz="2400" dirty="0" err="1" smtClean="0"/>
              <a:t>provides</a:t>
            </a:r>
            <a:r>
              <a:rPr lang="tr-TR" sz="2400" dirty="0" smtClean="0"/>
              <a:t> a </a:t>
            </a:r>
            <a:r>
              <a:rPr lang="tr-TR" sz="2400" dirty="0" err="1" smtClean="0"/>
              <a:t>dynamic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relationship</a:t>
            </a:r>
            <a:r>
              <a:rPr lang="tr-TR" sz="2400" dirty="0" smtClean="0"/>
              <a:t> (</a:t>
            </a:r>
            <a:r>
              <a:rPr lang="tr-TR" sz="2400" dirty="0" err="1" smtClean="0"/>
              <a:t>cooperation</a:t>
            </a:r>
            <a:r>
              <a:rPr lang="tr-TR" sz="2400" dirty="0" smtClean="0"/>
              <a:t>)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claims</a:t>
            </a:r>
            <a:r>
              <a:rPr lang="tr-TR" sz="2400" dirty="0" smtClean="0"/>
              <a:t> of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science</a:t>
            </a:r>
            <a:r>
              <a:rPr lang="tr-TR" sz="2400" dirty="0" smtClean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53461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2056</TotalTime>
  <Words>483</Words>
  <Application>Microsoft Office PowerPoint</Application>
  <PresentationFormat>Özel</PresentationFormat>
  <Paragraphs>28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İyon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114</cp:revision>
  <dcterms:created xsi:type="dcterms:W3CDTF">2020-05-03T20:31:30Z</dcterms:created>
  <dcterms:modified xsi:type="dcterms:W3CDTF">2020-05-10T20:15:51Z</dcterms:modified>
</cp:coreProperties>
</file>