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47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0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4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86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3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0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6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7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8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6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37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7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0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D60DDD-2052-42D4-85F2-57536D3730D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FD9EFE-5A23-4602-81BA-EA50410FC0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9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Karbonhidratlar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</a:t>
            </a:r>
            <a:r>
              <a:rPr lang="tr-TR" dirty="0"/>
              <a:t>. Dr. </a:t>
            </a:r>
            <a:r>
              <a:rPr lang="tr-TR" dirty="0" smtClean="0"/>
              <a:t>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852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1 - </a:t>
            </a:r>
            <a:r>
              <a:rPr lang="tr-TR" b="1" dirty="0" err="1"/>
              <a:t>Monosakkaridler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err="1"/>
              <a:t>Monosakkaritlerin</a:t>
            </a:r>
            <a:r>
              <a:rPr lang="tr-TR" sz="1800" dirty="0"/>
              <a:t> Asit ve Bazlarla </a:t>
            </a:r>
            <a:r>
              <a:rPr lang="tr-TR" sz="1800" dirty="0" smtClean="0"/>
              <a:t>Reaksiyonları</a:t>
            </a:r>
          </a:p>
          <a:p>
            <a:r>
              <a:rPr lang="tr-TR" sz="1800" dirty="0" err="1" smtClean="0"/>
              <a:t>Ozazonlar</a:t>
            </a:r>
            <a:endParaRPr lang="tr-TR" sz="1800" dirty="0" smtClean="0"/>
          </a:p>
          <a:p>
            <a:r>
              <a:rPr lang="tr-TR" sz="1800" dirty="0" smtClean="0">
                <a:solidFill>
                  <a:srgbClr val="000000"/>
                </a:solidFill>
                <a:latin typeface="+mj-lt"/>
              </a:rPr>
              <a:t>Şeker Alkolleri</a:t>
            </a:r>
          </a:p>
          <a:p>
            <a:r>
              <a:rPr lang="tr-TR" sz="1800" dirty="0" smtClean="0">
                <a:solidFill>
                  <a:srgbClr val="000000"/>
                </a:solidFill>
                <a:latin typeface="+mj-lt"/>
              </a:rPr>
              <a:t>Şeker Fosfatları</a:t>
            </a:r>
          </a:p>
          <a:p>
            <a:r>
              <a:rPr lang="tr-TR" sz="1800" dirty="0" err="1" smtClean="0">
                <a:solidFill>
                  <a:srgbClr val="000000"/>
                </a:solidFill>
                <a:latin typeface="+mj-lt"/>
              </a:rPr>
              <a:t>Deoksi</a:t>
            </a:r>
            <a:r>
              <a:rPr lang="tr-TR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+mj-lt"/>
              </a:rPr>
              <a:t>Şekeerler</a:t>
            </a:r>
            <a:endParaRPr lang="tr-TR" sz="1800" dirty="0" smtClean="0">
              <a:solidFill>
                <a:srgbClr val="000000"/>
              </a:solidFill>
              <a:latin typeface="+mj-lt"/>
            </a:endParaRPr>
          </a:p>
          <a:p>
            <a:r>
              <a:rPr lang="tr-TR" sz="1800" dirty="0" err="1" smtClean="0">
                <a:solidFill>
                  <a:srgbClr val="000000"/>
                </a:solidFill>
                <a:latin typeface="+mj-lt"/>
              </a:rPr>
              <a:t>Glikozidler</a:t>
            </a:r>
            <a:endParaRPr lang="tr-T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05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 </a:t>
            </a:r>
            <a:r>
              <a:rPr lang="tr-TR" b="1" dirty="0"/>
              <a:t>- </a:t>
            </a:r>
            <a:r>
              <a:rPr lang="tr-TR" b="1" dirty="0" err="1"/>
              <a:t>Disakkaritler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Maltoz, </a:t>
            </a:r>
            <a:r>
              <a:rPr lang="tr-TR" dirty="0" err="1" smtClean="0"/>
              <a:t>sükroz</a:t>
            </a:r>
            <a:r>
              <a:rPr lang="tr-TR" smtClean="0"/>
              <a:t>, laktoz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70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</a:t>
            </a:r>
            <a:r>
              <a:rPr lang="tr-TR" b="1" dirty="0" smtClean="0"/>
              <a:t> </a:t>
            </a:r>
            <a:r>
              <a:rPr lang="tr-TR" b="1" dirty="0"/>
              <a:t>- </a:t>
            </a:r>
            <a:r>
              <a:rPr lang="tr-TR" b="1" dirty="0" err="1"/>
              <a:t>Polisakkaridler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Çok sayıda </a:t>
            </a:r>
            <a:r>
              <a:rPr lang="tr-TR" dirty="0" err="1"/>
              <a:t>monosakkarit</a:t>
            </a:r>
            <a:r>
              <a:rPr lang="tr-TR" dirty="0"/>
              <a:t> birimlerinden oluşurlar. Hidrolize edilirlerse kendilerini oluşturan </a:t>
            </a:r>
            <a:r>
              <a:rPr lang="tr-TR" dirty="0" err="1"/>
              <a:t>monosakkaritlere</a:t>
            </a:r>
            <a:r>
              <a:rPr lang="tr-TR" dirty="0"/>
              <a:t> </a:t>
            </a:r>
            <a:r>
              <a:rPr lang="tr-TR" dirty="0" smtClean="0"/>
              <a:t>parçalanırlar.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05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Polisakkarid</a:t>
            </a:r>
            <a:r>
              <a:rPr lang="tr-TR" dirty="0" smtClean="0"/>
              <a:t> </a:t>
            </a:r>
            <a:r>
              <a:rPr lang="tr-TR" dirty="0"/>
              <a:t>aynı </a:t>
            </a:r>
            <a:r>
              <a:rPr lang="tr-TR" dirty="0" err="1"/>
              <a:t>monosakkaridin</a:t>
            </a:r>
            <a:r>
              <a:rPr lang="tr-TR" dirty="0"/>
              <a:t> polimeri ise </a:t>
            </a:r>
            <a:r>
              <a:rPr lang="tr-TR" dirty="0" err="1"/>
              <a:t>homopolisakkarid</a:t>
            </a:r>
            <a:r>
              <a:rPr lang="tr-TR" dirty="0"/>
              <a:t> adını alır. Bazı </a:t>
            </a:r>
            <a:r>
              <a:rPr lang="tr-TR" dirty="0" err="1"/>
              <a:t>polisakkaridler</a:t>
            </a:r>
            <a:r>
              <a:rPr lang="tr-TR" dirty="0"/>
              <a:t> başka </a:t>
            </a:r>
            <a:r>
              <a:rPr lang="tr-TR" dirty="0" err="1"/>
              <a:t>gruplarıda</a:t>
            </a:r>
            <a:r>
              <a:rPr lang="tr-TR" dirty="0"/>
              <a:t> içerirler. Bunlara da </a:t>
            </a:r>
            <a:r>
              <a:rPr lang="tr-TR" dirty="0" err="1"/>
              <a:t>heteropolisakkarid</a:t>
            </a:r>
            <a:r>
              <a:rPr lang="tr-TR" dirty="0"/>
              <a:t> denir</a:t>
            </a:r>
          </a:p>
        </p:txBody>
      </p:sp>
    </p:spTree>
    <p:extLst>
      <p:ext uri="{BB962C8B-B14F-4D97-AF65-F5344CB8AC3E}">
        <p14:creationId xmlns:p14="http://schemas.microsoft.com/office/powerpoint/2010/main" val="348928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3 - </a:t>
            </a:r>
            <a:r>
              <a:rPr lang="tr-TR" b="1" dirty="0" err="1"/>
              <a:t>Polisakkaridler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Nişastanın </a:t>
            </a:r>
            <a:r>
              <a:rPr lang="tr-TR" b="1" dirty="0" smtClean="0"/>
              <a:t>Hidrolizi</a:t>
            </a:r>
          </a:p>
          <a:p>
            <a:pPr lvl="1"/>
            <a:r>
              <a:rPr lang="tr-TR" dirty="0" err="1"/>
              <a:t>Polisakkaritler</a:t>
            </a:r>
            <a:r>
              <a:rPr lang="tr-TR" dirty="0"/>
              <a:t> </a:t>
            </a:r>
            <a:r>
              <a:rPr lang="tr-TR" dirty="0" err="1"/>
              <a:t>iyotu</a:t>
            </a:r>
            <a:r>
              <a:rPr lang="tr-TR" dirty="0"/>
              <a:t>, moleküllerinin büyüklüğüne göre, farklı şekilde </a:t>
            </a:r>
            <a:r>
              <a:rPr lang="tr-TR" dirty="0" err="1"/>
              <a:t>adsorbe</a:t>
            </a:r>
            <a:r>
              <a:rPr lang="tr-TR" dirty="0"/>
              <a:t> ederler ve renkli bir kompleks verirler. Kompleks ısıda yıkılır ve soğutma sırasında tekrar şekillenir.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435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Nişastanın iyot ile mavi renk vermesi onun tanınmasında kullanılır. Yine mineral bir asitle (</a:t>
            </a:r>
            <a:r>
              <a:rPr lang="tr-TR" dirty="0" err="1"/>
              <a:t>HCl</a:t>
            </a:r>
            <a:r>
              <a:rPr lang="tr-TR" dirty="0"/>
              <a:t>) nişasta hidroliz edilir ve hidroliz safhaları iyot ile verdiği değişik renklerden izlenir. </a:t>
            </a:r>
          </a:p>
        </p:txBody>
      </p:sp>
    </p:spTree>
    <p:extLst>
      <p:ext uri="{BB962C8B-B14F-4D97-AF65-F5344CB8AC3E}">
        <p14:creationId xmlns:p14="http://schemas.microsoft.com/office/powerpoint/2010/main" val="373588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Sırasıyla </a:t>
            </a:r>
            <a:r>
              <a:rPr lang="tr-TR" dirty="0" err="1"/>
              <a:t>amilodekstrin</a:t>
            </a:r>
            <a:r>
              <a:rPr lang="tr-TR" dirty="0"/>
              <a:t> (menekşe), </a:t>
            </a:r>
            <a:r>
              <a:rPr lang="tr-TR" dirty="0" err="1"/>
              <a:t>eritrodekstrin</a:t>
            </a:r>
            <a:r>
              <a:rPr lang="tr-TR" dirty="0"/>
              <a:t> (kırmızı) ve </a:t>
            </a:r>
            <a:r>
              <a:rPr lang="tr-TR" dirty="0" err="1"/>
              <a:t>akrodekstrin</a:t>
            </a:r>
            <a:r>
              <a:rPr lang="tr-TR" dirty="0"/>
              <a:t> (renksiz, sadece </a:t>
            </a:r>
            <a:r>
              <a:rPr lang="tr-TR" dirty="0" err="1"/>
              <a:t>iyotun</a:t>
            </a:r>
            <a:r>
              <a:rPr lang="tr-TR" dirty="0"/>
              <a:t> kendi rengi hakim) safhalarından (kısmi hidroliz) sonra </a:t>
            </a:r>
            <a:r>
              <a:rPr lang="tr-TR" dirty="0" err="1"/>
              <a:t>Fehling</a:t>
            </a:r>
            <a:r>
              <a:rPr lang="tr-TR" dirty="0"/>
              <a:t> deneyinin </a:t>
            </a:r>
            <a:r>
              <a:rPr lang="tr-TR" dirty="0" err="1"/>
              <a:t>müsbet</a:t>
            </a:r>
            <a:r>
              <a:rPr lang="tr-TR"/>
              <a:t> vermesi ile hidrolizin tamamlandığı (tam hidroliz) anlaşılır.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252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Geniş ekran</PresentationFormat>
  <Paragraphs>19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Karbonhidratlar</vt:lpstr>
      <vt:lpstr>1 - Monosakkaridler</vt:lpstr>
      <vt:lpstr>2 - Disakkaritler</vt:lpstr>
      <vt:lpstr>3 - Polisakkaridler</vt:lpstr>
      <vt:lpstr>PowerPoint Sunusu</vt:lpstr>
      <vt:lpstr>3 - Polisakkaridler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Karbonhidratlar</dc:title>
  <dc:creator>user</dc:creator>
  <cp:lastModifiedBy>user</cp:lastModifiedBy>
  <cp:revision>3</cp:revision>
  <dcterms:created xsi:type="dcterms:W3CDTF">2019-11-12T05:08:51Z</dcterms:created>
  <dcterms:modified xsi:type="dcterms:W3CDTF">2019-11-12T06:48:00Z</dcterms:modified>
</cp:coreProperties>
</file>