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68" d="100"/>
          <a:sy n="68" d="100"/>
        </p:scale>
        <p:origin x="-1632" y="-90"/>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5" name="Rounded Rectangle 14"/>
          <p:cNvSpPr/>
          <p:nvPr/>
        </p:nvSpPr>
        <p:spPr>
          <a:xfrm>
            <a:off x="304800" y="329184"/>
            <a:ext cx="8532055"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0" name="Rounded Rectangle 9"/>
          <p:cNvSpPr/>
          <p:nvPr/>
        </p:nvSpPr>
        <p:spPr>
          <a:xfrm>
            <a:off x="418596" y="434162"/>
            <a:ext cx="8306809" cy="3108960"/>
          </a:xfrm>
          <a:prstGeom prst="roundRect">
            <a:avLst>
              <a:gd name="adj" fmla="val 4578"/>
            </a:avLst>
          </a:prstGeom>
          <a:gradFill rotWithShape="1">
            <a:gsLst>
              <a:gs pos="0">
                <a:schemeClr val="bg1">
                  <a:tint val="75000"/>
                  <a:satMod val="150000"/>
                </a:schemeClr>
              </a:gs>
              <a:gs pos="55000">
                <a:schemeClr val="bg1">
                  <a:shade val="75000"/>
                  <a:satMod val="100000"/>
                </a:schemeClr>
              </a:gs>
              <a:gs pos="100000">
                <a:schemeClr val="bg1">
                  <a:shade val="35000"/>
                  <a:satMod val="100000"/>
                </a:schemeClr>
              </a:gs>
            </a:gsLst>
            <a:path path="circle">
              <a:fillToRect l="50000" t="175000" r="50000" b="-75000"/>
            </a:path>
          </a:gradFill>
          <a:ln w="889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5" name="Title 4"/>
          <p:cNvSpPr>
            <a:spLocks noGrp="1"/>
          </p:cNvSpPr>
          <p:nvPr>
            <p:ph type="ctrTitle"/>
          </p:nvPr>
        </p:nvSpPr>
        <p:spPr>
          <a:xfrm>
            <a:off x="722376" y="1820206"/>
            <a:ext cx="7772400" cy="1828800"/>
          </a:xfrm>
        </p:spPr>
        <p:txBody>
          <a:bodyPr lIns="45720" rIns="45720" bIns="45720"/>
          <a:lstStyle>
            <a:lvl1pPr algn="r">
              <a:defRPr sz="4500" b="1">
                <a:solidFill>
                  <a:schemeClr val="accent1">
                    <a:tint val="88000"/>
                    <a:satMod val="150000"/>
                  </a:schemeClr>
                </a:solidFill>
                <a:effectLst>
                  <a:outerShdw blurRad="53975" dist="22860" dir="5400000" algn="tl" rotWithShape="0">
                    <a:srgbClr val="000000">
                      <a:alpha val="55000"/>
                    </a:srgbClr>
                  </a:outerShdw>
                </a:effectLst>
              </a:defRPr>
            </a:lvl1pPr>
            <a:extLst/>
          </a:lstStyle>
          <a:p>
            <a:r>
              <a:rPr kumimoji="0" lang="en-US" smtClean="0"/>
              <a:t>Click to edit Master title style</a:t>
            </a:r>
            <a:endParaRPr kumimoji="0" lang="en-US"/>
          </a:p>
        </p:txBody>
      </p:sp>
      <p:sp>
        <p:nvSpPr>
          <p:cNvPr id="20" name="Subtitle 19"/>
          <p:cNvSpPr>
            <a:spLocks noGrp="1"/>
          </p:cNvSpPr>
          <p:nvPr>
            <p:ph type="subTitle" idx="1"/>
          </p:nvPr>
        </p:nvSpPr>
        <p:spPr>
          <a:xfrm>
            <a:off x="722376" y="3685032"/>
            <a:ext cx="7772400" cy="914400"/>
          </a:xfrm>
        </p:spPr>
        <p:txBody>
          <a:bodyPr lIns="182880" tIns="0"/>
          <a:lstStyle>
            <a:lvl1pPr marL="36576" indent="0" algn="r">
              <a:spcBef>
                <a:spcPts val="0"/>
              </a:spcBef>
              <a:buNone/>
              <a:defRPr sz="2000">
                <a:solidFill>
                  <a:schemeClr val="bg2">
                    <a:shade val="25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smtClean="0"/>
              <a:t>Click to edit Master subtitle style</a:t>
            </a:r>
            <a:endParaRPr kumimoji="0" lang="en-US"/>
          </a:p>
        </p:txBody>
      </p:sp>
      <p:sp>
        <p:nvSpPr>
          <p:cNvPr id="19" name="Date Placeholder 18"/>
          <p:cNvSpPr>
            <a:spLocks noGrp="1"/>
          </p:cNvSpPr>
          <p:nvPr>
            <p:ph type="dt" sz="half" idx="10"/>
          </p:nvPr>
        </p:nvSpPr>
        <p:spPr/>
        <p:txBody>
          <a:bodyPr/>
          <a:lstStyle>
            <a:extLst/>
          </a:lstStyle>
          <a:p>
            <a:fld id="{AB6CB8A8-B134-4EB6-9620-B3E1A97B0D73}" type="datetimeFigureOut">
              <a:rPr lang="tr-TR" smtClean="0"/>
              <a:t>25.11.2018</a:t>
            </a:fld>
            <a:endParaRPr lang="tr-TR"/>
          </a:p>
        </p:txBody>
      </p:sp>
      <p:sp>
        <p:nvSpPr>
          <p:cNvPr id="8" name="Footer Placeholder 7"/>
          <p:cNvSpPr>
            <a:spLocks noGrp="1"/>
          </p:cNvSpPr>
          <p:nvPr>
            <p:ph type="ftr" sz="quarter" idx="11"/>
          </p:nvPr>
        </p:nvSpPr>
        <p:spPr/>
        <p:txBody>
          <a:bodyPr/>
          <a:lstStyle>
            <a:extLst/>
          </a:lstStyle>
          <a:p>
            <a:endParaRPr lang="tr-TR"/>
          </a:p>
        </p:txBody>
      </p:sp>
      <p:sp>
        <p:nvSpPr>
          <p:cNvPr id="11" name="Slide Number Placeholder 10"/>
          <p:cNvSpPr>
            <a:spLocks noGrp="1"/>
          </p:cNvSpPr>
          <p:nvPr>
            <p:ph type="sldNum" sz="quarter" idx="12"/>
          </p:nvPr>
        </p:nvSpPr>
        <p:spPr/>
        <p:txBody>
          <a:bodyPr/>
          <a:lstStyle>
            <a:extLst/>
          </a:lstStyle>
          <a:p>
            <a:fld id="{D1BC7925-84E4-44F9-95D6-B6565A981246}" type="slidenum">
              <a:rPr lang="tr-TR" smtClean="0"/>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502920" y="4983480"/>
            <a:ext cx="8183880" cy="1051560"/>
          </a:xfrm>
        </p:spPr>
        <p:txBody>
          <a:bodyPr/>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502920" y="530352"/>
            <a:ext cx="8183880" cy="4187952"/>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AB6CB8A8-B134-4EB6-9620-B3E1A97B0D73}" type="datetimeFigureOut">
              <a:rPr lang="tr-TR" smtClean="0"/>
              <a:t>25.11.2018</a:t>
            </a:fld>
            <a:endParaRPr lang="tr-TR"/>
          </a:p>
        </p:txBody>
      </p:sp>
      <p:sp>
        <p:nvSpPr>
          <p:cNvPr id="5" name="Footer Placeholder 4"/>
          <p:cNvSpPr>
            <a:spLocks noGrp="1"/>
          </p:cNvSpPr>
          <p:nvPr>
            <p:ph type="ftr" sz="quarter" idx="11"/>
          </p:nvPr>
        </p:nvSpPr>
        <p:spPr/>
        <p:txBody>
          <a:bodyPr/>
          <a:lstStyle>
            <a:extLst/>
          </a:lstStyle>
          <a:p>
            <a:endParaRPr lang="tr-TR"/>
          </a:p>
        </p:txBody>
      </p:sp>
      <p:sp>
        <p:nvSpPr>
          <p:cNvPr id="6" name="Slide Number Placeholder 5"/>
          <p:cNvSpPr>
            <a:spLocks noGrp="1"/>
          </p:cNvSpPr>
          <p:nvPr>
            <p:ph type="sldNum" sz="quarter" idx="12"/>
          </p:nvPr>
        </p:nvSpPr>
        <p:spPr/>
        <p:txBody>
          <a:bodyPr/>
          <a:lstStyle>
            <a:extLst/>
          </a:lstStyle>
          <a:p>
            <a:fld id="{D1BC7925-84E4-44F9-95D6-B6565A981246}" type="slidenum">
              <a:rPr lang="tr-TR" smtClean="0"/>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533404"/>
            <a:ext cx="1981200" cy="5257799"/>
          </a:xfrm>
        </p:spPr>
        <p:txBody>
          <a:bodyPr vert="eaVert"/>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533400" y="533402"/>
            <a:ext cx="5943600" cy="5257801"/>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AB6CB8A8-B134-4EB6-9620-B3E1A97B0D73}" type="datetimeFigureOut">
              <a:rPr lang="tr-TR" smtClean="0"/>
              <a:t>25.11.2018</a:t>
            </a:fld>
            <a:endParaRPr lang="tr-TR"/>
          </a:p>
        </p:txBody>
      </p:sp>
      <p:sp>
        <p:nvSpPr>
          <p:cNvPr id="5" name="Footer Placeholder 4"/>
          <p:cNvSpPr>
            <a:spLocks noGrp="1"/>
          </p:cNvSpPr>
          <p:nvPr>
            <p:ph type="ftr" sz="quarter" idx="11"/>
          </p:nvPr>
        </p:nvSpPr>
        <p:spPr/>
        <p:txBody>
          <a:bodyPr/>
          <a:lstStyle>
            <a:extLst/>
          </a:lstStyle>
          <a:p>
            <a:endParaRPr lang="tr-TR"/>
          </a:p>
        </p:txBody>
      </p:sp>
      <p:sp>
        <p:nvSpPr>
          <p:cNvPr id="6" name="Slide Number Placeholder 5"/>
          <p:cNvSpPr>
            <a:spLocks noGrp="1"/>
          </p:cNvSpPr>
          <p:nvPr>
            <p:ph type="sldNum" sz="quarter" idx="12"/>
          </p:nvPr>
        </p:nvSpPr>
        <p:spPr/>
        <p:txBody>
          <a:bodyPr/>
          <a:lstStyle>
            <a:extLst/>
          </a:lstStyle>
          <a:p>
            <a:fld id="{D1BC7925-84E4-44F9-95D6-B6565A981246}" type="slidenum">
              <a:rPr lang="tr-TR" smtClean="0"/>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502920" y="4983480"/>
            <a:ext cx="8183880" cy="1051560"/>
          </a:xfrm>
        </p:spPr>
        <p:txBody>
          <a:bodyPr/>
          <a:lstStyle>
            <a:extLst/>
          </a:lstStyle>
          <a:p>
            <a:r>
              <a:rPr kumimoji="0" lang="en-US" smtClean="0"/>
              <a:t>Click to edit Master title style</a:t>
            </a:r>
            <a:endParaRPr kumimoji="0" lang="en-US"/>
          </a:p>
        </p:txBody>
      </p:sp>
      <p:sp>
        <p:nvSpPr>
          <p:cNvPr id="3" name="Content Placeholder 2"/>
          <p:cNvSpPr>
            <a:spLocks noGrp="1"/>
          </p:cNvSpPr>
          <p:nvPr>
            <p:ph idx="1"/>
          </p:nvPr>
        </p:nvSpPr>
        <p:spPr>
          <a:xfrm>
            <a:off x="502920" y="530352"/>
            <a:ext cx="8183880" cy="4187952"/>
          </a:xfrm>
        </p:spPr>
        <p:txBody>
          <a:bodyPr/>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AB6CB8A8-B134-4EB6-9620-B3E1A97B0D73}" type="datetimeFigureOut">
              <a:rPr lang="tr-TR" smtClean="0"/>
              <a:t>25.11.2018</a:t>
            </a:fld>
            <a:endParaRPr lang="tr-TR"/>
          </a:p>
        </p:txBody>
      </p:sp>
      <p:sp>
        <p:nvSpPr>
          <p:cNvPr id="5" name="Footer Placeholder 4"/>
          <p:cNvSpPr>
            <a:spLocks noGrp="1"/>
          </p:cNvSpPr>
          <p:nvPr>
            <p:ph type="ftr" sz="quarter" idx="11"/>
          </p:nvPr>
        </p:nvSpPr>
        <p:spPr/>
        <p:txBody>
          <a:bodyPr/>
          <a:lstStyle>
            <a:extLst/>
          </a:lstStyle>
          <a:p>
            <a:endParaRPr lang="tr-TR"/>
          </a:p>
        </p:txBody>
      </p:sp>
      <p:sp>
        <p:nvSpPr>
          <p:cNvPr id="6" name="Slide Number Placeholder 5"/>
          <p:cNvSpPr>
            <a:spLocks noGrp="1"/>
          </p:cNvSpPr>
          <p:nvPr>
            <p:ph type="sldNum" sz="quarter" idx="12"/>
          </p:nvPr>
        </p:nvSpPr>
        <p:spPr/>
        <p:txBody>
          <a:bodyPr/>
          <a:lstStyle>
            <a:extLst/>
          </a:lstStyle>
          <a:p>
            <a:fld id="{D1BC7925-84E4-44F9-95D6-B6565A981246}" type="slidenum">
              <a:rPr lang="tr-TR" smtClean="0"/>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14" name="Rounded Rectangle 13"/>
          <p:cNvSpPr/>
          <p:nvPr/>
        </p:nvSpPr>
        <p:spPr>
          <a:xfrm>
            <a:off x="304800" y="329184"/>
            <a:ext cx="8532055"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1" name="Rounded Rectangle 10"/>
          <p:cNvSpPr/>
          <p:nvPr/>
        </p:nvSpPr>
        <p:spPr>
          <a:xfrm>
            <a:off x="418596" y="434162"/>
            <a:ext cx="8306809" cy="4341329"/>
          </a:xfrm>
          <a:prstGeom prst="roundRect">
            <a:avLst>
              <a:gd name="adj" fmla="val 2127"/>
            </a:avLst>
          </a:prstGeom>
          <a:gradFill rotWithShape="1">
            <a:gsLst>
              <a:gs pos="0">
                <a:schemeClr val="bg1">
                  <a:tint val="75000"/>
                  <a:satMod val="150000"/>
                </a:schemeClr>
              </a:gs>
              <a:gs pos="55000">
                <a:schemeClr val="bg1">
                  <a:shade val="75000"/>
                  <a:satMod val="100000"/>
                </a:schemeClr>
              </a:gs>
              <a:gs pos="100000">
                <a:schemeClr val="bg1">
                  <a:shade val="35000"/>
                  <a:satMod val="100000"/>
                </a:schemeClr>
              </a:gs>
            </a:gsLst>
            <a:path path="circle">
              <a:fillToRect l="50000" t="175000" r="50000" b="-75000"/>
            </a:path>
          </a:gradFill>
          <a:ln w="889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Title 1"/>
          <p:cNvSpPr>
            <a:spLocks noGrp="1"/>
          </p:cNvSpPr>
          <p:nvPr>
            <p:ph type="title"/>
          </p:nvPr>
        </p:nvSpPr>
        <p:spPr>
          <a:xfrm>
            <a:off x="468344" y="4928616"/>
            <a:ext cx="8183880" cy="676656"/>
          </a:xfrm>
        </p:spPr>
        <p:txBody>
          <a:bodyPr lIns="91440" bIns="0" anchor="b"/>
          <a:lstStyle>
            <a:lvl1pPr algn="l">
              <a:buNone/>
              <a:defRPr sz="3600" b="0" cap="none" baseline="0">
                <a:solidFill>
                  <a:schemeClr val="bg2">
                    <a:shade val="25000"/>
                  </a:schemeClr>
                </a:solidFill>
                <a:effectLst/>
              </a:defRPr>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468344" y="5624484"/>
            <a:ext cx="8183880" cy="420624"/>
          </a:xfrm>
        </p:spPr>
        <p:txBody>
          <a:bodyPr lIns="118872" tIns="0" anchor="t"/>
          <a:lstStyle>
            <a:lvl1pPr marL="0" marR="36576" indent="0" algn="l">
              <a:spcBef>
                <a:spcPts val="0"/>
              </a:spcBef>
              <a:spcAft>
                <a:spcPts val="0"/>
              </a:spcAft>
              <a:buNone/>
              <a:defRPr sz="1800" b="0">
                <a:solidFill>
                  <a:schemeClr val="accent1">
                    <a:shade val="50000"/>
                    <a:satMod val="110000"/>
                  </a:schemeClr>
                </a:solidFill>
                <a:effectLst/>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extLst/>
          </a:lstStyle>
          <a:p>
            <a:fld id="{AB6CB8A8-B134-4EB6-9620-B3E1A97B0D73}" type="datetimeFigureOut">
              <a:rPr lang="tr-TR" smtClean="0"/>
              <a:t>25.11.2018</a:t>
            </a:fld>
            <a:endParaRPr lang="tr-TR"/>
          </a:p>
        </p:txBody>
      </p:sp>
      <p:sp>
        <p:nvSpPr>
          <p:cNvPr id="5" name="Footer Placeholder 4"/>
          <p:cNvSpPr>
            <a:spLocks noGrp="1"/>
          </p:cNvSpPr>
          <p:nvPr>
            <p:ph type="ftr" sz="quarter" idx="11"/>
          </p:nvPr>
        </p:nvSpPr>
        <p:spPr/>
        <p:txBody>
          <a:bodyPr/>
          <a:lstStyle>
            <a:extLst/>
          </a:lstStyle>
          <a:p>
            <a:endParaRPr lang="tr-TR"/>
          </a:p>
        </p:txBody>
      </p:sp>
      <p:sp>
        <p:nvSpPr>
          <p:cNvPr id="6" name="Slide Number Placeholder 5"/>
          <p:cNvSpPr>
            <a:spLocks noGrp="1"/>
          </p:cNvSpPr>
          <p:nvPr>
            <p:ph type="sldNum" sz="quarter" idx="12"/>
          </p:nvPr>
        </p:nvSpPr>
        <p:spPr/>
        <p:txBody>
          <a:bodyPr/>
          <a:lstStyle>
            <a:extLst/>
          </a:lstStyle>
          <a:p>
            <a:fld id="{D1BC7925-84E4-44F9-95D6-B6565A981246}" type="slidenum">
              <a:rPr lang="tr-TR" smtClean="0"/>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Content Placeholder 2"/>
          <p:cNvSpPr>
            <a:spLocks noGrp="1"/>
          </p:cNvSpPr>
          <p:nvPr>
            <p:ph sz="half" idx="1"/>
          </p:nvPr>
        </p:nvSpPr>
        <p:spPr>
          <a:xfrm>
            <a:off x="514352" y="530352"/>
            <a:ext cx="3931920" cy="4389120"/>
          </a:xfrm>
        </p:spPr>
        <p:txBody>
          <a:bodyPr/>
          <a:lstStyle>
            <a:lvl1pPr>
              <a:defRPr sz="2600"/>
            </a:lvl1pPr>
            <a:lvl2pPr>
              <a:defRPr sz="22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755360" y="530352"/>
            <a:ext cx="3931920" cy="4389120"/>
          </a:xfrm>
        </p:spPr>
        <p:txBody>
          <a:bodyPr/>
          <a:lstStyle>
            <a:lvl1pPr>
              <a:defRPr sz="2600"/>
            </a:lvl1pPr>
            <a:lvl2pPr>
              <a:defRPr sz="22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AB6CB8A8-B134-4EB6-9620-B3E1A97B0D73}" type="datetimeFigureOut">
              <a:rPr lang="tr-TR" smtClean="0"/>
              <a:t>25.11.2018</a:t>
            </a:fld>
            <a:endParaRPr lang="tr-TR"/>
          </a:p>
        </p:txBody>
      </p:sp>
      <p:sp>
        <p:nvSpPr>
          <p:cNvPr id="6" name="Footer Placeholder 5"/>
          <p:cNvSpPr>
            <a:spLocks noGrp="1"/>
          </p:cNvSpPr>
          <p:nvPr>
            <p:ph type="ftr" sz="quarter" idx="11"/>
          </p:nvPr>
        </p:nvSpPr>
        <p:spPr/>
        <p:txBody>
          <a:bodyPr/>
          <a:lstStyle>
            <a:extLst/>
          </a:lstStyle>
          <a:p>
            <a:endParaRPr lang="tr-TR"/>
          </a:p>
        </p:txBody>
      </p:sp>
      <p:sp>
        <p:nvSpPr>
          <p:cNvPr id="7" name="Slide Number Placeholder 6"/>
          <p:cNvSpPr>
            <a:spLocks noGrp="1"/>
          </p:cNvSpPr>
          <p:nvPr>
            <p:ph type="sldNum" sz="quarter" idx="12"/>
          </p:nvPr>
        </p:nvSpPr>
        <p:spPr/>
        <p:txBody>
          <a:bodyPr/>
          <a:lstStyle>
            <a:extLst/>
          </a:lstStyle>
          <a:p>
            <a:fld id="{D1BC7925-84E4-44F9-95D6-B6565A981246}" type="slidenum">
              <a:rPr lang="tr-TR" smtClean="0"/>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502920" y="4983480"/>
            <a:ext cx="8183880" cy="1051560"/>
          </a:xfrm>
        </p:spPr>
        <p:txBody>
          <a:bodyPr anchor="b"/>
          <a:lstStyle>
            <a:lvl1pPr>
              <a:defRPr b="1"/>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607224" y="579438"/>
            <a:ext cx="3931920" cy="792162"/>
          </a:xfrm>
        </p:spPr>
        <p:txBody>
          <a:bodyPr lIns="146304" anchor="ctr"/>
          <a:lstStyle>
            <a:lvl1pPr marL="0" indent="0" algn="l">
              <a:buNone/>
              <a:defRPr sz="2400" b="1">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52169" y="579438"/>
            <a:ext cx="3931920" cy="792162"/>
          </a:xfrm>
        </p:spPr>
        <p:txBody>
          <a:bodyPr lIns="137160" anchor="ctr"/>
          <a:lstStyle>
            <a:lvl1pPr marL="0" indent="0" algn="l">
              <a:buNone/>
              <a:defRPr sz="2400" b="1">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607224" y="1447800"/>
            <a:ext cx="3931920" cy="3489960"/>
          </a:xfrm>
        </p:spPr>
        <p:txBody>
          <a:bodyPr anchor="t"/>
          <a:lstStyle>
            <a:lvl1pPr algn="l">
              <a:defRPr sz="2400"/>
            </a:lvl1pPr>
            <a:lvl2pPr algn="l">
              <a:defRPr sz="2000"/>
            </a:lvl2pPr>
            <a:lvl3pPr algn="l">
              <a:defRPr sz="1800"/>
            </a:lvl3pPr>
            <a:lvl4pPr algn="l">
              <a:defRPr sz="1600"/>
            </a:lvl4pPr>
            <a:lvl5pPr algn="l">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52169" y="1447800"/>
            <a:ext cx="3931920" cy="3489960"/>
          </a:xfrm>
        </p:spPr>
        <p:txBody>
          <a:bodyPr anchor="t"/>
          <a:lstStyle>
            <a:lvl1pPr algn="l">
              <a:defRPr sz="2400"/>
            </a:lvl1pPr>
            <a:lvl2pPr algn="l">
              <a:defRPr sz="2000"/>
            </a:lvl2pPr>
            <a:lvl3pPr algn="l">
              <a:defRPr sz="1800"/>
            </a:lvl3pPr>
            <a:lvl4pPr algn="l">
              <a:defRPr sz="1600"/>
            </a:lvl4pPr>
            <a:lvl5pPr algn="l">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extLst/>
          </a:lstStyle>
          <a:p>
            <a:fld id="{AB6CB8A8-B134-4EB6-9620-B3E1A97B0D73}" type="datetimeFigureOut">
              <a:rPr lang="tr-TR" smtClean="0"/>
              <a:t>25.11.2018</a:t>
            </a:fld>
            <a:endParaRPr lang="tr-TR"/>
          </a:p>
        </p:txBody>
      </p:sp>
      <p:sp>
        <p:nvSpPr>
          <p:cNvPr id="8" name="Footer Placeholder 7"/>
          <p:cNvSpPr>
            <a:spLocks noGrp="1"/>
          </p:cNvSpPr>
          <p:nvPr>
            <p:ph type="ftr" sz="quarter" idx="11"/>
          </p:nvPr>
        </p:nvSpPr>
        <p:spPr/>
        <p:txBody>
          <a:bodyPr/>
          <a:lstStyle>
            <a:extLst/>
          </a:lstStyle>
          <a:p>
            <a:endParaRPr lang="tr-TR"/>
          </a:p>
        </p:txBody>
      </p:sp>
      <p:sp>
        <p:nvSpPr>
          <p:cNvPr id="9" name="Slide Number Placeholder 8"/>
          <p:cNvSpPr>
            <a:spLocks noGrp="1"/>
          </p:cNvSpPr>
          <p:nvPr>
            <p:ph type="sldNum" sz="quarter" idx="12"/>
          </p:nvPr>
        </p:nvSpPr>
        <p:spPr/>
        <p:txBody>
          <a:bodyPr/>
          <a:lstStyle>
            <a:extLst/>
          </a:lstStyle>
          <a:p>
            <a:fld id="{D1BC7925-84E4-44F9-95D6-B6565A981246}" type="slidenum">
              <a:rPr lang="tr-TR" smtClean="0"/>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extLst/>
          </a:lstStyle>
          <a:p>
            <a:fld id="{AB6CB8A8-B134-4EB6-9620-B3E1A97B0D73}" type="datetimeFigureOut">
              <a:rPr lang="tr-TR" smtClean="0"/>
              <a:t>25.11.2018</a:t>
            </a:fld>
            <a:endParaRPr lang="tr-TR"/>
          </a:p>
        </p:txBody>
      </p:sp>
      <p:sp>
        <p:nvSpPr>
          <p:cNvPr id="4" name="Footer Placeholder 3"/>
          <p:cNvSpPr>
            <a:spLocks noGrp="1"/>
          </p:cNvSpPr>
          <p:nvPr>
            <p:ph type="ftr" sz="quarter" idx="11"/>
          </p:nvPr>
        </p:nvSpPr>
        <p:spPr/>
        <p:txBody>
          <a:bodyPr/>
          <a:lstStyle>
            <a:extLst/>
          </a:lstStyle>
          <a:p>
            <a:endParaRPr lang="tr-TR"/>
          </a:p>
        </p:txBody>
      </p:sp>
      <p:sp>
        <p:nvSpPr>
          <p:cNvPr id="5" name="Slide Number Placeholder 4"/>
          <p:cNvSpPr>
            <a:spLocks noGrp="1"/>
          </p:cNvSpPr>
          <p:nvPr>
            <p:ph type="sldNum" sz="quarter" idx="12"/>
          </p:nvPr>
        </p:nvSpPr>
        <p:spPr/>
        <p:txBody>
          <a:bodyPr/>
          <a:lstStyle>
            <a:extLst/>
          </a:lstStyle>
          <a:p>
            <a:fld id="{D1BC7925-84E4-44F9-95D6-B6565A981246}" type="slidenum">
              <a:rPr lang="tr-TR" smtClean="0"/>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7" name="Rounded Rectangle 6"/>
          <p:cNvSpPr/>
          <p:nvPr/>
        </p:nvSpPr>
        <p:spPr>
          <a:xfrm>
            <a:off x="304800" y="329184"/>
            <a:ext cx="8532055"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Date Placeholder 1"/>
          <p:cNvSpPr>
            <a:spLocks noGrp="1"/>
          </p:cNvSpPr>
          <p:nvPr>
            <p:ph type="dt" sz="half" idx="10"/>
          </p:nvPr>
        </p:nvSpPr>
        <p:spPr/>
        <p:txBody>
          <a:bodyPr/>
          <a:lstStyle>
            <a:extLst/>
          </a:lstStyle>
          <a:p>
            <a:fld id="{AB6CB8A8-B134-4EB6-9620-B3E1A97B0D73}" type="datetimeFigureOut">
              <a:rPr lang="tr-TR" smtClean="0"/>
              <a:t>25.11.2018</a:t>
            </a:fld>
            <a:endParaRPr lang="tr-TR"/>
          </a:p>
        </p:txBody>
      </p:sp>
      <p:sp>
        <p:nvSpPr>
          <p:cNvPr id="3" name="Footer Placeholder 2"/>
          <p:cNvSpPr>
            <a:spLocks noGrp="1"/>
          </p:cNvSpPr>
          <p:nvPr>
            <p:ph type="ftr" sz="quarter" idx="11"/>
          </p:nvPr>
        </p:nvSpPr>
        <p:spPr/>
        <p:txBody>
          <a:bodyPr/>
          <a:lstStyle>
            <a:extLst/>
          </a:lstStyle>
          <a:p>
            <a:endParaRPr lang="tr-TR"/>
          </a:p>
        </p:txBody>
      </p:sp>
      <p:sp>
        <p:nvSpPr>
          <p:cNvPr id="4" name="Slide Number Placeholder 3"/>
          <p:cNvSpPr>
            <a:spLocks noGrp="1"/>
          </p:cNvSpPr>
          <p:nvPr>
            <p:ph type="sldNum" sz="quarter" idx="12"/>
          </p:nvPr>
        </p:nvSpPr>
        <p:spPr/>
        <p:txBody>
          <a:bodyPr/>
          <a:lstStyle>
            <a:extLst/>
          </a:lstStyle>
          <a:p>
            <a:fld id="{D1BC7925-84E4-44F9-95D6-B6565A981246}" type="slidenum">
              <a:rPr lang="tr-TR" smtClean="0"/>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538784" y="533400"/>
            <a:ext cx="2971800" cy="914400"/>
          </a:xfrm>
        </p:spPr>
        <p:txBody>
          <a:bodyPr anchor="b"/>
          <a:lstStyle>
            <a:lvl1pPr algn="l">
              <a:buNone/>
              <a:defRPr sz="2200" b="1">
                <a:solidFill>
                  <a:schemeClr val="accent1"/>
                </a:solidFill>
              </a:defRPr>
            </a:lvl1pPr>
            <a:extLst/>
          </a:lstStyle>
          <a:p>
            <a:r>
              <a:rPr kumimoji="0" lang="en-US" smtClean="0"/>
              <a:t>Click to edit Master title style</a:t>
            </a:r>
            <a:endParaRPr kumimoji="0" lang="en-US"/>
          </a:p>
        </p:txBody>
      </p:sp>
      <p:sp>
        <p:nvSpPr>
          <p:cNvPr id="3" name="Text Placeholder 2"/>
          <p:cNvSpPr>
            <a:spLocks noGrp="1"/>
          </p:cNvSpPr>
          <p:nvPr>
            <p:ph type="body" idx="2"/>
          </p:nvPr>
        </p:nvSpPr>
        <p:spPr>
          <a:xfrm>
            <a:off x="5538847" y="1447802"/>
            <a:ext cx="2971800" cy="4206112"/>
          </a:xfrm>
        </p:spPr>
        <p:txBody>
          <a:bodyPr lIns="91440"/>
          <a:lstStyle>
            <a:lvl1pPr marL="18288" marR="18288" indent="0">
              <a:spcBef>
                <a:spcPts val="0"/>
              </a:spcBef>
              <a:buNone/>
              <a:defRPr sz="1400">
                <a:solidFill>
                  <a:schemeClr val="tx1"/>
                </a:solidFill>
              </a:defRPr>
            </a:lvl1pPr>
            <a:lvl2pPr>
              <a:buNone/>
              <a:defRPr sz="1200">
                <a:solidFill>
                  <a:schemeClr val="tx1"/>
                </a:solidFill>
              </a:defRPr>
            </a:lvl2pPr>
            <a:lvl3pPr>
              <a:buNone/>
              <a:defRPr sz="1000">
                <a:solidFill>
                  <a:schemeClr val="tx1"/>
                </a:solidFill>
              </a:defRPr>
            </a:lvl3pPr>
            <a:lvl4pPr>
              <a:buNone/>
              <a:defRPr sz="900">
                <a:solidFill>
                  <a:schemeClr val="tx1"/>
                </a:solidFill>
              </a:defRPr>
            </a:lvl4pPr>
            <a:lvl5pPr>
              <a:buNone/>
              <a:defRPr sz="900">
                <a:solidFill>
                  <a:schemeClr val="tx1"/>
                </a:solidFill>
              </a:defRPr>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1"/>
          </p:nvPr>
        </p:nvSpPr>
        <p:spPr>
          <a:xfrm>
            <a:off x="761372" y="930144"/>
            <a:ext cx="4626159" cy="4724402"/>
          </a:xfrm>
        </p:spPr>
        <p:txBody>
          <a:bodyPr/>
          <a:lstStyle>
            <a:lvl1pPr>
              <a:defRPr sz="2800">
                <a:solidFill>
                  <a:schemeClr val="tx1"/>
                </a:solidFill>
              </a:defRPr>
            </a:lvl1pPr>
            <a:lvl2pPr>
              <a:defRPr sz="2600">
                <a:solidFill>
                  <a:schemeClr val="tx1"/>
                </a:solidFill>
              </a:defRPr>
            </a:lvl2pPr>
            <a:lvl3pPr>
              <a:defRPr sz="2400">
                <a:solidFill>
                  <a:schemeClr val="tx1"/>
                </a:solidFill>
              </a:defRPr>
            </a:lvl3pPr>
            <a:lvl4pPr>
              <a:defRPr sz="2000">
                <a:solidFill>
                  <a:schemeClr val="tx1"/>
                </a:solidFill>
              </a:defRPr>
            </a:lvl4pPr>
            <a:lvl5pPr>
              <a:defRPr sz="2000">
                <a:solidFill>
                  <a:schemeClr val="tx1"/>
                </a:solidFill>
              </a:defRPr>
            </a:lvl5pPr>
            <a:lvl6pPr>
              <a:buNone/>
              <a:defRPr/>
            </a:lvl6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AB6CB8A8-B134-4EB6-9620-B3E1A97B0D73}" type="datetimeFigureOut">
              <a:rPr lang="tr-TR" smtClean="0"/>
              <a:t>25.11.2018</a:t>
            </a:fld>
            <a:endParaRPr lang="tr-TR"/>
          </a:p>
        </p:txBody>
      </p:sp>
      <p:sp>
        <p:nvSpPr>
          <p:cNvPr id="6" name="Footer Placeholder 5"/>
          <p:cNvSpPr>
            <a:spLocks noGrp="1"/>
          </p:cNvSpPr>
          <p:nvPr>
            <p:ph type="ftr" sz="quarter" idx="11"/>
          </p:nvPr>
        </p:nvSpPr>
        <p:spPr/>
        <p:txBody>
          <a:bodyPr/>
          <a:lstStyle>
            <a:extLst/>
          </a:lstStyle>
          <a:p>
            <a:endParaRPr lang="tr-TR"/>
          </a:p>
        </p:txBody>
      </p:sp>
      <p:sp>
        <p:nvSpPr>
          <p:cNvPr id="7" name="Slide Number Placeholder 6"/>
          <p:cNvSpPr>
            <a:spLocks noGrp="1"/>
          </p:cNvSpPr>
          <p:nvPr>
            <p:ph type="sldNum" sz="quarter" idx="12"/>
          </p:nvPr>
        </p:nvSpPr>
        <p:spPr/>
        <p:txBody>
          <a:bodyPr/>
          <a:lstStyle>
            <a:extLst/>
          </a:lstStyle>
          <a:p>
            <a:fld id="{D1BC7925-84E4-44F9-95D6-B6565A981246}" type="slidenum">
              <a:rPr lang="tr-TR" smtClean="0"/>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15" name="Rounded Rectangle 14"/>
          <p:cNvSpPr/>
          <p:nvPr/>
        </p:nvSpPr>
        <p:spPr>
          <a:xfrm>
            <a:off x="304800" y="329184"/>
            <a:ext cx="8532055"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1" name="Round Single Corner Rectangle 10"/>
          <p:cNvSpPr/>
          <p:nvPr/>
        </p:nvSpPr>
        <p:spPr>
          <a:xfrm>
            <a:off x="6400800" y="434162"/>
            <a:ext cx="2324605" cy="4343400"/>
          </a:xfrm>
          <a:prstGeom prst="round1Rect">
            <a:avLst>
              <a:gd name="adj" fmla="val 2748"/>
            </a:avLst>
          </a:prstGeom>
          <a:solidFill>
            <a:srgbClr val="1C1C1C"/>
          </a:solidFill>
          <a:ln w="889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Title 1"/>
          <p:cNvSpPr>
            <a:spLocks noGrp="1"/>
          </p:cNvSpPr>
          <p:nvPr>
            <p:ph type="title"/>
          </p:nvPr>
        </p:nvSpPr>
        <p:spPr>
          <a:xfrm>
            <a:off x="457200" y="5012056"/>
            <a:ext cx="8229600" cy="1051560"/>
          </a:xfrm>
        </p:spPr>
        <p:txBody>
          <a:bodyPr anchor="t"/>
          <a:lstStyle>
            <a:lvl1pPr algn="l">
              <a:buNone/>
              <a:defRPr sz="3600" b="0">
                <a:solidFill>
                  <a:schemeClr val="bg2">
                    <a:shade val="25000"/>
                  </a:schemeClr>
                </a:solidFill>
                <a:effectLst/>
              </a:defRPr>
            </a:lvl1pPr>
            <a:extLst/>
          </a:lstStyle>
          <a:p>
            <a:r>
              <a:rPr kumimoji="0" lang="en-US" smtClean="0"/>
              <a:t>Click to edit Master title style</a:t>
            </a:r>
            <a:endParaRPr kumimoji="0" lang="en-US"/>
          </a:p>
        </p:txBody>
      </p:sp>
      <p:sp>
        <p:nvSpPr>
          <p:cNvPr id="4" name="Text Placeholder 3"/>
          <p:cNvSpPr>
            <a:spLocks noGrp="1"/>
          </p:cNvSpPr>
          <p:nvPr>
            <p:ph type="body" sz="half" idx="2"/>
          </p:nvPr>
        </p:nvSpPr>
        <p:spPr bwMode="grayWhite">
          <a:xfrm>
            <a:off x="6462712" y="533400"/>
            <a:ext cx="2240280" cy="4211480"/>
          </a:xfrm>
        </p:spPr>
        <p:txBody>
          <a:bodyPr lIns="91440"/>
          <a:lstStyle>
            <a:lvl1pPr marL="45720" indent="0" algn="l">
              <a:spcBef>
                <a:spcPts val="0"/>
              </a:spcBef>
              <a:buNone/>
              <a:defRPr sz="1400">
                <a:solidFill>
                  <a:srgbClr val="FFFFFF"/>
                </a:solidFill>
              </a:defRPr>
            </a:lvl1pPr>
            <a:lvl2pPr>
              <a:defRPr sz="1200">
                <a:solidFill>
                  <a:srgbClr val="FFFFFF"/>
                </a:solidFill>
              </a:defRPr>
            </a:lvl2pPr>
            <a:lvl3pPr>
              <a:defRPr sz="1000">
                <a:solidFill>
                  <a:srgbClr val="FFFFFF"/>
                </a:solidFill>
              </a:defRPr>
            </a:lvl3pPr>
            <a:lvl4pPr>
              <a:defRPr sz="900">
                <a:solidFill>
                  <a:srgbClr val="FFFFFF"/>
                </a:solidFill>
              </a:defRPr>
            </a:lvl4pPr>
            <a:lvl5pPr>
              <a:defRPr sz="900">
                <a:solidFill>
                  <a:srgbClr val="FFFFFF"/>
                </a:solidFill>
              </a:defRPr>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AB6CB8A8-B134-4EB6-9620-B3E1A97B0D73}" type="datetimeFigureOut">
              <a:rPr lang="tr-TR" smtClean="0"/>
              <a:t>25.11.2018</a:t>
            </a:fld>
            <a:endParaRPr lang="tr-TR"/>
          </a:p>
        </p:txBody>
      </p:sp>
      <p:sp>
        <p:nvSpPr>
          <p:cNvPr id="6" name="Footer Placeholder 5"/>
          <p:cNvSpPr>
            <a:spLocks noGrp="1"/>
          </p:cNvSpPr>
          <p:nvPr>
            <p:ph type="ftr" sz="quarter" idx="11"/>
          </p:nvPr>
        </p:nvSpPr>
        <p:spPr/>
        <p:txBody>
          <a:bodyPr/>
          <a:lstStyle>
            <a:extLst/>
          </a:lstStyle>
          <a:p>
            <a:endParaRPr lang="tr-TR"/>
          </a:p>
        </p:txBody>
      </p:sp>
      <p:sp>
        <p:nvSpPr>
          <p:cNvPr id="7" name="Slide Number Placeholder 6"/>
          <p:cNvSpPr>
            <a:spLocks noGrp="1"/>
          </p:cNvSpPr>
          <p:nvPr>
            <p:ph type="sldNum" sz="quarter" idx="12"/>
          </p:nvPr>
        </p:nvSpPr>
        <p:spPr/>
        <p:txBody>
          <a:bodyPr/>
          <a:lstStyle>
            <a:extLst/>
          </a:lstStyle>
          <a:p>
            <a:fld id="{D1BC7925-84E4-44F9-95D6-B6565A981246}" type="slidenum">
              <a:rPr lang="tr-TR" smtClean="0"/>
              <a:t>‹#›</a:t>
            </a:fld>
            <a:endParaRPr lang="tr-TR"/>
          </a:p>
        </p:txBody>
      </p:sp>
      <p:sp>
        <p:nvSpPr>
          <p:cNvPr id="3" name="Picture Placeholder 2"/>
          <p:cNvSpPr>
            <a:spLocks noGrp="1"/>
          </p:cNvSpPr>
          <p:nvPr>
            <p:ph type="pic" idx="1"/>
          </p:nvPr>
        </p:nvSpPr>
        <p:spPr>
          <a:xfrm>
            <a:off x="421480" y="435768"/>
            <a:ext cx="5925312" cy="4343400"/>
          </a:xfrm>
          <a:prstGeom prst="snipRoundRect">
            <a:avLst>
              <a:gd name="adj1" fmla="val 1040"/>
              <a:gd name="adj2" fmla="val 0"/>
            </a:avLst>
          </a:prstGeom>
          <a:solidFill>
            <a:schemeClr val="bg2">
              <a:shade val="10000"/>
            </a:schemeClr>
          </a:solidFill>
        </p:spPr>
        <p:txBody>
          <a:bodyPr/>
          <a:lstStyle>
            <a:lvl1pPr marL="0" indent="0">
              <a:buNone/>
              <a:defRPr sz="3200"/>
            </a:lvl1pPr>
            <a:extLst/>
          </a:lstStyle>
          <a:p>
            <a:r>
              <a:rPr kumimoji="0" lang="en-US" smtClean="0"/>
              <a:t>Click icon to add picture</a:t>
            </a:r>
            <a:endParaRPr kumimoji="0"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7" name="Rounded Rectangle 6"/>
          <p:cNvSpPr/>
          <p:nvPr/>
        </p:nvSpPr>
        <p:spPr>
          <a:xfrm>
            <a:off x="304800" y="329184"/>
            <a:ext cx="8532055"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9" name="Rounded Rectangle 8"/>
          <p:cNvSpPr/>
          <p:nvPr/>
        </p:nvSpPr>
        <p:spPr>
          <a:xfrm>
            <a:off x="418596" y="434162"/>
            <a:ext cx="8306809" cy="5486400"/>
          </a:xfrm>
          <a:prstGeom prst="roundRect">
            <a:avLst>
              <a:gd name="adj" fmla="val 2127"/>
            </a:avLst>
          </a:prstGeom>
          <a:gradFill rotWithShape="1">
            <a:gsLst>
              <a:gs pos="0">
                <a:schemeClr val="bg1">
                  <a:tint val="75000"/>
                  <a:satMod val="150000"/>
                </a:schemeClr>
              </a:gs>
              <a:gs pos="55000">
                <a:schemeClr val="bg1">
                  <a:shade val="75000"/>
                  <a:satMod val="100000"/>
                </a:schemeClr>
              </a:gs>
              <a:gs pos="100000">
                <a:schemeClr val="bg1">
                  <a:shade val="35000"/>
                  <a:satMod val="100000"/>
                </a:schemeClr>
              </a:gs>
            </a:gsLst>
            <a:path path="circle">
              <a:fillToRect l="50000" t="175000" r="50000" b="-75000"/>
            </a:path>
          </a:gradFill>
          <a:ln w="889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3" name="Title Placeholder 12"/>
          <p:cNvSpPr>
            <a:spLocks noGrp="1"/>
          </p:cNvSpPr>
          <p:nvPr>
            <p:ph type="title"/>
          </p:nvPr>
        </p:nvSpPr>
        <p:spPr>
          <a:xfrm>
            <a:off x="502920" y="4985590"/>
            <a:ext cx="8183880" cy="1051560"/>
          </a:xfrm>
          <a:prstGeom prst="rect">
            <a:avLst/>
          </a:prstGeom>
        </p:spPr>
        <p:txBody>
          <a:bodyPr vert="horz" anchor="b">
            <a:normAutofit/>
          </a:bodyPr>
          <a:lstStyle>
            <a:extLst/>
          </a:lstStyle>
          <a:p>
            <a:r>
              <a:rPr kumimoji="0" lang="en-US" smtClean="0"/>
              <a:t>Click to edit Master title style</a:t>
            </a:r>
            <a:endParaRPr kumimoji="0" lang="en-US"/>
          </a:p>
        </p:txBody>
      </p:sp>
      <p:sp>
        <p:nvSpPr>
          <p:cNvPr id="4" name="Text Placeholder 3"/>
          <p:cNvSpPr>
            <a:spLocks noGrp="1"/>
          </p:cNvSpPr>
          <p:nvPr>
            <p:ph type="body" idx="1"/>
          </p:nvPr>
        </p:nvSpPr>
        <p:spPr>
          <a:xfrm>
            <a:off x="502920" y="530352"/>
            <a:ext cx="8183880" cy="4187952"/>
          </a:xfrm>
          <a:prstGeom prst="rect">
            <a:avLst/>
          </a:prstGeom>
        </p:spPr>
        <p:txBody>
          <a:bodyPr vert="horz" lIns="182880" tIns="91440">
            <a:normAutofit/>
          </a:bodyPr>
          <a:lstStyle>
            <a:extLst/>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25" name="Date Placeholder 24"/>
          <p:cNvSpPr>
            <a:spLocks noGrp="1"/>
          </p:cNvSpPr>
          <p:nvPr>
            <p:ph type="dt" sz="half" idx="2"/>
          </p:nvPr>
        </p:nvSpPr>
        <p:spPr>
          <a:xfrm>
            <a:off x="3776328" y="6111875"/>
            <a:ext cx="2286000" cy="365125"/>
          </a:xfrm>
          <a:prstGeom prst="rect">
            <a:avLst/>
          </a:prstGeom>
        </p:spPr>
        <p:txBody>
          <a:bodyPr vert="horz" anchor="b"/>
          <a:lstStyle>
            <a:lvl1pPr algn="r" eaLnBrk="1" latinLnBrk="0" hangingPunct="1">
              <a:defRPr kumimoji="0" sz="1000">
                <a:solidFill>
                  <a:schemeClr val="bg2">
                    <a:shade val="50000"/>
                  </a:schemeClr>
                </a:solidFill>
              </a:defRPr>
            </a:lvl1pPr>
            <a:extLst/>
          </a:lstStyle>
          <a:p>
            <a:fld id="{AB6CB8A8-B134-4EB6-9620-B3E1A97B0D73}" type="datetimeFigureOut">
              <a:rPr lang="tr-TR" smtClean="0"/>
              <a:t>25.11.2018</a:t>
            </a:fld>
            <a:endParaRPr lang="tr-TR"/>
          </a:p>
        </p:txBody>
      </p:sp>
      <p:sp>
        <p:nvSpPr>
          <p:cNvPr id="18" name="Footer Placeholder 17"/>
          <p:cNvSpPr>
            <a:spLocks noGrp="1"/>
          </p:cNvSpPr>
          <p:nvPr>
            <p:ph type="ftr" sz="quarter" idx="3"/>
          </p:nvPr>
        </p:nvSpPr>
        <p:spPr>
          <a:xfrm>
            <a:off x="6062328" y="6111875"/>
            <a:ext cx="2286000" cy="365125"/>
          </a:xfrm>
          <a:prstGeom prst="rect">
            <a:avLst/>
          </a:prstGeom>
        </p:spPr>
        <p:txBody>
          <a:bodyPr vert="horz" anchor="b"/>
          <a:lstStyle>
            <a:lvl1pPr algn="l" eaLnBrk="1" latinLnBrk="0" hangingPunct="1">
              <a:defRPr kumimoji="0" sz="1000">
                <a:solidFill>
                  <a:schemeClr val="bg2">
                    <a:shade val="50000"/>
                  </a:schemeClr>
                </a:solidFill>
              </a:defRPr>
            </a:lvl1pPr>
            <a:extLst/>
          </a:lstStyle>
          <a:p>
            <a:endParaRPr lang="tr-TR"/>
          </a:p>
        </p:txBody>
      </p:sp>
      <p:sp>
        <p:nvSpPr>
          <p:cNvPr id="5" name="Slide Number Placeholder 4"/>
          <p:cNvSpPr>
            <a:spLocks noGrp="1"/>
          </p:cNvSpPr>
          <p:nvPr>
            <p:ph type="sldNum" sz="quarter" idx="4"/>
          </p:nvPr>
        </p:nvSpPr>
        <p:spPr>
          <a:xfrm>
            <a:off x="8348328" y="6111875"/>
            <a:ext cx="457200" cy="365125"/>
          </a:xfrm>
          <a:prstGeom prst="rect">
            <a:avLst/>
          </a:prstGeom>
        </p:spPr>
        <p:txBody>
          <a:bodyPr vert="horz" anchor="b"/>
          <a:lstStyle>
            <a:lvl1pPr algn="r" eaLnBrk="1" latinLnBrk="0" hangingPunct="1">
              <a:defRPr kumimoji="0" sz="1000">
                <a:solidFill>
                  <a:schemeClr val="bg2">
                    <a:shade val="50000"/>
                  </a:schemeClr>
                </a:solidFill>
              </a:defRPr>
            </a:lvl1pPr>
            <a:extLst/>
          </a:lstStyle>
          <a:p>
            <a:fld id="{D1BC7925-84E4-44F9-95D6-B6565A981246}" type="slidenum">
              <a:rPr lang="tr-TR" smtClean="0"/>
              <a:t>‹#›</a:t>
            </a:fld>
            <a:endParaRPr lang="tr-T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3600" b="1" kern="1200">
          <a:solidFill>
            <a:schemeClr val="accent1">
              <a:tint val="88000"/>
              <a:satMod val="150000"/>
            </a:schemeClr>
          </a:solidFill>
          <a:effectLst>
            <a:outerShdw blurRad="53975" dist="22860" dir="5400000" algn="tl" rotWithShape="0">
              <a:srgbClr val="000000">
                <a:alpha val="55000"/>
              </a:srgbClr>
            </a:outerShdw>
          </a:effectLst>
          <a:latin typeface="+mj-lt"/>
          <a:ea typeface="+mj-ea"/>
          <a:cs typeface="+mj-cs"/>
        </a:defRPr>
      </a:lvl1pPr>
      <a:extLst/>
    </p:titleStyle>
    <p:bodyStyle>
      <a:lvl1pPr marL="265176" indent="-265176" algn="l" rtl="0" eaLnBrk="1" latinLnBrk="0" hangingPunct="1">
        <a:spcBef>
          <a:spcPts val="250"/>
        </a:spcBef>
        <a:buClr>
          <a:schemeClr val="accent1"/>
        </a:buClr>
        <a:buSzPct val="80000"/>
        <a:buFont typeface="Wingdings 2"/>
        <a:buChar char=""/>
        <a:defRPr kumimoji="0" sz="2800" kern="1200">
          <a:solidFill>
            <a:schemeClr val="tx1"/>
          </a:solidFill>
          <a:effectLst/>
          <a:latin typeface="+mn-lt"/>
          <a:ea typeface="+mn-ea"/>
          <a:cs typeface="+mn-cs"/>
        </a:defRPr>
      </a:lvl1pPr>
      <a:lvl2pPr marL="548640" indent="-201168" algn="l" rtl="0" eaLnBrk="1" latinLnBrk="0" hangingPunct="1">
        <a:spcBef>
          <a:spcPts val="250"/>
        </a:spcBef>
        <a:buClr>
          <a:schemeClr val="accent1"/>
        </a:buClr>
        <a:buSzPct val="100000"/>
        <a:buFont typeface="Verdana"/>
        <a:buChar char="◦"/>
        <a:defRPr kumimoji="0" sz="2400" kern="1200">
          <a:solidFill>
            <a:schemeClr val="tx1"/>
          </a:solidFill>
          <a:latin typeface="+mn-lt"/>
          <a:ea typeface="+mn-ea"/>
          <a:cs typeface="+mn-cs"/>
        </a:defRPr>
      </a:lvl2pPr>
      <a:lvl3pPr marL="786384" indent="-182880" algn="l" rtl="0" eaLnBrk="1" latinLnBrk="0" hangingPunct="1">
        <a:spcBef>
          <a:spcPts val="250"/>
        </a:spcBef>
        <a:buClr>
          <a:schemeClr val="accent2">
            <a:tint val="85000"/>
            <a:satMod val="285000"/>
          </a:schemeClr>
        </a:buClr>
        <a:buSzPct val="100000"/>
        <a:buFont typeface="Wingdings 2"/>
        <a:buChar char=""/>
        <a:defRPr kumimoji="0" sz="2200" kern="1200">
          <a:solidFill>
            <a:schemeClr val="tx1"/>
          </a:solidFill>
          <a:latin typeface="+mn-lt"/>
          <a:ea typeface="+mn-ea"/>
          <a:cs typeface="+mn-cs"/>
        </a:defRPr>
      </a:lvl3pPr>
      <a:lvl4pPr marL="1024128" indent="-182880" algn="l" rtl="0" eaLnBrk="1" latinLnBrk="0" hangingPunct="1">
        <a:spcBef>
          <a:spcPts val="230"/>
        </a:spcBef>
        <a:buClr>
          <a:schemeClr val="accent2">
            <a:tint val="85000"/>
            <a:satMod val="285000"/>
          </a:schemeClr>
        </a:buClr>
        <a:buSzPct val="112000"/>
        <a:buFont typeface="Verdana"/>
        <a:buChar char="◦"/>
        <a:defRPr kumimoji="0" sz="1900" kern="1200">
          <a:solidFill>
            <a:schemeClr val="tx1"/>
          </a:solidFill>
          <a:latin typeface="+mn-lt"/>
          <a:ea typeface="+mn-ea"/>
          <a:cs typeface="+mn-cs"/>
        </a:defRPr>
      </a:lvl4pPr>
      <a:lvl5pPr marL="1280160" indent="-182880" algn="l" rtl="0" eaLnBrk="1" latinLnBrk="0" hangingPunct="1">
        <a:spcBef>
          <a:spcPts val="250"/>
        </a:spcBef>
        <a:buClr>
          <a:schemeClr val="accent3">
            <a:tint val="85000"/>
            <a:satMod val="275000"/>
          </a:schemeClr>
        </a:buClr>
        <a:buSzPct val="100000"/>
        <a:buFont typeface="Wingdings 2"/>
        <a:buChar char=""/>
        <a:defRPr kumimoji="0" sz="1800" kern="1200">
          <a:solidFill>
            <a:schemeClr val="tx1"/>
          </a:solidFill>
          <a:latin typeface="+mn-lt"/>
          <a:ea typeface="+mn-ea"/>
          <a:cs typeface="+mn-cs"/>
        </a:defRPr>
      </a:lvl5pPr>
      <a:lvl6pPr marL="1490472" indent="-182880" algn="l" rtl="0" eaLnBrk="1" latinLnBrk="0" hangingPunct="1">
        <a:spcBef>
          <a:spcPts val="250"/>
        </a:spcBef>
        <a:buClr>
          <a:schemeClr val="accent3">
            <a:tint val="85000"/>
            <a:satMod val="275000"/>
          </a:schemeClr>
        </a:buClr>
        <a:buSzPct val="100000"/>
        <a:buFont typeface="Verdana"/>
        <a:buChar char="◦"/>
        <a:defRPr kumimoji="0" sz="1700" kern="1200" baseline="0">
          <a:solidFill>
            <a:schemeClr val="tx1"/>
          </a:solidFill>
          <a:latin typeface="+mn-lt"/>
          <a:ea typeface="+mn-ea"/>
          <a:cs typeface="+mn-cs"/>
        </a:defRPr>
      </a:lvl6pPr>
      <a:lvl7pPr marL="1700784" indent="-182880" algn="l" rtl="0" eaLnBrk="1" latinLnBrk="0" hangingPunct="1">
        <a:spcBef>
          <a:spcPts val="255"/>
        </a:spcBef>
        <a:buClr>
          <a:schemeClr val="accent3">
            <a:tint val="85000"/>
            <a:satMod val="275000"/>
          </a:schemeClr>
        </a:buClr>
        <a:buSzPct val="100000"/>
        <a:buFont typeface="Wingdings 2"/>
        <a:buChar char=""/>
        <a:defRPr kumimoji="0" sz="1500" kern="1200">
          <a:solidFill>
            <a:schemeClr val="tx1"/>
          </a:solidFill>
          <a:latin typeface="+mn-lt"/>
          <a:ea typeface="+mn-ea"/>
          <a:cs typeface="+mn-cs"/>
        </a:defRPr>
      </a:lvl7pPr>
      <a:lvl8pPr marL="1920240" indent="-182880" algn="l" rtl="0" eaLnBrk="1" latinLnBrk="0" hangingPunct="1">
        <a:spcBef>
          <a:spcPts val="257"/>
        </a:spcBef>
        <a:buClr>
          <a:schemeClr val="accent3">
            <a:tint val="85000"/>
            <a:satMod val="275000"/>
          </a:schemeClr>
        </a:buClr>
        <a:buSzPct val="100000"/>
        <a:buFont typeface="Verdana"/>
        <a:buChar char="◦"/>
        <a:defRPr kumimoji="0" sz="1500" kern="1200" baseline="0">
          <a:solidFill>
            <a:schemeClr val="tx1"/>
          </a:solidFill>
          <a:latin typeface="+mn-lt"/>
          <a:ea typeface="+mn-ea"/>
          <a:cs typeface="+mn-cs"/>
        </a:defRPr>
      </a:lvl8pPr>
      <a:lvl9pPr marL="2148840" indent="-182880" algn="l" rtl="0" eaLnBrk="1" latinLnBrk="0" hangingPunct="1">
        <a:spcBef>
          <a:spcPts val="255"/>
        </a:spcBef>
        <a:buClr>
          <a:schemeClr val="accent3">
            <a:tint val="85000"/>
            <a:satMod val="275000"/>
          </a:schemeClr>
        </a:buClr>
        <a:buSzPct val="100000"/>
        <a:buFont typeface="Wingdings 2"/>
        <a:buChar char=""/>
        <a:defRPr kumimoji="0" sz="15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2" Type="http://schemas.openxmlformats.org/officeDocument/2006/relationships/hyperlink" Target="https://emrebezirgan.wordpress.com/2007/03/11/diferansiyel-denklemlerin-tarihsel-gelisimi/" TargetMode="Externa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hyperlink" Target="https://www.muhendisbeyinler.net/wp-content/uploads/2016/12/diferansiyel-denklemler-cozumlu-sorular.jpg" TargetMode="Externa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hyperlink" Target="https://www.muhendisbeyinler.net/muhendislik-nedir/" TargetMode="Externa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722376" y="928670"/>
            <a:ext cx="7772400" cy="2571768"/>
          </a:xfrm>
        </p:spPr>
        <p:txBody>
          <a:bodyPr>
            <a:normAutofit fontScale="90000"/>
          </a:bodyPr>
          <a:lstStyle/>
          <a:p>
            <a:r>
              <a:rPr lang="tr-TR" dirty="0" smtClean="0">
                <a:hlinkClick r:id="rId2"/>
              </a:rPr>
              <a:t>DİFERENSİYEL DENKLEMLERİN TARİHSEL GELİŞİMİ</a:t>
            </a:r>
            <a:r>
              <a:rPr lang="tr-TR" dirty="0" smtClean="0"/>
              <a:t/>
            </a:r>
            <a:br>
              <a:rPr lang="tr-TR" dirty="0" smtClean="0"/>
            </a:br>
            <a:endParaRPr lang="tr-TR"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02920" y="530352"/>
            <a:ext cx="8183880" cy="5398978"/>
          </a:xfrm>
        </p:spPr>
        <p:txBody>
          <a:bodyPr>
            <a:normAutofit fontScale="77500" lnSpcReduction="20000"/>
          </a:bodyPr>
          <a:lstStyle/>
          <a:p>
            <a:r>
              <a:rPr lang="tr-TR" b="1" dirty="0" smtClean="0"/>
              <a:t>Newton ve </a:t>
            </a:r>
            <a:r>
              <a:rPr lang="tr-TR" b="1" dirty="0" smtClean="0"/>
              <a:t>Diferensiyel Denklem</a:t>
            </a:r>
          </a:p>
          <a:p>
            <a:r>
              <a:rPr lang="tr-TR" dirty="0" smtClean="0"/>
              <a:t/>
            </a:r>
            <a:br>
              <a:rPr lang="tr-TR" dirty="0" smtClean="0"/>
            </a:br>
            <a:r>
              <a:rPr lang="tr-TR" dirty="0" smtClean="0"/>
              <a:t>İngiliz matematikçi Newton (1642-1727), </a:t>
            </a:r>
            <a:r>
              <a:rPr lang="tr-TR" dirty="0" smtClean="0"/>
              <a:t>diferensiyel </a:t>
            </a:r>
            <a:r>
              <a:rPr lang="tr-TR" dirty="0" smtClean="0"/>
              <a:t>denklemler üzerindeki çalışmalarına 1665 yılında başlamıştır. 1671 yılında yayınladığı bir makale ile, </a:t>
            </a:r>
            <a:r>
              <a:rPr lang="tr-TR" dirty="0" smtClean="0"/>
              <a:t>diferensiyel </a:t>
            </a:r>
            <a:r>
              <a:rPr lang="tr-TR" dirty="0" smtClean="0"/>
              <a:t>denklemleri 3 ayrı sınıfta göstermiştir. Bunlar</a:t>
            </a:r>
            <a:r>
              <a:rPr lang="tr-TR" dirty="0" smtClean="0"/>
              <a:t>:</a:t>
            </a:r>
          </a:p>
          <a:p>
            <a:endParaRPr lang="tr-TR" dirty="0" smtClean="0"/>
          </a:p>
          <a:p>
            <a:r>
              <a:rPr lang="tr-TR" dirty="0" smtClean="0"/>
              <a:t>Birinci Sınıf </a:t>
            </a:r>
            <a:r>
              <a:rPr lang="tr-TR" dirty="0" smtClean="0"/>
              <a:t>Diferensiyel </a:t>
            </a:r>
            <a:r>
              <a:rPr lang="tr-TR" dirty="0" smtClean="0"/>
              <a:t>Denklemler: Bu sınıfa ayırdıkları, dy/dx tipinde olanlardır. Burada y, x’in bir fonksiyonudur veya bunun tersi de söz konusudur.</a:t>
            </a:r>
          </a:p>
          <a:p>
            <a:pPr>
              <a:buNone/>
            </a:pPr>
            <a:r>
              <a:rPr lang="tr-TR" dirty="0" smtClean="0"/>
              <a:t> </a:t>
            </a:r>
          </a:p>
          <a:p>
            <a:r>
              <a:rPr lang="tr-TR" dirty="0" smtClean="0"/>
              <a:t>İkinci Sınıf </a:t>
            </a:r>
            <a:r>
              <a:rPr lang="tr-TR" dirty="0" smtClean="0"/>
              <a:t>Diferensiyel </a:t>
            </a:r>
            <a:r>
              <a:rPr lang="tr-TR" dirty="0" smtClean="0"/>
              <a:t>Denklemler: Bu sınıfa ayırdıkları, (dy/dx) = f(x,y) tipinde olanlardır.</a:t>
            </a:r>
          </a:p>
          <a:p>
            <a:r>
              <a:rPr lang="tr-TR" dirty="0" smtClean="0"/>
              <a:t>Üçüncü Sınıf </a:t>
            </a:r>
            <a:r>
              <a:rPr lang="tr-TR" dirty="0" smtClean="0"/>
              <a:t>Diferensiyel </a:t>
            </a:r>
            <a:r>
              <a:rPr lang="tr-TR" dirty="0" smtClean="0"/>
              <a:t>Denklemler: Bu sınıftaki </a:t>
            </a:r>
            <a:r>
              <a:rPr lang="tr-TR" dirty="0" smtClean="0"/>
              <a:t>diferensiyel </a:t>
            </a:r>
            <a:r>
              <a:rPr lang="tr-TR" dirty="0" smtClean="0"/>
              <a:t>denklemler ise, kısmi </a:t>
            </a:r>
            <a:r>
              <a:rPr lang="tr-TR" dirty="0" smtClean="0"/>
              <a:t>diferensiyel </a:t>
            </a:r>
            <a:r>
              <a:rPr lang="tr-TR" dirty="0" smtClean="0"/>
              <a:t>tipinde olanlardır.</a:t>
            </a:r>
          </a:p>
          <a:p>
            <a:endParaRPr lang="tr-TR"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02920" y="530352"/>
            <a:ext cx="8183880" cy="5541854"/>
          </a:xfrm>
        </p:spPr>
        <p:txBody>
          <a:bodyPr>
            <a:normAutofit fontScale="77500" lnSpcReduction="20000"/>
          </a:bodyPr>
          <a:lstStyle/>
          <a:p>
            <a:r>
              <a:rPr lang="tr-TR" b="1" dirty="0" smtClean="0"/>
              <a:t>Leibniz ve </a:t>
            </a:r>
            <a:r>
              <a:rPr lang="tr-TR" b="1" dirty="0" smtClean="0"/>
              <a:t>Diferensiyel Denklem</a:t>
            </a:r>
          </a:p>
          <a:p>
            <a:r>
              <a:rPr lang="tr-TR" dirty="0" smtClean="0"/>
              <a:t/>
            </a:r>
            <a:br>
              <a:rPr lang="tr-TR" dirty="0" smtClean="0"/>
            </a:br>
            <a:r>
              <a:rPr lang="tr-TR" dirty="0" smtClean="0"/>
              <a:t>Alman filozof ve matematikçi Leibniz (1646-1716), </a:t>
            </a:r>
            <a:r>
              <a:rPr lang="tr-TR" dirty="0" smtClean="0"/>
              <a:t>diferensiyel </a:t>
            </a:r>
            <a:r>
              <a:rPr lang="tr-TR" dirty="0" smtClean="0"/>
              <a:t>denklemler üzerine çalışmalarına 1673 yılında başlamıştır. Bu konudaki çalışmalarını, 1684 ile 1686 yılları arasında yazdığı Aklaerudilorum adında bir eseri ile ortaya koymuştur</a:t>
            </a:r>
            <a:r>
              <a:rPr lang="tr-TR" dirty="0" smtClean="0"/>
              <a:t>.</a:t>
            </a:r>
          </a:p>
          <a:p>
            <a:endParaRPr lang="tr-TR" dirty="0" smtClean="0"/>
          </a:p>
          <a:p>
            <a:r>
              <a:rPr lang="tr-TR" dirty="0" smtClean="0"/>
              <a:t>Leibniz’in bu eseri, yayınlandığı yıllarda Almanya’da gereken ilgiyi görmemiştir. Fakat, İsviçre’de, Jaques ve Jean Bernouilli kardeşler </a:t>
            </a:r>
            <a:r>
              <a:rPr lang="tr-TR" dirty="0" smtClean="0"/>
              <a:t>tarafından </a:t>
            </a:r>
            <a:r>
              <a:rPr lang="tr-TR" dirty="0" smtClean="0"/>
              <a:t>ilgiyle incelenmiştir. 1690 yılında, </a:t>
            </a:r>
            <a:r>
              <a:rPr lang="tr-TR" dirty="0" smtClean="0"/>
              <a:t>Jaques Bernouilli </a:t>
            </a:r>
            <a:r>
              <a:rPr lang="tr-TR" dirty="0" smtClean="0"/>
              <a:t>bu konuda önemli bir eser yayınlanmıştır. Yine aynı yıllarda; Leibniz ve Bernouilli kardeşler tarafından, </a:t>
            </a:r>
            <a:r>
              <a:rPr lang="tr-TR" dirty="0" smtClean="0"/>
              <a:t>diferensiyel </a:t>
            </a:r>
            <a:r>
              <a:rPr lang="tr-TR" dirty="0" smtClean="0"/>
              <a:t>üzerinde önemli araştırmalar </a:t>
            </a:r>
            <a:r>
              <a:rPr lang="tr-TR" dirty="0" smtClean="0"/>
              <a:t>yapılmış, yeni </a:t>
            </a:r>
            <a:r>
              <a:rPr lang="tr-TR" dirty="0" smtClean="0"/>
              <a:t>çözüm yolları </a:t>
            </a:r>
            <a:r>
              <a:rPr lang="tr-TR" dirty="0" smtClean="0"/>
              <a:t>geliştirilmiştir. </a:t>
            </a:r>
            <a:r>
              <a:rPr lang="tr-TR" dirty="0" smtClean="0"/>
              <a:t>Leibniz 1691 yılında; f (x,y) = f (x.g (y)) şeklinde olan </a:t>
            </a:r>
            <a:r>
              <a:rPr lang="tr-TR" dirty="0" smtClean="0"/>
              <a:t>diferensiyel </a:t>
            </a:r>
            <a:r>
              <a:rPr lang="tr-TR" dirty="0" smtClean="0"/>
              <a:t>denklemin çözümünü yapmıştır.</a:t>
            </a:r>
          </a:p>
          <a:p>
            <a:endParaRPr lang="tr-TR"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02920" y="530352"/>
            <a:ext cx="8183880" cy="5256102"/>
          </a:xfrm>
        </p:spPr>
        <p:txBody>
          <a:bodyPr>
            <a:normAutofit lnSpcReduction="10000"/>
          </a:bodyPr>
          <a:lstStyle/>
          <a:p>
            <a:r>
              <a:rPr lang="tr-TR" b="1" dirty="0" smtClean="0"/>
              <a:t>Euler ve </a:t>
            </a:r>
            <a:r>
              <a:rPr lang="tr-TR" b="1" dirty="0" smtClean="0"/>
              <a:t>Diferensiyel Denklem</a:t>
            </a:r>
          </a:p>
          <a:p>
            <a:r>
              <a:rPr lang="tr-TR" dirty="0" smtClean="0"/>
              <a:t/>
            </a:r>
            <a:br>
              <a:rPr lang="tr-TR" dirty="0" smtClean="0"/>
            </a:br>
            <a:r>
              <a:rPr lang="tr-TR" dirty="0" smtClean="0"/>
              <a:t>Alman matematikçi </a:t>
            </a:r>
            <a:r>
              <a:rPr lang="tr-TR" dirty="0" smtClean="0"/>
              <a:t>Leonard Euler </a:t>
            </a:r>
            <a:r>
              <a:rPr lang="tr-TR" dirty="0" smtClean="0"/>
              <a:t>(1707-1783), 1728 yılında, </a:t>
            </a:r>
            <a:r>
              <a:rPr lang="tr-TR" dirty="0" smtClean="0"/>
              <a:t>diferensiyel </a:t>
            </a:r>
            <a:r>
              <a:rPr lang="tr-TR" dirty="0" smtClean="0"/>
              <a:t>denklemler üzerinde geniş çalışmalar yapmıştır. </a:t>
            </a:r>
            <a:r>
              <a:rPr lang="tr-TR" dirty="0" smtClean="0"/>
              <a:t>Diferensiyel </a:t>
            </a:r>
            <a:r>
              <a:rPr lang="tr-TR" dirty="0" smtClean="0"/>
              <a:t>denklemlerin derecesini düşürme yöntemlerini geliştirmiştir. Seri çözümleri:</a:t>
            </a:r>
          </a:p>
          <a:p>
            <a:r>
              <a:rPr lang="tr-TR" dirty="0" smtClean="0"/>
              <a:t>(1-x</a:t>
            </a:r>
            <a:r>
              <a:rPr lang="tr-TR" baseline="30000" dirty="0" smtClean="0"/>
              <a:t>4</a:t>
            </a:r>
            <a:r>
              <a:rPr lang="tr-TR" dirty="0" smtClean="0"/>
              <a:t>)-1/2dx + (1-y</a:t>
            </a:r>
            <a:r>
              <a:rPr lang="tr-TR" baseline="30000" dirty="0" smtClean="0"/>
              <a:t>4</a:t>
            </a:r>
            <a:r>
              <a:rPr lang="tr-TR" dirty="0" smtClean="0"/>
              <a:t>)1/2dy = 0</a:t>
            </a:r>
          </a:p>
          <a:p>
            <a:r>
              <a:rPr lang="tr-TR" dirty="0" smtClean="0"/>
              <a:t>şeklinde olan Abel’in teoreminin cebirsel çözümünü bulmuştur. Bu çözüm, eliptik fonksiyonlarda önemli rol oynamıştır.</a:t>
            </a:r>
          </a:p>
          <a:p>
            <a:endParaRPr lang="tr-TR"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02920" y="530352"/>
            <a:ext cx="8183880" cy="5327540"/>
          </a:xfrm>
        </p:spPr>
        <p:txBody>
          <a:bodyPr>
            <a:normAutofit lnSpcReduction="10000"/>
          </a:bodyPr>
          <a:lstStyle/>
          <a:p>
            <a:r>
              <a:rPr lang="tr-TR" b="1" dirty="0" smtClean="0"/>
              <a:t>Euler’in </a:t>
            </a:r>
            <a:r>
              <a:rPr lang="tr-TR" b="1" dirty="0" smtClean="0"/>
              <a:t>Denklemi</a:t>
            </a:r>
          </a:p>
          <a:p>
            <a:r>
              <a:rPr lang="tr-TR" dirty="0" smtClean="0"/>
              <a:t/>
            </a:r>
            <a:br>
              <a:rPr lang="tr-TR" dirty="0" smtClean="0"/>
            </a:br>
            <a:r>
              <a:rPr lang="tr-TR" dirty="0" smtClean="0"/>
              <a:t>a</a:t>
            </a:r>
            <a:r>
              <a:rPr lang="tr-TR" baseline="-25000" dirty="0" smtClean="0"/>
              <a:t>i</a:t>
            </a:r>
            <a:r>
              <a:rPr lang="tr-TR" dirty="0" smtClean="0"/>
              <a:t> ler sabit olmak üzere, denklemin genel şekli:</a:t>
            </a:r>
          </a:p>
          <a:p>
            <a:pPr>
              <a:buNone/>
            </a:pPr>
            <a:r>
              <a:rPr lang="tr-TR" dirty="0" smtClean="0"/>
              <a:t> </a:t>
            </a:r>
          </a:p>
          <a:p>
            <a:r>
              <a:rPr lang="tr-TR" dirty="0" smtClean="0"/>
              <a:t>a</a:t>
            </a:r>
            <a:r>
              <a:rPr lang="tr-TR" baseline="-25000" dirty="0" smtClean="0"/>
              <a:t>0</a:t>
            </a:r>
            <a:r>
              <a:rPr lang="tr-TR" dirty="0" smtClean="0"/>
              <a:t>x</a:t>
            </a:r>
            <a:r>
              <a:rPr lang="tr-TR" baseline="-25000" dirty="0" smtClean="0"/>
              <a:t>n</a:t>
            </a:r>
            <a:r>
              <a:rPr lang="tr-TR" dirty="0" smtClean="0"/>
              <a:t>y</a:t>
            </a:r>
            <a:r>
              <a:rPr lang="tr-TR" baseline="-25000" dirty="0" smtClean="0"/>
              <a:t>n</a:t>
            </a:r>
            <a:r>
              <a:rPr lang="tr-TR" dirty="0" smtClean="0"/>
              <a:t> + a</a:t>
            </a:r>
            <a:r>
              <a:rPr lang="tr-TR" baseline="-25000" dirty="0" smtClean="0"/>
              <a:t>1</a:t>
            </a:r>
            <a:r>
              <a:rPr lang="tr-TR" dirty="0" smtClean="0"/>
              <a:t>x</a:t>
            </a:r>
            <a:r>
              <a:rPr lang="tr-TR" baseline="-25000" dirty="0" smtClean="0"/>
              <a:t>n-1</a:t>
            </a:r>
            <a:r>
              <a:rPr lang="tr-TR" dirty="0" smtClean="0"/>
              <a:t>y</a:t>
            </a:r>
            <a:r>
              <a:rPr lang="tr-TR" baseline="-25000" dirty="0" smtClean="0"/>
              <a:t>n-1</a:t>
            </a:r>
            <a:r>
              <a:rPr lang="tr-TR" dirty="0" smtClean="0"/>
              <a:t> + … + a</a:t>
            </a:r>
            <a:r>
              <a:rPr lang="tr-TR" baseline="-25000" dirty="0" smtClean="0"/>
              <a:t>n-1</a:t>
            </a:r>
            <a:r>
              <a:rPr lang="tr-TR" dirty="0" smtClean="0"/>
              <a:t> xy + a</a:t>
            </a:r>
            <a:r>
              <a:rPr lang="tr-TR" baseline="-25000" dirty="0" smtClean="0"/>
              <a:t>n</a:t>
            </a:r>
            <a:r>
              <a:rPr lang="tr-TR" dirty="0" smtClean="0"/>
              <a:t> = q(x)</a:t>
            </a:r>
          </a:p>
          <a:p>
            <a:pPr>
              <a:buNone/>
            </a:pPr>
            <a:r>
              <a:rPr lang="tr-TR" dirty="0" smtClean="0"/>
              <a:t> </a:t>
            </a:r>
          </a:p>
          <a:p>
            <a:r>
              <a:rPr lang="tr-TR" dirty="0" smtClean="0"/>
              <a:t>olan bu denklem, y’ye ve türevlerine göre lineerdir, fakat katsayılar değişkendir.</a:t>
            </a:r>
          </a:p>
          <a:p>
            <a:pPr>
              <a:buNone/>
            </a:pPr>
            <a:r>
              <a:rPr lang="tr-TR" dirty="0" smtClean="0"/>
              <a:t/>
            </a:r>
            <a:br>
              <a:rPr lang="tr-TR" dirty="0" smtClean="0"/>
            </a:br>
            <a:endParaRPr lang="tr-TR" dirty="0" smtClean="0"/>
          </a:p>
          <a:p>
            <a:endParaRPr lang="tr-TR"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02920" y="530352"/>
            <a:ext cx="8183880" cy="5398978"/>
          </a:xfrm>
        </p:spPr>
        <p:txBody>
          <a:bodyPr>
            <a:normAutofit fontScale="85000" lnSpcReduction="10000"/>
          </a:bodyPr>
          <a:lstStyle/>
          <a:p>
            <a:r>
              <a:rPr lang="tr-TR" dirty="0" smtClean="0"/>
              <a:t>Diferensiyel denklemler özellikle matematikte ve mühendislikte vazgeçilmez yeri olan olan bir branştır</a:t>
            </a:r>
            <a:r>
              <a:rPr lang="tr-TR" dirty="0" smtClean="0"/>
              <a:t>.</a:t>
            </a:r>
          </a:p>
          <a:p>
            <a:endParaRPr lang="tr-TR" dirty="0" smtClean="0"/>
          </a:p>
          <a:p>
            <a:r>
              <a:rPr lang="tr-TR" dirty="0" smtClean="0"/>
              <a:t>Diferensiyel </a:t>
            </a:r>
            <a:r>
              <a:rPr lang="tr-TR" dirty="0" smtClean="0"/>
              <a:t>denklemleri anlamak bir problem olduğu gibi denklemler üzerinde kestirim ve çözüm yapmak bir hayli güçtür. 18. ve 19. yy’da matematiksel analizin gelişimi bilhassa türevin ve kısmı integrasyonun bulunması </a:t>
            </a:r>
            <a:r>
              <a:rPr lang="tr-TR" dirty="0" smtClean="0"/>
              <a:t>diferensiyel </a:t>
            </a:r>
            <a:r>
              <a:rPr lang="tr-TR" dirty="0" smtClean="0"/>
              <a:t>kavramının gelişimine yol açtı. Euler ve Bernoulli bu ekolün yadsınamaz temsilcilerinden </a:t>
            </a:r>
            <a:r>
              <a:rPr lang="tr-TR" dirty="0" smtClean="0"/>
              <a:t>bazılarıdır. </a:t>
            </a:r>
            <a:r>
              <a:rPr lang="tr-TR" dirty="0" smtClean="0"/>
              <a:t>Daha çok uygulamalı matematikçilerin çalıştığı konuların başında gelse de profesyonel anlamda matematik ile uğraşan herkes </a:t>
            </a:r>
            <a:r>
              <a:rPr lang="tr-TR" dirty="0" smtClean="0"/>
              <a:t>diferensiyel </a:t>
            </a:r>
            <a:r>
              <a:rPr lang="tr-TR" dirty="0" smtClean="0"/>
              <a:t>denklemler ile haşir neşir olmuştur.</a:t>
            </a:r>
          </a:p>
          <a:p>
            <a:endParaRPr lang="tr-TR"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r>
              <a:rPr lang="tr-TR" dirty="0" smtClean="0"/>
              <a:t>Bugün bilinen ve günlük hayatımızda işimizi kolaylaştıran </a:t>
            </a:r>
            <a:r>
              <a:rPr lang="tr-TR" dirty="0" smtClean="0"/>
              <a:t>makinelerin </a:t>
            </a:r>
            <a:r>
              <a:rPr lang="tr-TR" dirty="0" smtClean="0"/>
              <a:t>prensipleri klasik </a:t>
            </a:r>
            <a:r>
              <a:rPr lang="tr-TR" dirty="0" smtClean="0"/>
              <a:t>diferensiyel </a:t>
            </a:r>
            <a:r>
              <a:rPr lang="tr-TR" dirty="0" smtClean="0"/>
              <a:t>denklemler ile düzenlenmektedir. </a:t>
            </a:r>
            <a:r>
              <a:rPr lang="tr-TR" b="1" dirty="0" smtClean="0"/>
              <a:t>Diferensiyel </a:t>
            </a:r>
            <a:r>
              <a:rPr lang="tr-TR" b="1" dirty="0" smtClean="0"/>
              <a:t>denklemler</a:t>
            </a:r>
            <a:r>
              <a:rPr lang="tr-TR" dirty="0" smtClean="0"/>
              <a:t> klasik ve modern şekilde ikiye ayrılsa da bazı matematikçiler bu dönemlerin olmaması tarafında…</a:t>
            </a:r>
          </a:p>
          <a:p>
            <a:endParaRPr lang="tr-TR"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Resim 1" descr="https://www.muhendisbeyinler.net/wp-content/uploads/2016/12/diferansiyel-denklemler-cozumlu-sorular.jpg">
            <a:hlinkClick r:id="rId2"/>
          </p:cNvPr>
          <p:cNvPicPr>
            <a:picLocks noGrp="1"/>
          </p:cNvPicPr>
          <p:nvPr>
            <p:ph idx="1"/>
          </p:nvPr>
        </p:nvPicPr>
        <p:blipFill>
          <a:blip r:embed="rId3">
            <a:extLst>
              <a:ext uri="{28A0092B-C50C-407E-A947-70E740481C1C}">
                <a14:useLocalDpi xmlns="" xmlns:wpc="http://schemas.microsoft.com/office/word/2010/wordprocessingCanvas" xmlns:mc="http://schemas.openxmlformats.org/markup-compatibility/2006" xmlns:o="urn:schemas-microsoft-com:office:office"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pg="http://schemas.microsoft.com/office/word/2010/wordprocessingGroup" xmlns:wpi="http://schemas.microsoft.com/office/word/2010/wordprocessingInk" xmlns:wne="http://schemas.microsoft.com/office/word/2006/wordml" xmlns:wps="http://schemas.microsoft.com/office/word/2010/wordprocessingShape" xmlns:a14="http://schemas.microsoft.com/office/drawing/2010/main" xmlns:pic="http://schemas.openxmlformats.org/drawingml/2006/picture" xmlns:lc="http://schemas.openxmlformats.org/drawingml/2006/lockedCanvas" val="0"/>
              </a:ext>
            </a:extLst>
          </a:blip>
          <a:srcRect/>
          <a:stretch>
            <a:fillRect/>
          </a:stretch>
        </p:blipFill>
        <p:spPr bwMode="auto">
          <a:xfrm>
            <a:off x="357158" y="530225"/>
            <a:ext cx="8358245" cy="5684857"/>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02920" y="530352"/>
            <a:ext cx="8183880" cy="5256102"/>
          </a:xfrm>
        </p:spPr>
        <p:txBody>
          <a:bodyPr>
            <a:normAutofit fontScale="92500" lnSpcReduction="10000"/>
          </a:bodyPr>
          <a:lstStyle/>
          <a:p>
            <a:r>
              <a:rPr lang="tr-TR" dirty="0" smtClean="0">
                <a:hlinkClick r:id="rId2"/>
              </a:rPr>
              <a:t>Mühendislik</a:t>
            </a:r>
            <a:r>
              <a:rPr lang="tr-TR" dirty="0" smtClean="0"/>
              <a:t> ve matematikçilerin ortak konusu olması </a:t>
            </a:r>
            <a:r>
              <a:rPr lang="tr-TR" dirty="0" smtClean="0"/>
              <a:t>diferensiyel </a:t>
            </a:r>
            <a:r>
              <a:rPr lang="tr-TR" dirty="0" smtClean="0"/>
              <a:t>denklemlerin gelişimini hızlandırdı ve yeni sorular, denklemlerin üretilmesine neden oldu. Uzay bilimlerinde dünya yörünge dışına atılan uydular ve hava araçlarının bir çoğu bu denklemlerin oluşturduğu çözümler sonucunda oluşmaktadır. 18. yy ve gelmiş geçmiş en iyi ve en üretken matematikçi olan LeonhardEuler akışkanlar mekaniğini analiz konularının parçası yaparak </a:t>
            </a:r>
            <a:r>
              <a:rPr lang="tr-TR" dirty="0" smtClean="0"/>
              <a:t>diferensiyel denklemler </a:t>
            </a:r>
            <a:r>
              <a:rPr lang="tr-TR" dirty="0" smtClean="0"/>
              <a:t>ile ilgili </a:t>
            </a:r>
            <a:r>
              <a:rPr lang="tr-TR" dirty="0" smtClean="0"/>
              <a:t>100 e </a:t>
            </a:r>
            <a:r>
              <a:rPr lang="tr-TR" dirty="0" smtClean="0"/>
              <a:t>yakın açıklama getirmiştir.</a:t>
            </a:r>
          </a:p>
          <a:p>
            <a:endParaRPr lang="tr-TR"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02920" y="530352"/>
            <a:ext cx="8183880" cy="5256102"/>
          </a:xfrm>
        </p:spPr>
        <p:txBody>
          <a:bodyPr>
            <a:normAutofit fontScale="92500" lnSpcReduction="10000"/>
          </a:bodyPr>
          <a:lstStyle/>
          <a:p>
            <a:r>
              <a:rPr lang="tr-TR" dirty="0" smtClean="0"/>
              <a:t>Diferensiyel denklemler </a:t>
            </a:r>
            <a:r>
              <a:rPr lang="tr-TR" dirty="0" smtClean="0"/>
              <a:t>matematikte</a:t>
            </a:r>
            <a:r>
              <a:rPr lang="tr-TR" dirty="0" smtClean="0"/>
              <a:t>, fonksiyon veya fonksiyonların, bir veya birden çok değişkene göre türevlerini ilişkilendiren denklemlerdir. Fizik, kimya, mühendislik, biyoloji ve ekonomi alanlarında matematiksel modeller genellikle </a:t>
            </a:r>
            <a:r>
              <a:rPr lang="tr-TR" dirty="0" smtClean="0"/>
              <a:t>diferensiyel </a:t>
            </a:r>
            <a:r>
              <a:rPr lang="tr-TR" dirty="0" smtClean="0"/>
              <a:t>denklemler kullanılarak ifade edilirler</a:t>
            </a:r>
            <a:r>
              <a:rPr lang="tr-TR" dirty="0" smtClean="0"/>
              <a:t>.</a:t>
            </a:r>
          </a:p>
          <a:p>
            <a:r>
              <a:rPr lang="tr-TR" dirty="0" smtClean="0"/>
              <a:t/>
            </a:r>
            <a:br>
              <a:rPr lang="tr-TR" dirty="0" smtClean="0"/>
            </a:br>
            <a:r>
              <a:rPr lang="tr-TR" dirty="0" smtClean="0"/>
              <a:t>Diferensiyel </a:t>
            </a:r>
            <a:r>
              <a:rPr lang="tr-TR" dirty="0" smtClean="0"/>
              <a:t>denklemler temel olarak iki kola ayrılırlar:</a:t>
            </a:r>
            <a:br>
              <a:rPr lang="tr-TR" dirty="0" smtClean="0"/>
            </a:br>
            <a:endParaRPr lang="tr-TR" dirty="0" smtClean="0"/>
          </a:p>
          <a:p>
            <a:pPr lvl="0"/>
            <a:r>
              <a:rPr lang="tr-TR" dirty="0" smtClean="0"/>
              <a:t>Normal diferansiyel denklemler (veya adi diferansiyel denklemler)</a:t>
            </a:r>
          </a:p>
          <a:p>
            <a:r>
              <a:rPr lang="tr-TR" dirty="0" smtClean="0"/>
              <a:t>Kısmi </a:t>
            </a:r>
            <a:r>
              <a:rPr lang="tr-TR" dirty="0" smtClean="0"/>
              <a:t>diferensiyel </a:t>
            </a:r>
            <a:r>
              <a:rPr lang="tr-TR" dirty="0" smtClean="0"/>
              <a:t>denklemler</a:t>
            </a:r>
            <a:endParaRPr lang="tr-TR"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02920" y="530352"/>
            <a:ext cx="8183880" cy="5470416"/>
          </a:xfrm>
        </p:spPr>
        <p:txBody>
          <a:bodyPr>
            <a:normAutofit/>
          </a:bodyPr>
          <a:lstStyle/>
          <a:p>
            <a:r>
              <a:rPr lang="tr-TR" smtClean="0"/>
              <a:t>Şimdi </a:t>
            </a:r>
            <a:r>
              <a:rPr lang="tr-TR" dirty="0" smtClean="0"/>
              <a:t>diferensiyel </a:t>
            </a:r>
            <a:r>
              <a:rPr lang="tr-TR" dirty="0" smtClean="0"/>
              <a:t>denklemlerin tarihsel gelişim süreçlerine bakalım</a:t>
            </a:r>
            <a:r>
              <a:rPr lang="tr-TR" dirty="0" smtClean="0"/>
              <a:t>;</a:t>
            </a:r>
          </a:p>
          <a:p>
            <a:r>
              <a:rPr lang="tr-TR" dirty="0" smtClean="0"/>
              <a:t/>
            </a:r>
            <a:br>
              <a:rPr lang="tr-TR" dirty="0" smtClean="0"/>
            </a:br>
            <a:r>
              <a:rPr lang="tr-TR" dirty="0" smtClean="0"/>
              <a:t>Diferensiyel </a:t>
            </a:r>
            <a:r>
              <a:rPr lang="tr-TR" dirty="0" smtClean="0"/>
              <a:t>denklemler konusunda yapılan ilk çalışmalar, 17. yüzyılın ikinci yarısında, diferansiyel ve integral hesabın keşfinden (ortaya çıkmasından) hemen sonra, İngiliz matematikçi Newton (1642-1727) ve Alman matematikçi Leibniz (1641-1716) ile başlar.</a:t>
            </a:r>
          </a:p>
          <a:p>
            <a:endParaRPr lang="tr-TR"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02920" y="530352"/>
            <a:ext cx="8183880" cy="5184664"/>
          </a:xfrm>
        </p:spPr>
        <p:txBody>
          <a:bodyPr>
            <a:normAutofit/>
          </a:bodyPr>
          <a:lstStyle/>
          <a:p>
            <a:r>
              <a:rPr lang="tr-TR" dirty="0" smtClean="0"/>
              <a:t>Daha sonraları, matematik tarihinde büyük isim yapmış olan, İsviçreli matematikçilerden Bernouilli </a:t>
            </a:r>
            <a:r>
              <a:rPr lang="tr-TR" dirty="0" smtClean="0"/>
              <a:t>kardeşler, </a:t>
            </a:r>
            <a:r>
              <a:rPr lang="tr-TR" dirty="0" smtClean="0"/>
              <a:t>18. yüzyılda da, Euler, Clairaut, Lagrance, </a:t>
            </a:r>
            <a:r>
              <a:rPr lang="tr-TR" dirty="0" smtClean="0"/>
              <a:t>D’Alembert, Charbit</a:t>
            </a:r>
            <a:r>
              <a:rPr lang="tr-TR" dirty="0" smtClean="0"/>
              <a:t>, Monge, Laplace ile 19. yüzyılda da, Chrystal, Cauchy, Jacobi, Ampere, Darboux, Picard , Fusch ve F.G. Frobenius, </a:t>
            </a:r>
            <a:r>
              <a:rPr lang="tr-TR" dirty="0" smtClean="0"/>
              <a:t>diferensiyel </a:t>
            </a:r>
            <a:r>
              <a:rPr lang="tr-TR" dirty="0" smtClean="0"/>
              <a:t>denklemler </a:t>
            </a:r>
            <a:r>
              <a:rPr lang="tr-TR" dirty="0" smtClean="0"/>
              <a:t>teorisini bugünki </a:t>
            </a:r>
            <a:r>
              <a:rPr lang="tr-TR" dirty="0" smtClean="0"/>
              <a:t>ileri seviyeye getiren matematikçilerdir.</a:t>
            </a:r>
          </a:p>
          <a:p>
            <a:endParaRPr lang="tr-TR"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02920" y="530352"/>
            <a:ext cx="8183880" cy="5184664"/>
          </a:xfrm>
        </p:spPr>
        <p:txBody>
          <a:bodyPr/>
          <a:lstStyle/>
          <a:p>
            <a:r>
              <a:rPr lang="tr-TR" dirty="0" smtClean="0"/>
              <a:t>Belli tip </a:t>
            </a:r>
            <a:r>
              <a:rPr lang="tr-TR" dirty="0" smtClean="0"/>
              <a:t>diferensiyel </a:t>
            </a:r>
            <a:r>
              <a:rPr lang="tr-TR" dirty="0" smtClean="0"/>
              <a:t>denklemlerin, belli şartlar altında bir çözümlerinin mevcut olmasının ispatı, </a:t>
            </a:r>
            <a:r>
              <a:rPr lang="tr-TR" dirty="0" smtClean="0"/>
              <a:t>diferensiyel </a:t>
            </a:r>
            <a:r>
              <a:rPr lang="tr-TR" dirty="0" smtClean="0"/>
              <a:t>denklemler teorisinde varlık teoremi konusunu teşkil etmekte olup, bu da, ilk olarak 1820 ile 1830 yılları arasında, Fransız matematikçi A.L. Cauchy tarafından tesis edilmiş ve daha sonra gelenler tarafından geliştirilmiştir.</a:t>
            </a:r>
          </a:p>
          <a:p>
            <a:endParaRPr lang="tr-TR" dirty="0"/>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Aspect">
  <a:themeElements>
    <a:clrScheme name="Aspect">
      <a:dk1>
        <a:sysClr val="windowText" lastClr="000000"/>
      </a:dk1>
      <a:lt1>
        <a:sysClr val="window" lastClr="FFFFFF"/>
      </a:lt1>
      <a:dk2>
        <a:srgbClr val="323232"/>
      </a:dk2>
      <a:lt2>
        <a:srgbClr val="E3DED1"/>
      </a:lt2>
      <a:accent1>
        <a:srgbClr val="F07F09"/>
      </a:accent1>
      <a:accent2>
        <a:srgbClr val="9F2936"/>
      </a:accent2>
      <a:accent3>
        <a:srgbClr val="1B587C"/>
      </a:accent3>
      <a:accent4>
        <a:srgbClr val="4E8542"/>
      </a:accent4>
      <a:accent5>
        <a:srgbClr val="604878"/>
      </a:accent5>
      <a:accent6>
        <a:srgbClr val="C19859"/>
      </a:accent6>
      <a:hlink>
        <a:srgbClr val="6B9F25"/>
      </a:hlink>
      <a:folHlink>
        <a:srgbClr val="B26B02"/>
      </a:folHlink>
    </a:clrScheme>
    <a:fontScheme name="Aspect">
      <a:majorFont>
        <a:latin typeface="Verdana"/>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majorFont>
      <a:minorFont>
        <a:latin typeface="Verdana"/>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minorFont>
    </a:fontScheme>
    <a:fmtScheme name="Aspect">
      <a:fillStyleLst>
        <a:solidFill>
          <a:schemeClr val="phClr"/>
        </a:solidFill>
        <a:gradFill rotWithShape="1">
          <a:gsLst>
            <a:gs pos="0">
              <a:schemeClr val="phClr">
                <a:tint val="65000"/>
                <a:satMod val="270000"/>
              </a:schemeClr>
            </a:gs>
            <a:gs pos="25000">
              <a:schemeClr val="phClr">
                <a:tint val="60000"/>
                <a:satMod val="300000"/>
              </a:schemeClr>
            </a:gs>
            <a:gs pos="100000">
              <a:schemeClr val="phClr">
                <a:tint val="29000"/>
                <a:satMod val="400000"/>
              </a:schemeClr>
            </a:gs>
          </a:gsLst>
          <a:lin ang="16200000" scaled="1"/>
        </a:gradFill>
        <a:gradFill rotWithShape="1">
          <a:gsLst>
            <a:gs pos="0">
              <a:schemeClr val="phClr">
                <a:shade val="45000"/>
                <a:satMod val="155000"/>
              </a:schemeClr>
            </a:gs>
            <a:gs pos="60000">
              <a:schemeClr val="phClr">
                <a:shade val="95000"/>
                <a:satMod val="150000"/>
              </a:schemeClr>
            </a:gs>
            <a:gs pos="100000">
              <a:schemeClr val="phClr">
                <a:tint val="87000"/>
                <a:satMod val="250000"/>
              </a:schemeClr>
            </a:gs>
          </a:gsLst>
          <a:lin ang="16200000" scaled="0"/>
        </a:gradFill>
      </a:fillStyleLst>
      <a:lnStyleLst>
        <a:ln w="9525" cap="flat" cmpd="sng" algn="ctr">
          <a:solidFill>
            <a:schemeClr val="phClr">
              <a:satMod val="150000"/>
            </a:schemeClr>
          </a:solidFill>
          <a:prstDash val="solid"/>
        </a:ln>
        <a:ln w="42500" cap="flat" cmpd="sng" algn="ctr">
          <a:solidFill>
            <a:schemeClr val="phClr"/>
          </a:solidFill>
          <a:prstDash val="solid"/>
        </a:ln>
        <a:ln w="38100" cap="flat" cmpd="sng" algn="ctr">
          <a:solidFill>
            <a:schemeClr val="phClr"/>
          </a:solidFill>
          <a:prstDash val="solid"/>
        </a:ln>
      </a:lnStyleLst>
      <a:effectStyleLst>
        <a:effectStyle>
          <a:effectLst>
            <a:outerShdw blurRad="65500" dist="38100" dir="5400000" rotWithShape="0">
              <a:srgbClr val="000000">
                <a:alpha val="40000"/>
              </a:srgbClr>
            </a:outerShdw>
          </a:effectLst>
        </a:effectStyle>
        <a:effectStyle>
          <a:effectLst>
            <a:outerShdw blurRad="65500" dist="38100" dir="5400000" rotWithShape="0">
              <a:srgbClr val="000000">
                <a:alpha val="40000"/>
              </a:srgbClr>
            </a:outerShdw>
          </a:effectLst>
        </a:effectStyle>
        <a:effectStyle>
          <a:effectLst>
            <a:outerShdw blurRad="65500" dist="38100" dir="5400000" rotWithShape="0">
              <a:srgbClr val="000000">
                <a:alpha val="40000"/>
              </a:srgbClr>
            </a:outerShdw>
          </a:effectLst>
          <a:scene3d>
            <a:camera prst="orthographicFront" fov="0">
              <a:rot lat="0" lon="0" rev="0"/>
            </a:camera>
            <a:lightRig rig="contrasting" dir="t">
              <a:rot lat="0" lon="0" rev="12000000"/>
            </a:lightRig>
          </a:scene3d>
          <a:sp3d prstMaterial="powder">
            <a:bevelT h="50800"/>
          </a:sp3d>
        </a:effectStyle>
      </a:effectStyleLst>
      <a:bgFillStyleLst>
        <a:solidFill>
          <a:schemeClr val="phClr"/>
        </a:solidFill>
        <a:gradFill rotWithShape="1">
          <a:gsLst>
            <a:gs pos="0">
              <a:schemeClr val="phClr">
                <a:shade val="35000"/>
                <a:satMod val="150000"/>
              </a:schemeClr>
            </a:gs>
            <a:gs pos="45000">
              <a:schemeClr val="phClr">
                <a:shade val="68000"/>
                <a:satMod val="155000"/>
              </a:schemeClr>
            </a:gs>
            <a:gs pos="100000">
              <a:schemeClr val="phClr">
                <a:tint val="70000"/>
                <a:satMod val="175000"/>
              </a:schemeClr>
            </a:gs>
          </a:gsLst>
          <a:lin ang="16200000" scaled="0"/>
        </a:gradFill>
        <a:blipFill>
          <a:blip xmlns:r="http://schemas.openxmlformats.org/officeDocument/2006/relationships" r:embed="rId1">
            <a:duotone>
              <a:schemeClr val="phClr">
                <a:shade val="800"/>
                <a:satMod val="150000"/>
              </a:schemeClr>
              <a:schemeClr val="phClr">
                <a:tint val="80000"/>
                <a:satMod val="150000"/>
              </a:schemeClr>
            </a:duotone>
          </a:blip>
          <a:tile tx="0" ty="0" sx="75000" sy="75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Aspect</Template>
  <TotalTime>22</TotalTime>
  <Words>276</Words>
  <Application>Microsoft Office PowerPoint</Application>
  <PresentationFormat>On-screen Show (4:3)</PresentationFormat>
  <Paragraphs>36</Paragraphs>
  <Slides>13</Slides>
  <Notes>0</Notes>
  <HiddenSlides>0</HiddenSlides>
  <MMClips>0</MMClips>
  <ScaleCrop>false</ScaleCrop>
  <HeadingPairs>
    <vt:vector size="4" baseType="variant">
      <vt:variant>
        <vt:lpstr>Theme</vt:lpstr>
      </vt:variant>
      <vt:variant>
        <vt:i4>1</vt:i4>
      </vt:variant>
      <vt:variant>
        <vt:lpstr>Slide Titles</vt:lpstr>
      </vt:variant>
      <vt:variant>
        <vt:i4>13</vt:i4>
      </vt:variant>
    </vt:vector>
  </HeadingPairs>
  <TitlesOfParts>
    <vt:vector size="14" baseType="lpstr">
      <vt:lpstr>Aspect</vt:lpstr>
      <vt:lpstr>DİFERENSİYEL DENKLEMLERİN TARİHSEL GELİŞİMİ </vt:lpstr>
      <vt:lpstr>Slide 2</vt:lpstr>
      <vt:lpstr>Slide 3</vt:lpstr>
      <vt:lpstr>Slide 4</vt:lpstr>
      <vt:lpstr>Slide 5</vt:lpstr>
      <vt:lpstr>Slide 6</vt:lpstr>
      <vt:lpstr>Slide 7</vt:lpstr>
      <vt:lpstr>Slide 8</vt:lpstr>
      <vt:lpstr>Slide 9</vt:lpstr>
      <vt:lpstr>Slide 10</vt:lpstr>
      <vt:lpstr>Slide 11</vt:lpstr>
      <vt:lpstr>Slide 12</vt:lpstr>
      <vt:lpstr>Slide 13</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DİFERENSİYEL DENKLEMLERİN TARİHSEL GELİŞİMİ </dc:title>
  <dc:creator>Canay-Emre</dc:creator>
  <cp:lastModifiedBy>Canay-Emre</cp:lastModifiedBy>
  <cp:revision>17</cp:revision>
  <dcterms:created xsi:type="dcterms:W3CDTF">2018-11-25T14:21:44Z</dcterms:created>
  <dcterms:modified xsi:type="dcterms:W3CDTF">2018-11-25T14:44:20Z</dcterms:modified>
</cp:coreProperties>
</file>