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62" r:id="rId2"/>
    <p:sldId id="263" r:id="rId3"/>
    <p:sldId id="264" r:id="rId4"/>
    <p:sldId id="261" r:id="rId5"/>
    <p:sldId id="256" r:id="rId6"/>
    <p:sldId id="257" r:id="rId7"/>
    <p:sldId id="258" r:id="rId8"/>
    <p:sldId id="270" r:id="rId9"/>
    <p:sldId id="259" r:id="rId10"/>
    <p:sldId id="268" r:id="rId11"/>
    <p:sldId id="265" r:id="rId12"/>
    <p:sldId id="271" r:id="rId13"/>
    <p:sldId id="273" r:id="rId14"/>
    <p:sldId id="274" r:id="rId15"/>
    <p:sldId id="272" r:id="rId16"/>
    <p:sldId id="275" r:id="rId17"/>
    <p:sldId id="276" r:id="rId18"/>
    <p:sldId id="277" r:id="rId19"/>
    <p:sldId id="278" r:id="rId20"/>
    <p:sldId id="313" r:id="rId21"/>
    <p:sldId id="303" r:id="rId22"/>
    <p:sldId id="304" r:id="rId23"/>
    <p:sldId id="314" r:id="rId24"/>
    <p:sldId id="306" r:id="rId25"/>
    <p:sldId id="305" r:id="rId26"/>
    <p:sldId id="307" r:id="rId27"/>
    <p:sldId id="311" r:id="rId28"/>
    <p:sldId id="309" r:id="rId29"/>
    <p:sldId id="312" r:id="rId30"/>
    <p:sldId id="308" r:id="rId31"/>
    <p:sldId id="291" r:id="rId32"/>
    <p:sldId id="292" r:id="rId33"/>
    <p:sldId id="293" r:id="rId34"/>
    <p:sldId id="295" r:id="rId35"/>
    <p:sldId id="297" r:id="rId36"/>
    <p:sldId id="298" r:id="rId37"/>
    <p:sldId id="315" r:id="rId38"/>
    <p:sldId id="318" r:id="rId39"/>
    <p:sldId id="319" r:id="rId40"/>
    <p:sldId id="320" r:id="rId41"/>
    <p:sldId id="321" r:id="rId42"/>
    <p:sldId id="322" r:id="rId43"/>
    <p:sldId id="317" r:id="rId44"/>
    <p:sldId id="316" r:id="rId45"/>
    <p:sldId id="324" r:id="rId46"/>
    <p:sldId id="323" r:id="rId4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62DDD9-5A5F-4D34-9482-55BF5353435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C624C789-B3A3-44EF-9B26-C26671D783CE}">
      <dgm:prSet phldrT="[Metin]"/>
      <dgm:spPr/>
      <dgm:t>
        <a:bodyPr/>
        <a:lstStyle/>
        <a:p>
          <a:r>
            <a:rPr lang="tr-TR" dirty="0"/>
            <a:t>Türk Hukukunda Rekabetin Düzenlenişi</a:t>
          </a:r>
        </a:p>
      </dgm:t>
    </dgm:pt>
    <dgm:pt modelId="{E633FE74-CC36-4E54-B375-5A61077DF0F7}" type="parTrans" cxnId="{4651639E-A38E-4CFF-83E1-B403690DFF6C}">
      <dgm:prSet/>
      <dgm:spPr/>
      <dgm:t>
        <a:bodyPr/>
        <a:lstStyle/>
        <a:p>
          <a:endParaRPr lang="tr-TR"/>
        </a:p>
      </dgm:t>
    </dgm:pt>
    <dgm:pt modelId="{A4B6774B-4F4C-4C8F-BDB1-B4429442B334}" type="sibTrans" cxnId="{4651639E-A38E-4CFF-83E1-B403690DFF6C}">
      <dgm:prSet/>
      <dgm:spPr/>
      <dgm:t>
        <a:bodyPr/>
        <a:lstStyle/>
        <a:p>
          <a:endParaRPr lang="tr-TR"/>
        </a:p>
      </dgm:t>
    </dgm:pt>
    <dgm:pt modelId="{35BEE028-9A4C-4B5D-942B-64C472B90462}">
      <dgm:prSet phldrT="[Metin]"/>
      <dgm:spPr/>
      <dgm:t>
        <a:bodyPr/>
        <a:lstStyle/>
        <a:p>
          <a:r>
            <a:rPr lang="tr-TR" dirty="0"/>
            <a:t>Haksız Rekabet (TTK m. 54 vd.)</a:t>
          </a:r>
        </a:p>
      </dgm:t>
    </dgm:pt>
    <dgm:pt modelId="{C14BF57A-9B25-4890-A1CA-DD10242A01DA}" type="parTrans" cxnId="{469189CC-30D8-4AD9-8462-90C9F2F6059F}">
      <dgm:prSet/>
      <dgm:spPr/>
      <dgm:t>
        <a:bodyPr/>
        <a:lstStyle/>
        <a:p>
          <a:endParaRPr lang="tr-TR"/>
        </a:p>
      </dgm:t>
    </dgm:pt>
    <dgm:pt modelId="{537ADC74-A36F-43A7-86CE-01A781255136}" type="sibTrans" cxnId="{469189CC-30D8-4AD9-8462-90C9F2F6059F}">
      <dgm:prSet/>
      <dgm:spPr/>
      <dgm:t>
        <a:bodyPr/>
        <a:lstStyle/>
        <a:p>
          <a:endParaRPr lang="tr-TR"/>
        </a:p>
      </dgm:t>
    </dgm:pt>
    <dgm:pt modelId="{987CCD62-A950-4B59-84D9-12FCC7E06FD6}">
      <dgm:prSet phldrT="[Metin]"/>
      <dgm:spPr/>
      <dgm:t>
        <a:bodyPr/>
        <a:lstStyle/>
        <a:p>
          <a:r>
            <a:rPr lang="tr-TR" dirty="0"/>
            <a:t>4054 sayılı Rekabetin Korunması Hakkında Kanun </a:t>
          </a:r>
        </a:p>
      </dgm:t>
    </dgm:pt>
    <dgm:pt modelId="{75FA32B9-6B68-468E-9F85-9F2663E175C6}" type="parTrans" cxnId="{EB39D943-8C5D-425F-8A58-67C4D3B6F5BF}">
      <dgm:prSet/>
      <dgm:spPr/>
      <dgm:t>
        <a:bodyPr/>
        <a:lstStyle/>
        <a:p>
          <a:endParaRPr lang="tr-TR"/>
        </a:p>
      </dgm:t>
    </dgm:pt>
    <dgm:pt modelId="{6259B5E4-7182-41FC-89F5-E106C2C9B748}" type="sibTrans" cxnId="{EB39D943-8C5D-425F-8A58-67C4D3B6F5BF}">
      <dgm:prSet/>
      <dgm:spPr/>
      <dgm:t>
        <a:bodyPr/>
        <a:lstStyle/>
        <a:p>
          <a:endParaRPr lang="tr-TR"/>
        </a:p>
      </dgm:t>
    </dgm:pt>
    <dgm:pt modelId="{84C0243A-55DE-4053-8CB6-438C305E85AF}">
      <dgm:prSet/>
      <dgm:spPr/>
      <dgm:t>
        <a:bodyPr/>
        <a:lstStyle/>
        <a:p>
          <a:r>
            <a:rPr lang="tr-TR" dirty="0"/>
            <a:t>3577 sayılı İthalatta Haksız Rekabetin Önlenmesi Hakkında Kanun</a:t>
          </a:r>
        </a:p>
      </dgm:t>
    </dgm:pt>
    <dgm:pt modelId="{D06EE940-74FF-43F7-B088-B6A6E59CA28F}" type="parTrans" cxnId="{97CF5AD4-F9C2-4E2E-BF03-86F310DB9A8E}">
      <dgm:prSet/>
      <dgm:spPr/>
      <dgm:t>
        <a:bodyPr/>
        <a:lstStyle/>
        <a:p>
          <a:endParaRPr lang="tr-TR"/>
        </a:p>
      </dgm:t>
    </dgm:pt>
    <dgm:pt modelId="{433E7D58-DDF3-42D1-870E-905C748CB800}" type="sibTrans" cxnId="{97CF5AD4-F9C2-4E2E-BF03-86F310DB9A8E}">
      <dgm:prSet/>
      <dgm:spPr/>
      <dgm:t>
        <a:bodyPr/>
        <a:lstStyle/>
        <a:p>
          <a:endParaRPr lang="tr-TR"/>
        </a:p>
      </dgm:t>
    </dgm:pt>
    <dgm:pt modelId="{70AAAFC9-0FCF-4CE2-94F4-5E454286FE28}">
      <dgm:prSet/>
      <dgm:spPr/>
      <dgm:t>
        <a:bodyPr/>
        <a:lstStyle/>
        <a:p>
          <a:r>
            <a:rPr lang="tr-TR" dirty="0"/>
            <a:t>Damping</a:t>
          </a:r>
        </a:p>
      </dgm:t>
    </dgm:pt>
    <dgm:pt modelId="{28CD2BD3-DD13-42E4-8429-98428DC2D03C}" type="parTrans" cxnId="{AE4074C6-4225-4DE0-BDCF-BA1C7731BAE3}">
      <dgm:prSet/>
      <dgm:spPr/>
      <dgm:t>
        <a:bodyPr/>
        <a:lstStyle/>
        <a:p>
          <a:endParaRPr lang="tr-TR"/>
        </a:p>
      </dgm:t>
    </dgm:pt>
    <dgm:pt modelId="{A5755C9C-6FA6-4F53-83AE-23B0F1F79611}" type="sibTrans" cxnId="{AE4074C6-4225-4DE0-BDCF-BA1C7731BAE3}">
      <dgm:prSet/>
      <dgm:spPr/>
      <dgm:t>
        <a:bodyPr/>
        <a:lstStyle/>
        <a:p>
          <a:endParaRPr lang="tr-TR"/>
        </a:p>
      </dgm:t>
    </dgm:pt>
    <dgm:pt modelId="{24BC61CF-4D82-42DC-85E9-6C3DE1DFB2B3}">
      <dgm:prSet/>
      <dgm:spPr/>
      <dgm:t>
        <a:bodyPr/>
        <a:lstStyle/>
        <a:p>
          <a:r>
            <a:rPr lang="tr-TR" dirty="0"/>
            <a:t>Sübvansiyon</a:t>
          </a:r>
        </a:p>
      </dgm:t>
    </dgm:pt>
    <dgm:pt modelId="{2AF7CBA9-B2BF-4120-B753-60CC5FC1D4C9}" type="parTrans" cxnId="{B200D4A7-9DF8-43CD-9510-8339FB9DDEE1}">
      <dgm:prSet/>
      <dgm:spPr/>
      <dgm:t>
        <a:bodyPr/>
        <a:lstStyle/>
        <a:p>
          <a:endParaRPr lang="tr-TR"/>
        </a:p>
      </dgm:t>
    </dgm:pt>
    <dgm:pt modelId="{2A847194-04E2-4832-9260-2936EC414498}" type="sibTrans" cxnId="{B200D4A7-9DF8-43CD-9510-8339FB9DDEE1}">
      <dgm:prSet/>
      <dgm:spPr/>
      <dgm:t>
        <a:bodyPr/>
        <a:lstStyle/>
        <a:p>
          <a:endParaRPr lang="tr-TR"/>
        </a:p>
      </dgm:t>
    </dgm:pt>
    <dgm:pt modelId="{25AAEF4E-0D02-48C6-8073-0261E877B794}">
      <dgm:prSet/>
      <dgm:spPr/>
      <dgm:t>
        <a:bodyPr/>
        <a:lstStyle/>
        <a:p>
          <a:r>
            <a:rPr lang="tr-TR" dirty="0"/>
            <a:t>Rekabeti Sınırlayıcı Anlaşma, Uyumlu Eylem</a:t>
          </a:r>
        </a:p>
      </dgm:t>
    </dgm:pt>
    <dgm:pt modelId="{86A7FE7E-8BD4-4738-B275-922945575B53}" type="parTrans" cxnId="{84F59301-CEDF-4E9E-8E53-4236A4C75AD0}">
      <dgm:prSet/>
      <dgm:spPr/>
      <dgm:t>
        <a:bodyPr/>
        <a:lstStyle/>
        <a:p>
          <a:endParaRPr lang="tr-TR"/>
        </a:p>
      </dgm:t>
    </dgm:pt>
    <dgm:pt modelId="{353D4DB3-FA10-4142-B92C-3A27FBCC0296}" type="sibTrans" cxnId="{84F59301-CEDF-4E9E-8E53-4236A4C75AD0}">
      <dgm:prSet/>
      <dgm:spPr/>
      <dgm:t>
        <a:bodyPr/>
        <a:lstStyle/>
        <a:p>
          <a:endParaRPr lang="tr-TR"/>
        </a:p>
      </dgm:t>
    </dgm:pt>
    <dgm:pt modelId="{A71AA870-D957-4A42-B32B-07D6F2613D65}">
      <dgm:prSet/>
      <dgm:spPr/>
      <dgm:t>
        <a:bodyPr/>
        <a:lstStyle/>
        <a:p>
          <a:r>
            <a:rPr lang="tr-TR" dirty="0"/>
            <a:t>Hâkim Durumun Kötüye Kullanılması</a:t>
          </a:r>
        </a:p>
      </dgm:t>
    </dgm:pt>
    <dgm:pt modelId="{AA0C2C3F-16D3-4D59-B6E3-C96C95812B72}" type="parTrans" cxnId="{D4B6D073-66D1-4C0E-97B8-4938DE391D0F}">
      <dgm:prSet/>
      <dgm:spPr/>
      <dgm:t>
        <a:bodyPr/>
        <a:lstStyle/>
        <a:p>
          <a:endParaRPr lang="tr-TR"/>
        </a:p>
      </dgm:t>
    </dgm:pt>
    <dgm:pt modelId="{4EDE6CD4-62BB-49DC-A711-1105CAC1F44B}" type="sibTrans" cxnId="{D4B6D073-66D1-4C0E-97B8-4938DE391D0F}">
      <dgm:prSet/>
      <dgm:spPr/>
      <dgm:t>
        <a:bodyPr/>
        <a:lstStyle/>
        <a:p>
          <a:endParaRPr lang="tr-TR"/>
        </a:p>
      </dgm:t>
    </dgm:pt>
    <dgm:pt modelId="{244F6421-CFB6-4C58-B33D-24F93A01BD6A}">
      <dgm:prSet/>
      <dgm:spPr/>
      <dgm:t>
        <a:bodyPr/>
        <a:lstStyle/>
        <a:p>
          <a:r>
            <a:rPr lang="tr-TR" dirty="0"/>
            <a:t>Birleşme ve Devralmalar</a:t>
          </a:r>
        </a:p>
      </dgm:t>
    </dgm:pt>
    <dgm:pt modelId="{BAB91F05-F6FA-48B3-BA37-2ED677941C64}" type="parTrans" cxnId="{362C48AA-BDDB-4712-939B-666C9EF14261}">
      <dgm:prSet/>
      <dgm:spPr/>
      <dgm:t>
        <a:bodyPr/>
        <a:lstStyle/>
        <a:p>
          <a:endParaRPr lang="tr-TR"/>
        </a:p>
      </dgm:t>
    </dgm:pt>
    <dgm:pt modelId="{8653B857-5A33-4473-A309-68DC89505767}" type="sibTrans" cxnId="{362C48AA-BDDB-4712-939B-666C9EF14261}">
      <dgm:prSet/>
      <dgm:spPr/>
      <dgm:t>
        <a:bodyPr/>
        <a:lstStyle/>
        <a:p>
          <a:endParaRPr lang="tr-TR"/>
        </a:p>
      </dgm:t>
    </dgm:pt>
    <dgm:pt modelId="{73CB97F1-3AE1-4A4D-9D9C-D28F5B044945}" type="pres">
      <dgm:prSet presAssocID="{2962DDD9-5A5F-4D34-9482-55BF5353435F}" presName="hierChild1" presStyleCnt="0">
        <dgm:presLayoutVars>
          <dgm:orgChart val="1"/>
          <dgm:chPref val="1"/>
          <dgm:dir/>
          <dgm:animOne val="branch"/>
          <dgm:animLvl val="lvl"/>
          <dgm:resizeHandles/>
        </dgm:presLayoutVars>
      </dgm:prSet>
      <dgm:spPr/>
    </dgm:pt>
    <dgm:pt modelId="{5E81D71E-B60F-4712-9889-E994BFFAA88A}" type="pres">
      <dgm:prSet presAssocID="{C624C789-B3A3-44EF-9B26-C26671D783CE}" presName="hierRoot1" presStyleCnt="0">
        <dgm:presLayoutVars>
          <dgm:hierBranch val="init"/>
        </dgm:presLayoutVars>
      </dgm:prSet>
      <dgm:spPr/>
    </dgm:pt>
    <dgm:pt modelId="{96E392C6-BE16-421D-BED5-5CBA9AF33405}" type="pres">
      <dgm:prSet presAssocID="{C624C789-B3A3-44EF-9B26-C26671D783CE}" presName="rootComposite1" presStyleCnt="0"/>
      <dgm:spPr/>
    </dgm:pt>
    <dgm:pt modelId="{482EB39C-DC46-4865-B03A-302C81B059B2}" type="pres">
      <dgm:prSet presAssocID="{C624C789-B3A3-44EF-9B26-C26671D783CE}" presName="rootText1" presStyleLbl="node0" presStyleIdx="0" presStyleCnt="1" custScaleX="351065">
        <dgm:presLayoutVars>
          <dgm:chPref val="3"/>
        </dgm:presLayoutVars>
      </dgm:prSet>
      <dgm:spPr/>
    </dgm:pt>
    <dgm:pt modelId="{24F12876-7479-4D84-94A6-068D602E740D}" type="pres">
      <dgm:prSet presAssocID="{C624C789-B3A3-44EF-9B26-C26671D783CE}" presName="rootConnector1" presStyleLbl="node1" presStyleIdx="0" presStyleCnt="0"/>
      <dgm:spPr/>
    </dgm:pt>
    <dgm:pt modelId="{FC56193D-31B2-4495-81AD-E68C13F3BD7B}" type="pres">
      <dgm:prSet presAssocID="{C624C789-B3A3-44EF-9B26-C26671D783CE}" presName="hierChild2" presStyleCnt="0"/>
      <dgm:spPr/>
    </dgm:pt>
    <dgm:pt modelId="{88712677-4962-41D4-A2AF-089FE6316DF4}" type="pres">
      <dgm:prSet presAssocID="{C14BF57A-9B25-4890-A1CA-DD10242A01DA}" presName="Name37" presStyleLbl="parChTrans1D2" presStyleIdx="0" presStyleCnt="3"/>
      <dgm:spPr/>
    </dgm:pt>
    <dgm:pt modelId="{60E1AD03-5E41-471C-B3A2-A5D69ED0065C}" type="pres">
      <dgm:prSet presAssocID="{35BEE028-9A4C-4B5D-942B-64C472B90462}" presName="hierRoot2" presStyleCnt="0">
        <dgm:presLayoutVars>
          <dgm:hierBranch val="init"/>
        </dgm:presLayoutVars>
      </dgm:prSet>
      <dgm:spPr/>
    </dgm:pt>
    <dgm:pt modelId="{7D49C3CE-E56E-4516-A276-E575E90911C7}" type="pres">
      <dgm:prSet presAssocID="{35BEE028-9A4C-4B5D-942B-64C472B90462}" presName="rootComposite" presStyleCnt="0"/>
      <dgm:spPr/>
    </dgm:pt>
    <dgm:pt modelId="{BEE2C5C4-C099-4F03-910A-F2E430322781}" type="pres">
      <dgm:prSet presAssocID="{35BEE028-9A4C-4B5D-942B-64C472B90462}" presName="rootText" presStyleLbl="node2" presStyleIdx="0" presStyleCnt="3" custScaleX="164571">
        <dgm:presLayoutVars>
          <dgm:chPref val="3"/>
        </dgm:presLayoutVars>
      </dgm:prSet>
      <dgm:spPr/>
    </dgm:pt>
    <dgm:pt modelId="{3D25B559-39DC-4C13-8EAB-F4362DC5731E}" type="pres">
      <dgm:prSet presAssocID="{35BEE028-9A4C-4B5D-942B-64C472B90462}" presName="rootConnector" presStyleLbl="node2" presStyleIdx="0" presStyleCnt="3"/>
      <dgm:spPr/>
    </dgm:pt>
    <dgm:pt modelId="{95764EFD-5C28-4B4C-8553-3B31158053B1}" type="pres">
      <dgm:prSet presAssocID="{35BEE028-9A4C-4B5D-942B-64C472B90462}" presName="hierChild4" presStyleCnt="0"/>
      <dgm:spPr/>
    </dgm:pt>
    <dgm:pt modelId="{E52E137C-5616-44C8-8F32-E10F5DC7381C}" type="pres">
      <dgm:prSet presAssocID="{35BEE028-9A4C-4B5D-942B-64C472B90462}" presName="hierChild5" presStyleCnt="0"/>
      <dgm:spPr/>
    </dgm:pt>
    <dgm:pt modelId="{F758A0A3-9E97-44A1-A55C-998A7031F5D9}" type="pres">
      <dgm:prSet presAssocID="{75FA32B9-6B68-468E-9F85-9F2663E175C6}" presName="Name37" presStyleLbl="parChTrans1D2" presStyleIdx="1" presStyleCnt="3"/>
      <dgm:spPr/>
    </dgm:pt>
    <dgm:pt modelId="{CA86704A-E2B7-4697-9A05-708064545FB2}" type="pres">
      <dgm:prSet presAssocID="{987CCD62-A950-4B59-84D9-12FCC7E06FD6}" presName="hierRoot2" presStyleCnt="0">
        <dgm:presLayoutVars>
          <dgm:hierBranch val="init"/>
        </dgm:presLayoutVars>
      </dgm:prSet>
      <dgm:spPr/>
    </dgm:pt>
    <dgm:pt modelId="{038649D4-B1F3-4129-B265-8B907707A90D}" type="pres">
      <dgm:prSet presAssocID="{987CCD62-A950-4B59-84D9-12FCC7E06FD6}" presName="rootComposite" presStyleCnt="0"/>
      <dgm:spPr/>
    </dgm:pt>
    <dgm:pt modelId="{5174A21A-5415-4F2F-A275-C1765EDF4718}" type="pres">
      <dgm:prSet presAssocID="{987CCD62-A950-4B59-84D9-12FCC7E06FD6}" presName="rootText" presStyleLbl="node2" presStyleIdx="1" presStyleCnt="3" custScaleX="166185">
        <dgm:presLayoutVars>
          <dgm:chPref val="3"/>
        </dgm:presLayoutVars>
      </dgm:prSet>
      <dgm:spPr/>
    </dgm:pt>
    <dgm:pt modelId="{D0F43720-1625-4EC7-BF92-82055851E185}" type="pres">
      <dgm:prSet presAssocID="{987CCD62-A950-4B59-84D9-12FCC7E06FD6}" presName="rootConnector" presStyleLbl="node2" presStyleIdx="1" presStyleCnt="3"/>
      <dgm:spPr/>
    </dgm:pt>
    <dgm:pt modelId="{2A54FB61-A7DB-4127-847D-8D6DC657E245}" type="pres">
      <dgm:prSet presAssocID="{987CCD62-A950-4B59-84D9-12FCC7E06FD6}" presName="hierChild4" presStyleCnt="0"/>
      <dgm:spPr/>
    </dgm:pt>
    <dgm:pt modelId="{D52E5C8D-D3E7-4F3B-B802-9BCB99D10958}" type="pres">
      <dgm:prSet presAssocID="{86A7FE7E-8BD4-4738-B275-922945575B53}" presName="Name37" presStyleLbl="parChTrans1D3" presStyleIdx="0" presStyleCnt="5"/>
      <dgm:spPr/>
    </dgm:pt>
    <dgm:pt modelId="{C634F14D-B367-4D28-A403-ECBDB98F15DF}" type="pres">
      <dgm:prSet presAssocID="{25AAEF4E-0D02-48C6-8073-0261E877B794}" presName="hierRoot2" presStyleCnt="0">
        <dgm:presLayoutVars>
          <dgm:hierBranch val="init"/>
        </dgm:presLayoutVars>
      </dgm:prSet>
      <dgm:spPr/>
    </dgm:pt>
    <dgm:pt modelId="{E05B4785-FC81-4CDF-9617-E6B212F40BBA}" type="pres">
      <dgm:prSet presAssocID="{25AAEF4E-0D02-48C6-8073-0261E877B794}" presName="rootComposite" presStyleCnt="0"/>
      <dgm:spPr/>
    </dgm:pt>
    <dgm:pt modelId="{8571D3B6-D64C-42BD-8F7F-B964992E0142}" type="pres">
      <dgm:prSet presAssocID="{25AAEF4E-0D02-48C6-8073-0261E877B794}" presName="rootText" presStyleLbl="node3" presStyleIdx="0" presStyleCnt="5">
        <dgm:presLayoutVars>
          <dgm:chPref val="3"/>
        </dgm:presLayoutVars>
      </dgm:prSet>
      <dgm:spPr/>
    </dgm:pt>
    <dgm:pt modelId="{59F4DBF9-7A12-4638-8625-BC83EEE6C919}" type="pres">
      <dgm:prSet presAssocID="{25AAEF4E-0D02-48C6-8073-0261E877B794}" presName="rootConnector" presStyleLbl="node3" presStyleIdx="0" presStyleCnt="5"/>
      <dgm:spPr/>
    </dgm:pt>
    <dgm:pt modelId="{E155A513-5B84-4F27-B956-9F267361218B}" type="pres">
      <dgm:prSet presAssocID="{25AAEF4E-0D02-48C6-8073-0261E877B794}" presName="hierChild4" presStyleCnt="0"/>
      <dgm:spPr/>
    </dgm:pt>
    <dgm:pt modelId="{B094A1CF-C055-4643-894D-DA74713509ED}" type="pres">
      <dgm:prSet presAssocID="{25AAEF4E-0D02-48C6-8073-0261E877B794}" presName="hierChild5" presStyleCnt="0"/>
      <dgm:spPr/>
    </dgm:pt>
    <dgm:pt modelId="{432100DF-C019-49E8-BED7-6AB14A010A96}" type="pres">
      <dgm:prSet presAssocID="{AA0C2C3F-16D3-4D59-B6E3-C96C95812B72}" presName="Name37" presStyleLbl="parChTrans1D3" presStyleIdx="1" presStyleCnt="5"/>
      <dgm:spPr/>
    </dgm:pt>
    <dgm:pt modelId="{F657E55B-A803-4A03-9407-088E5F8E38C7}" type="pres">
      <dgm:prSet presAssocID="{A71AA870-D957-4A42-B32B-07D6F2613D65}" presName="hierRoot2" presStyleCnt="0">
        <dgm:presLayoutVars>
          <dgm:hierBranch val="init"/>
        </dgm:presLayoutVars>
      </dgm:prSet>
      <dgm:spPr/>
    </dgm:pt>
    <dgm:pt modelId="{C40A3BB4-3323-4FC1-A7F7-0412621D36A4}" type="pres">
      <dgm:prSet presAssocID="{A71AA870-D957-4A42-B32B-07D6F2613D65}" presName="rootComposite" presStyleCnt="0"/>
      <dgm:spPr/>
    </dgm:pt>
    <dgm:pt modelId="{568B5796-4FC2-4FCA-8219-87E1E9A2D9F3}" type="pres">
      <dgm:prSet presAssocID="{A71AA870-D957-4A42-B32B-07D6F2613D65}" presName="rootText" presStyleLbl="node3" presStyleIdx="1" presStyleCnt="5">
        <dgm:presLayoutVars>
          <dgm:chPref val="3"/>
        </dgm:presLayoutVars>
      </dgm:prSet>
      <dgm:spPr/>
    </dgm:pt>
    <dgm:pt modelId="{BE1390A8-B409-4E07-9343-E6CACFBDA800}" type="pres">
      <dgm:prSet presAssocID="{A71AA870-D957-4A42-B32B-07D6F2613D65}" presName="rootConnector" presStyleLbl="node3" presStyleIdx="1" presStyleCnt="5"/>
      <dgm:spPr/>
    </dgm:pt>
    <dgm:pt modelId="{A69D7A23-5556-463E-B511-5B4421F32FE8}" type="pres">
      <dgm:prSet presAssocID="{A71AA870-D957-4A42-B32B-07D6F2613D65}" presName="hierChild4" presStyleCnt="0"/>
      <dgm:spPr/>
    </dgm:pt>
    <dgm:pt modelId="{15643F17-2794-4501-B132-82AE6CC02C2A}" type="pres">
      <dgm:prSet presAssocID="{A71AA870-D957-4A42-B32B-07D6F2613D65}" presName="hierChild5" presStyleCnt="0"/>
      <dgm:spPr/>
    </dgm:pt>
    <dgm:pt modelId="{FB10DB40-96BC-4055-AD60-AEE32DF9DB47}" type="pres">
      <dgm:prSet presAssocID="{BAB91F05-F6FA-48B3-BA37-2ED677941C64}" presName="Name37" presStyleLbl="parChTrans1D3" presStyleIdx="2" presStyleCnt="5"/>
      <dgm:spPr/>
    </dgm:pt>
    <dgm:pt modelId="{FFCEEF54-648B-455A-AB41-0E300AECE842}" type="pres">
      <dgm:prSet presAssocID="{244F6421-CFB6-4C58-B33D-24F93A01BD6A}" presName="hierRoot2" presStyleCnt="0">
        <dgm:presLayoutVars>
          <dgm:hierBranch val="init"/>
        </dgm:presLayoutVars>
      </dgm:prSet>
      <dgm:spPr/>
    </dgm:pt>
    <dgm:pt modelId="{01E646AD-470A-4577-91D0-786C69837289}" type="pres">
      <dgm:prSet presAssocID="{244F6421-CFB6-4C58-B33D-24F93A01BD6A}" presName="rootComposite" presStyleCnt="0"/>
      <dgm:spPr/>
    </dgm:pt>
    <dgm:pt modelId="{5F062388-8918-4031-AD73-16EE2112B2D0}" type="pres">
      <dgm:prSet presAssocID="{244F6421-CFB6-4C58-B33D-24F93A01BD6A}" presName="rootText" presStyleLbl="node3" presStyleIdx="2" presStyleCnt="5">
        <dgm:presLayoutVars>
          <dgm:chPref val="3"/>
        </dgm:presLayoutVars>
      </dgm:prSet>
      <dgm:spPr/>
    </dgm:pt>
    <dgm:pt modelId="{0E6C06FC-5523-4AD6-807B-88AF63EC4597}" type="pres">
      <dgm:prSet presAssocID="{244F6421-CFB6-4C58-B33D-24F93A01BD6A}" presName="rootConnector" presStyleLbl="node3" presStyleIdx="2" presStyleCnt="5"/>
      <dgm:spPr/>
    </dgm:pt>
    <dgm:pt modelId="{EEE5BC1D-B9AE-4CFE-928C-C3BD076C0DF8}" type="pres">
      <dgm:prSet presAssocID="{244F6421-CFB6-4C58-B33D-24F93A01BD6A}" presName="hierChild4" presStyleCnt="0"/>
      <dgm:spPr/>
    </dgm:pt>
    <dgm:pt modelId="{E0C5F527-010F-4A52-8A89-6A6149CD3381}" type="pres">
      <dgm:prSet presAssocID="{244F6421-CFB6-4C58-B33D-24F93A01BD6A}" presName="hierChild5" presStyleCnt="0"/>
      <dgm:spPr/>
    </dgm:pt>
    <dgm:pt modelId="{212C9C76-136E-48E5-A8C4-E20CAFA68F2A}" type="pres">
      <dgm:prSet presAssocID="{987CCD62-A950-4B59-84D9-12FCC7E06FD6}" presName="hierChild5" presStyleCnt="0"/>
      <dgm:spPr/>
    </dgm:pt>
    <dgm:pt modelId="{DAA1135B-744A-40CB-9343-4F1D381B3259}" type="pres">
      <dgm:prSet presAssocID="{D06EE940-74FF-43F7-B088-B6A6E59CA28F}" presName="Name37" presStyleLbl="parChTrans1D2" presStyleIdx="2" presStyleCnt="3"/>
      <dgm:spPr/>
    </dgm:pt>
    <dgm:pt modelId="{A1C7595D-16DB-4D81-A9C0-B66EFCA340C2}" type="pres">
      <dgm:prSet presAssocID="{84C0243A-55DE-4053-8CB6-438C305E85AF}" presName="hierRoot2" presStyleCnt="0">
        <dgm:presLayoutVars>
          <dgm:hierBranch val="init"/>
        </dgm:presLayoutVars>
      </dgm:prSet>
      <dgm:spPr/>
    </dgm:pt>
    <dgm:pt modelId="{C7EED70B-BE91-4644-9F15-33CD333F809A}" type="pres">
      <dgm:prSet presAssocID="{84C0243A-55DE-4053-8CB6-438C305E85AF}" presName="rootComposite" presStyleCnt="0"/>
      <dgm:spPr/>
    </dgm:pt>
    <dgm:pt modelId="{9F905E72-1D27-4155-AC93-2813ED628A30}" type="pres">
      <dgm:prSet presAssocID="{84C0243A-55DE-4053-8CB6-438C305E85AF}" presName="rootText" presStyleLbl="node2" presStyleIdx="2" presStyleCnt="3" custScaleX="209475">
        <dgm:presLayoutVars>
          <dgm:chPref val="3"/>
        </dgm:presLayoutVars>
      </dgm:prSet>
      <dgm:spPr/>
    </dgm:pt>
    <dgm:pt modelId="{0FAE83E0-D68B-4299-AB62-67E6C573E414}" type="pres">
      <dgm:prSet presAssocID="{84C0243A-55DE-4053-8CB6-438C305E85AF}" presName="rootConnector" presStyleLbl="node2" presStyleIdx="2" presStyleCnt="3"/>
      <dgm:spPr/>
    </dgm:pt>
    <dgm:pt modelId="{D32AFE2C-F96D-464B-83EC-43A0B09CB9F2}" type="pres">
      <dgm:prSet presAssocID="{84C0243A-55DE-4053-8CB6-438C305E85AF}" presName="hierChild4" presStyleCnt="0"/>
      <dgm:spPr/>
    </dgm:pt>
    <dgm:pt modelId="{B6E839C9-1C0A-46B4-9DB3-D18FAE3EE2E8}" type="pres">
      <dgm:prSet presAssocID="{28CD2BD3-DD13-42E4-8429-98428DC2D03C}" presName="Name37" presStyleLbl="parChTrans1D3" presStyleIdx="3" presStyleCnt="5"/>
      <dgm:spPr/>
    </dgm:pt>
    <dgm:pt modelId="{A0EFCCAD-2F74-47B2-AFC6-E76174476195}" type="pres">
      <dgm:prSet presAssocID="{70AAAFC9-0FCF-4CE2-94F4-5E454286FE28}" presName="hierRoot2" presStyleCnt="0">
        <dgm:presLayoutVars>
          <dgm:hierBranch val="init"/>
        </dgm:presLayoutVars>
      </dgm:prSet>
      <dgm:spPr/>
    </dgm:pt>
    <dgm:pt modelId="{7BCAC384-AC22-4AA1-A11E-A82B7616501E}" type="pres">
      <dgm:prSet presAssocID="{70AAAFC9-0FCF-4CE2-94F4-5E454286FE28}" presName="rootComposite" presStyleCnt="0"/>
      <dgm:spPr/>
    </dgm:pt>
    <dgm:pt modelId="{A33CF96D-87F2-49FD-8099-603ED4F20066}" type="pres">
      <dgm:prSet presAssocID="{70AAAFC9-0FCF-4CE2-94F4-5E454286FE28}" presName="rootText" presStyleLbl="node3" presStyleIdx="3" presStyleCnt="5">
        <dgm:presLayoutVars>
          <dgm:chPref val="3"/>
        </dgm:presLayoutVars>
      </dgm:prSet>
      <dgm:spPr/>
    </dgm:pt>
    <dgm:pt modelId="{79FBDAB6-4920-42EB-A918-313A671DEB29}" type="pres">
      <dgm:prSet presAssocID="{70AAAFC9-0FCF-4CE2-94F4-5E454286FE28}" presName="rootConnector" presStyleLbl="node3" presStyleIdx="3" presStyleCnt="5"/>
      <dgm:spPr/>
    </dgm:pt>
    <dgm:pt modelId="{2087EA6B-BDB5-4E22-B4DC-9E61809D06D4}" type="pres">
      <dgm:prSet presAssocID="{70AAAFC9-0FCF-4CE2-94F4-5E454286FE28}" presName="hierChild4" presStyleCnt="0"/>
      <dgm:spPr/>
    </dgm:pt>
    <dgm:pt modelId="{EB666301-15A3-4513-B1B1-ADB418CB095E}" type="pres">
      <dgm:prSet presAssocID="{70AAAFC9-0FCF-4CE2-94F4-5E454286FE28}" presName="hierChild5" presStyleCnt="0"/>
      <dgm:spPr/>
    </dgm:pt>
    <dgm:pt modelId="{7D7C764C-E7D2-4C1C-A3F5-471B745D187F}" type="pres">
      <dgm:prSet presAssocID="{2AF7CBA9-B2BF-4120-B753-60CC5FC1D4C9}" presName="Name37" presStyleLbl="parChTrans1D3" presStyleIdx="4" presStyleCnt="5"/>
      <dgm:spPr/>
    </dgm:pt>
    <dgm:pt modelId="{C1A38C5B-3D77-4614-99A7-99DD1622878E}" type="pres">
      <dgm:prSet presAssocID="{24BC61CF-4D82-42DC-85E9-6C3DE1DFB2B3}" presName="hierRoot2" presStyleCnt="0">
        <dgm:presLayoutVars>
          <dgm:hierBranch val="init"/>
        </dgm:presLayoutVars>
      </dgm:prSet>
      <dgm:spPr/>
    </dgm:pt>
    <dgm:pt modelId="{DE07DA04-7648-4B06-A2B4-12116DA3C1EF}" type="pres">
      <dgm:prSet presAssocID="{24BC61CF-4D82-42DC-85E9-6C3DE1DFB2B3}" presName="rootComposite" presStyleCnt="0"/>
      <dgm:spPr/>
    </dgm:pt>
    <dgm:pt modelId="{EE66CC3C-FD58-4CA0-B5F9-9F8D44D6A047}" type="pres">
      <dgm:prSet presAssocID="{24BC61CF-4D82-42DC-85E9-6C3DE1DFB2B3}" presName="rootText" presStyleLbl="node3" presStyleIdx="4" presStyleCnt="5">
        <dgm:presLayoutVars>
          <dgm:chPref val="3"/>
        </dgm:presLayoutVars>
      </dgm:prSet>
      <dgm:spPr/>
    </dgm:pt>
    <dgm:pt modelId="{BFC55C6F-89B2-43B8-92CA-0B0647BFB0E8}" type="pres">
      <dgm:prSet presAssocID="{24BC61CF-4D82-42DC-85E9-6C3DE1DFB2B3}" presName="rootConnector" presStyleLbl="node3" presStyleIdx="4" presStyleCnt="5"/>
      <dgm:spPr/>
    </dgm:pt>
    <dgm:pt modelId="{0FD28BCA-1891-4950-898A-F6A507186E80}" type="pres">
      <dgm:prSet presAssocID="{24BC61CF-4D82-42DC-85E9-6C3DE1DFB2B3}" presName="hierChild4" presStyleCnt="0"/>
      <dgm:spPr/>
    </dgm:pt>
    <dgm:pt modelId="{2ACC092A-6BEA-4940-AD5C-18492FD4514E}" type="pres">
      <dgm:prSet presAssocID="{24BC61CF-4D82-42DC-85E9-6C3DE1DFB2B3}" presName="hierChild5" presStyleCnt="0"/>
      <dgm:spPr/>
    </dgm:pt>
    <dgm:pt modelId="{B4215BBA-E955-4D13-9262-6BAC3AFC58A0}" type="pres">
      <dgm:prSet presAssocID="{84C0243A-55DE-4053-8CB6-438C305E85AF}" presName="hierChild5" presStyleCnt="0"/>
      <dgm:spPr/>
    </dgm:pt>
    <dgm:pt modelId="{0D910BD8-547C-4F76-BC92-F9CF191C7709}" type="pres">
      <dgm:prSet presAssocID="{C624C789-B3A3-44EF-9B26-C26671D783CE}" presName="hierChild3" presStyleCnt="0"/>
      <dgm:spPr/>
    </dgm:pt>
  </dgm:ptLst>
  <dgm:cxnLst>
    <dgm:cxn modelId="{84F59301-CEDF-4E9E-8E53-4236A4C75AD0}" srcId="{987CCD62-A950-4B59-84D9-12FCC7E06FD6}" destId="{25AAEF4E-0D02-48C6-8073-0261E877B794}" srcOrd="0" destOrd="0" parTransId="{86A7FE7E-8BD4-4738-B275-922945575B53}" sibTransId="{353D4DB3-FA10-4142-B92C-3A27FBCC0296}"/>
    <dgm:cxn modelId="{09CE2819-4EFA-42B7-B869-3905C7D5F328}" type="presOf" srcId="{24BC61CF-4D82-42DC-85E9-6C3DE1DFB2B3}" destId="{EE66CC3C-FD58-4CA0-B5F9-9F8D44D6A047}" srcOrd="0" destOrd="0" presId="urn:microsoft.com/office/officeart/2005/8/layout/orgChart1"/>
    <dgm:cxn modelId="{A342771E-A223-4B0A-86E5-C0DAB148052C}" type="presOf" srcId="{BAB91F05-F6FA-48B3-BA37-2ED677941C64}" destId="{FB10DB40-96BC-4055-AD60-AEE32DF9DB47}" srcOrd="0" destOrd="0" presId="urn:microsoft.com/office/officeart/2005/8/layout/orgChart1"/>
    <dgm:cxn modelId="{230A8122-4251-4441-AD48-18EA2B434150}" type="presOf" srcId="{244F6421-CFB6-4C58-B33D-24F93A01BD6A}" destId="{5F062388-8918-4031-AD73-16EE2112B2D0}" srcOrd="0" destOrd="0" presId="urn:microsoft.com/office/officeart/2005/8/layout/orgChart1"/>
    <dgm:cxn modelId="{A275C82C-8562-4C13-BFD9-17039E835F3B}" type="presOf" srcId="{987CCD62-A950-4B59-84D9-12FCC7E06FD6}" destId="{5174A21A-5415-4F2F-A275-C1765EDF4718}" srcOrd="0" destOrd="0" presId="urn:microsoft.com/office/officeart/2005/8/layout/orgChart1"/>
    <dgm:cxn modelId="{A64A793C-1CAE-47AB-ACE2-67114764C1DD}" type="presOf" srcId="{75FA32B9-6B68-468E-9F85-9F2663E175C6}" destId="{F758A0A3-9E97-44A1-A55C-998A7031F5D9}" srcOrd="0" destOrd="0" presId="urn:microsoft.com/office/officeart/2005/8/layout/orgChart1"/>
    <dgm:cxn modelId="{8CC8FB3E-F7DC-4EA9-85F0-6CE7969927CE}" type="presOf" srcId="{A71AA870-D957-4A42-B32B-07D6F2613D65}" destId="{BE1390A8-B409-4E07-9343-E6CACFBDA800}" srcOrd="1" destOrd="0" presId="urn:microsoft.com/office/officeart/2005/8/layout/orgChart1"/>
    <dgm:cxn modelId="{BA7F5B5F-A38B-4855-80C3-72951684BAB2}" type="presOf" srcId="{C624C789-B3A3-44EF-9B26-C26671D783CE}" destId="{482EB39C-DC46-4865-B03A-302C81B059B2}" srcOrd="0" destOrd="0" presId="urn:microsoft.com/office/officeart/2005/8/layout/orgChart1"/>
    <dgm:cxn modelId="{CC48AF5F-10DA-48CF-817D-86B17573D349}" type="presOf" srcId="{D06EE940-74FF-43F7-B088-B6A6E59CA28F}" destId="{DAA1135B-744A-40CB-9343-4F1D381B3259}" srcOrd="0" destOrd="0" presId="urn:microsoft.com/office/officeart/2005/8/layout/orgChart1"/>
    <dgm:cxn modelId="{EB39D943-8C5D-425F-8A58-67C4D3B6F5BF}" srcId="{C624C789-B3A3-44EF-9B26-C26671D783CE}" destId="{987CCD62-A950-4B59-84D9-12FCC7E06FD6}" srcOrd="1" destOrd="0" parTransId="{75FA32B9-6B68-468E-9F85-9F2663E175C6}" sibTransId="{6259B5E4-7182-41FC-89F5-E106C2C9B748}"/>
    <dgm:cxn modelId="{02224265-EA88-43D6-9AC3-8F92AD5C862F}" type="presOf" srcId="{25AAEF4E-0D02-48C6-8073-0261E877B794}" destId="{8571D3B6-D64C-42BD-8F7F-B964992E0142}" srcOrd="0" destOrd="0" presId="urn:microsoft.com/office/officeart/2005/8/layout/orgChart1"/>
    <dgm:cxn modelId="{F62DD666-30C7-490B-8B2D-E2CE5BFD0C01}" type="presOf" srcId="{86A7FE7E-8BD4-4738-B275-922945575B53}" destId="{D52E5C8D-D3E7-4F3B-B802-9BCB99D10958}" srcOrd="0" destOrd="0" presId="urn:microsoft.com/office/officeart/2005/8/layout/orgChart1"/>
    <dgm:cxn modelId="{70E3AC6E-1AF9-42B3-B7D3-63D10531885F}" type="presOf" srcId="{C624C789-B3A3-44EF-9B26-C26671D783CE}" destId="{24F12876-7479-4D84-94A6-068D602E740D}" srcOrd="1" destOrd="0" presId="urn:microsoft.com/office/officeart/2005/8/layout/orgChart1"/>
    <dgm:cxn modelId="{934EF56F-171D-43EB-88AC-A0CCA8671AAB}" type="presOf" srcId="{35BEE028-9A4C-4B5D-942B-64C472B90462}" destId="{3D25B559-39DC-4C13-8EAB-F4362DC5731E}" srcOrd="1" destOrd="0" presId="urn:microsoft.com/office/officeart/2005/8/layout/orgChart1"/>
    <dgm:cxn modelId="{C3D6EC70-41C4-42C2-AA2B-1648D3BD1E74}" type="presOf" srcId="{A71AA870-D957-4A42-B32B-07D6F2613D65}" destId="{568B5796-4FC2-4FCA-8219-87E1E9A2D9F3}" srcOrd="0" destOrd="0" presId="urn:microsoft.com/office/officeart/2005/8/layout/orgChart1"/>
    <dgm:cxn modelId="{D4B6D073-66D1-4C0E-97B8-4938DE391D0F}" srcId="{987CCD62-A950-4B59-84D9-12FCC7E06FD6}" destId="{A71AA870-D957-4A42-B32B-07D6F2613D65}" srcOrd="1" destOrd="0" parTransId="{AA0C2C3F-16D3-4D59-B6E3-C96C95812B72}" sibTransId="{4EDE6CD4-62BB-49DC-A711-1105CAC1F44B}"/>
    <dgm:cxn modelId="{88055754-EB11-49E0-9776-75DBEE996B8F}" type="presOf" srcId="{35BEE028-9A4C-4B5D-942B-64C472B90462}" destId="{BEE2C5C4-C099-4F03-910A-F2E430322781}" srcOrd="0" destOrd="0" presId="urn:microsoft.com/office/officeart/2005/8/layout/orgChart1"/>
    <dgm:cxn modelId="{F7FBCD5A-6868-4F2B-87CF-E136DB98BB48}" type="presOf" srcId="{2AF7CBA9-B2BF-4120-B753-60CC5FC1D4C9}" destId="{7D7C764C-E7D2-4C1C-A3F5-471B745D187F}" srcOrd="0" destOrd="0" presId="urn:microsoft.com/office/officeart/2005/8/layout/orgChart1"/>
    <dgm:cxn modelId="{56B4418B-BE0C-4FD0-A5FF-1FF7077F2B43}" type="presOf" srcId="{987CCD62-A950-4B59-84D9-12FCC7E06FD6}" destId="{D0F43720-1625-4EC7-BF92-82055851E185}" srcOrd="1" destOrd="0" presId="urn:microsoft.com/office/officeart/2005/8/layout/orgChart1"/>
    <dgm:cxn modelId="{8D089C9D-87FB-4B82-A324-AED2C18663CB}" type="presOf" srcId="{84C0243A-55DE-4053-8CB6-438C305E85AF}" destId="{9F905E72-1D27-4155-AC93-2813ED628A30}" srcOrd="0" destOrd="0" presId="urn:microsoft.com/office/officeart/2005/8/layout/orgChart1"/>
    <dgm:cxn modelId="{D82A0F9E-1B89-4884-B6F3-CCC5B4CA8070}" type="presOf" srcId="{28CD2BD3-DD13-42E4-8429-98428DC2D03C}" destId="{B6E839C9-1C0A-46B4-9DB3-D18FAE3EE2E8}" srcOrd="0" destOrd="0" presId="urn:microsoft.com/office/officeart/2005/8/layout/orgChart1"/>
    <dgm:cxn modelId="{4651639E-A38E-4CFF-83E1-B403690DFF6C}" srcId="{2962DDD9-5A5F-4D34-9482-55BF5353435F}" destId="{C624C789-B3A3-44EF-9B26-C26671D783CE}" srcOrd="0" destOrd="0" parTransId="{E633FE74-CC36-4E54-B375-5A61077DF0F7}" sibTransId="{A4B6774B-4F4C-4C8F-BDB1-B4429442B334}"/>
    <dgm:cxn modelId="{BFFC51A7-517C-488B-A0F6-ECBEBF88957B}" type="presOf" srcId="{25AAEF4E-0D02-48C6-8073-0261E877B794}" destId="{59F4DBF9-7A12-4638-8625-BC83EEE6C919}" srcOrd="1" destOrd="0" presId="urn:microsoft.com/office/officeart/2005/8/layout/orgChart1"/>
    <dgm:cxn modelId="{B200D4A7-9DF8-43CD-9510-8339FB9DDEE1}" srcId="{84C0243A-55DE-4053-8CB6-438C305E85AF}" destId="{24BC61CF-4D82-42DC-85E9-6C3DE1DFB2B3}" srcOrd="1" destOrd="0" parTransId="{2AF7CBA9-B2BF-4120-B753-60CC5FC1D4C9}" sibTransId="{2A847194-04E2-4832-9260-2936EC414498}"/>
    <dgm:cxn modelId="{B2386DA8-5177-4866-BB6D-3BDE781D8BBD}" type="presOf" srcId="{70AAAFC9-0FCF-4CE2-94F4-5E454286FE28}" destId="{A33CF96D-87F2-49FD-8099-603ED4F20066}" srcOrd="0" destOrd="0" presId="urn:microsoft.com/office/officeart/2005/8/layout/orgChart1"/>
    <dgm:cxn modelId="{362C48AA-BDDB-4712-939B-666C9EF14261}" srcId="{987CCD62-A950-4B59-84D9-12FCC7E06FD6}" destId="{244F6421-CFB6-4C58-B33D-24F93A01BD6A}" srcOrd="2" destOrd="0" parTransId="{BAB91F05-F6FA-48B3-BA37-2ED677941C64}" sibTransId="{8653B857-5A33-4473-A309-68DC89505767}"/>
    <dgm:cxn modelId="{0C45D3B6-ABBA-4B2A-B61F-0078E891F274}" type="presOf" srcId="{2962DDD9-5A5F-4D34-9482-55BF5353435F}" destId="{73CB97F1-3AE1-4A4D-9D9C-D28F5B044945}" srcOrd="0" destOrd="0" presId="urn:microsoft.com/office/officeart/2005/8/layout/orgChart1"/>
    <dgm:cxn modelId="{F17D6BC4-98C1-4E51-9303-E4D75496979E}" type="presOf" srcId="{24BC61CF-4D82-42DC-85E9-6C3DE1DFB2B3}" destId="{BFC55C6F-89B2-43B8-92CA-0B0647BFB0E8}" srcOrd="1" destOrd="0" presId="urn:microsoft.com/office/officeart/2005/8/layout/orgChart1"/>
    <dgm:cxn modelId="{AE4074C6-4225-4DE0-BDCF-BA1C7731BAE3}" srcId="{84C0243A-55DE-4053-8CB6-438C305E85AF}" destId="{70AAAFC9-0FCF-4CE2-94F4-5E454286FE28}" srcOrd="0" destOrd="0" parTransId="{28CD2BD3-DD13-42E4-8429-98428DC2D03C}" sibTransId="{A5755C9C-6FA6-4F53-83AE-23B0F1F79611}"/>
    <dgm:cxn modelId="{76F55EC9-2C98-4E3F-8EA2-B28640BEBE9E}" type="presOf" srcId="{244F6421-CFB6-4C58-B33D-24F93A01BD6A}" destId="{0E6C06FC-5523-4AD6-807B-88AF63EC4597}" srcOrd="1" destOrd="0" presId="urn:microsoft.com/office/officeart/2005/8/layout/orgChart1"/>
    <dgm:cxn modelId="{D7CF45C9-24ED-49FE-9ECA-DAD80AEA7E25}" type="presOf" srcId="{AA0C2C3F-16D3-4D59-B6E3-C96C95812B72}" destId="{432100DF-C019-49E8-BED7-6AB14A010A96}" srcOrd="0" destOrd="0" presId="urn:microsoft.com/office/officeart/2005/8/layout/orgChart1"/>
    <dgm:cxn modelId="{C50FF2CB-C452-42F0-9912-F8299E7EC0B3}" type="presOf" srcId="{84C0243A-55DE-4053-8CB6-438C305E85AF}" destId="{0FAE83E0-D68B-4299-AB62-67E6C573E414}" srcOrd="1" destOrd="0" presId="urn:microsoft.com/office/officeart/2005/8/layout/orgChart1"/>
    <dgm:cxn modelId="{469189CC-30D8-4AD9-8462-90C9F2F6059F}" srcId="{C624C789-B3A3-44EF-9B26-C26671D783CE}" destId="{35BEE028-9A4C-4B5D-942B-64C472B90462}" srcOrd="0" destOrd="0" parTransId="{C14BF57A-9B25-4890-A1CA-DD10242A01DA}" sibTransId="{537ADC74-A36F-43A7-86CE-01A781255136}"/>
    <dgm:cxn modelId="{97CF5AD4-F9C2-4E2E-BF03-86F310DB9A8E}" srcId="{C624C789-B3A3-44EF-9B26-C26671D783CE}" destId="{84C0243A-55DE-4053-8CB6-438C305E85AF}" srcOrd="2" destOrd="0" parTransId="{D06EE940-74FF-43F7-B088-B6A6E59CA28F}" sibTransId="{433E7D58-DDF3-42D1-870E-905C748CB800}"/>
    <dgm:cxn modelId="{6920AADC-940E-47FC-ABC3-BEDACAD9AEB3}" type="presOf" srcId="{C14BF57A-9B25-4890-A1CA-DD10242A01DA}" destId="{88712677-4962-41D4-A2AF-089FE6316DF4}" srcOrd="0" destOrd="0" presId="urn:microsoft.com/office/officeart/2005/8/layout/orgChart1"/>
    <dgm:cxn modelId="{D33279E7-4F92-4511-B0B4-CEDF54E70B05}" type="presOf" srcId="{70AAAFC9-0FCF-4CE2-94F4-5E454286FE28}" destId="{79FBDAB6-4920-42EB-A918-313A671DEB29}" srcOrd="1" destOrd="0" presId="urn:microsoft.com/office/officeart/2005/8/layout/orgChart1"/>
    <dgm:cxn modelId="{D6B53CFC-0383-4282-905A-D6BD614A9A35}" type="presParOf" srcId="{73CB97F1-3AE1-4A4D-9D9C-D28F5B044945}" destId="{5E81D71E-B60F-4712-9889-E994BFFAA88A}" srcOrd="0" destOrd="0" presId="urn:microsoft.com/office/officeart/2005/8/layout/orgChart1"/>
    <dgm:cxn modelId="{6E69F3FE-B457-468B-83A7-5DCAF52DAE78}" type="presParOf" srcId="{5E81D71E-B60F-4712-9889-E994BFFAA88A}" destId="{96E392C6-BE16-421D-BED5-5CBA9AF33405}" srcOrd="0" destOrd="0" presId="urn:microsoft.com/office/officeart/2005/8/layout/orgChart1"/>
    <dgm:cxn modelId="{DA5C4815-1B4E-4A19-A5EC-15CA267429A0}" type="presParOf" srcId="{96E392C6-BE16-421D-BED5-5CBA9AF33405}" destId="{482EB39C-DC46-4865-B03A-302C81B059B2}" srcOrd="0" destOrd="0" presId="urn:microsoft.com/office/officeart/2005/8/layout/orgChart1"/>
    <dgm:cxn modelId="{AC9EC253-0034-4C13-B636-FAC432E69669}" type="presParOf" srcId="{96E392C6-BE16-421D-BED5-5CBA9AF33405}" destId="{24F12876-7479-4D84-94A6-068D602E740D}" srcOrd="1" destOrd="0" presId="urn:microsoft.com/office/officeart/2005/8/layout/orgChart1"/>
    <dgm:cxn modelId="{7F8C834B-E745-49EB-893A-2DE81FEF31F4}" type="presParOf" srcId="{5E81D71E-B60F-4712-9889-E994BFFAA88A}" destId="{FC56193D-31B2-4495-81AD-E68C13F3BD7B}" srcOrd="1" destOrd="0" presId="urn:microsoft.com/office/officeart/2005/8/layout/orgChart1"/>
    <dgm:cxn modelId="{1A185854-02C5-4913-AECB-883910DB0C2E}" type="presParOf" srcId="{FC56193D-31B2-4495-81AD-E68C13F3BD7B}" destId="{88712677-4962-41D4-A2AF-089FE6316DF4}" srcOrd="0" destOrd="0" presId="urn:microsoft.com/office/officeart/2005/8/layout/orgChart1"/>
    <dgm:cxn modelId="{767EDA10-C4D1-4835-886B-4AB6BB71DD96}" type="presParOf" srcId="{FC56193D-31B2-4495-81AD-E68C13F3BD7B}" destId="{60E1AD03-5E41-471C-B3A2-A5D69ED0065C}" srcOrd="1" destOrd="0" presId="urn:microsoft.com/office/officeart/2005/8/layout/orgChart1"/>
    <dgm:cxn modelId="{820C01BD-B1A8-4534-8476-D9081DDEFE12}" type="presParOf" srcId="{60E1AD03-5E41-471C-B3A2-A5D69ED0065C}" destId="{7D49C3CE-E56E-4516-A276-E575E90911C7}" srcOrd="0" destOrd="0" presId="urn:microsoft.com/office/officeart/2005/8/layout/orgChart1"/>
    <dgm:cxn modelId="{19B73E66-00F5-46F0-B926-500AB1E1AB95}" type="presParOf" srcId="{7D49C3CE-E56E-4516-A276-E575E90911C7}" destId="{BEE2C5C4-C099-4F03-910A-F2E430322781}" srcOrd="0" destOrd="0" presId="urn:microsoft.com/office/officeart/2005/8/layout/orgChart1"/>
    <dgm:cxn modelId="{731D54FB-ED1E-4BF0-9779-CE3C3C973951}" type="presParOf" srcId="{7D49C3CE-E56E-4516-A276-E575E90911C7}" destId="{3D25B559-39DC-4C13-8EAB-F4362DC5731E}" srcOrd="1" destOrd="0" presId="urn:microsoft.com/office/officeart/2005/8/layout/orgChart1"/>
    <dgm:cxn modelId="{CCEED4A8-C9D4-4F82-B02B-5598C45C5A8F}" type="presParOf" srcId="{60E1AD03-5E41-471C-B3A2-A5D69ED0065C}" destId="{95764EFD-5C28-4B4C-8553-3B31158053B1}" srcOrd="1" destOrd="0" presId="urn:microsoft.com/office/officeart/2005/8/layout/orgChart1"/>
    <dgm:cxn modelId="{B0D7CEDE-B0EF-494B-A200-DE94440F6773}" type="presParOf" srcId="{60E1AD03-5E41-471C-B3A2-A5D69ED0065C}" destId="{E52E137C-5616-44C8-8F32-E10F5DC7381C}" srcOrd="2" destOrd="0" presId="urn:microsoft.com/office/officeart/2005/8/layout/orgChart1"/>
    <dgm:cxn modelId="{D8EB75FE-F144-4DDA-9775-FEDDC6161596}" type="presParOf" srcId="{FC56193D-31B2-4495-81AD-E68C13F3BD7B}" destId="{F758A0A3-9E97-44A1-A55C-998A7031F5D9}" srcOrd="2" destOrd="0" presId="urn:microsoft.com/office/officeart/2005/8/layout/orgChart1"/>
    <dgm:cxn modelId="{4904C9C2-3F04-4E87-AC6F-3944ABED9832}" type="presParOf" srcId="{FC56193D-31B2-4495-81AD-E68C13F3BD7B}" destId="{CA86704A-E2B7-4697-9A05-708064545FB2}" srcOrd="3" destOrd="0" presId="urn:microsoft.com/office/officeart/2005/8/layout/orgChart1"/>
    <dgm:cxn modelId="{EC71BDCF-05E0-40A7-BD17-DA404AC97375}" type="presParOf" srcId="{CA86704A-E2B7-4697-9A05-708064545FB2}" destId="{038649D4-B1F3-4129-B265-8B907707A90D}" srcOrd="0" destOrd="0" presId="urn:microsoft.com/office/officeart/2005/8/layout/orgChart1"/>
    <dgm:cxn modelId="{CE54A55F-8F56-425D-8EBD-776BD5F0147D}" type="presParOf" srcId="{038649D4-B1F3-4129-B265-8B907707A90D}" destId="{5174A21A-5415-4F2F-A275-C1765EDF4718}" srcOrd="0" destOrd="0" presId="urn:microsoft.com/office/officeart/2005/8/layout/orgChart1"/>
    <dgm:cxn modelId="{8DC0650A-7CBD-461A-BFF4-5773ECB563BA}" type="presParOf" srcId="{038649D4-B1F3-4129-B265-8B907707A90D}" destId="{D0F43720-1625-4EC7-BF92-82055851E185}" srcOrd="1" destOrd="0" presId="urn:microsoft.com/office/officeart/2005/8/layout/orgChart1"/>
    <dgm:cxn modelId="{67E58164-98E0-4D66-9698-D422CFFB34AC}" type="presParOf" srcId="{CA86704A-E2B7-4697-9A05-708064545FB2}" destId="{2A54FB61-A7DB-4127-847D-8D6DC657E245}" srcOrd="1" destOrd="0" presId="urn:microsoft.com/office/officeart/2005/8/layout/orgChart1"/>
    <dgm:cxn modelId="{2ED406DD-38CC-4DBC-8820-977D06A28D57}" type="presParOf" srcId="{2A54FB61-A7DB-4127-847D-8D6DC657E245}" destId="{D52E5C8D-D3E7-4F3B-B802-9BCB99D10958}" srcOrd="0" destOrd="0" presId="urn:microsoft.com/office/officeart/2005/8/layout/orgChart1"/>
    <dgm:cxn modelId="{986AD14D-C8AE-4A05-8881-BDED591B3095}" type="presParOf" srcId="{2A54FB61-A7DB-4127-847D-8D6DC657E245}" destId="{C634F14D-B367-4D28-A403-ECBDB98F15DF}" srcOrd="1" destOrd="0" presId="urn:microsoft.com/office/officeart/2005/8/layout/orgChart1"/>
    <dgm:cxn modelId="{4DEABBC1-2C61-487F-B4B6-5ADECEF800FD}" type="presParOf" srcId="{C634F14D-B367-4D28-A403-ECBDB98F15DF}" destId="{E05B4785-FC81-4CDF-9617-E6B212F40BBA}" srcOrd="0" destOrd="0" presId="urn:microsoft.com/office/officeart/2005/8/layout/orgChart1"/>
    <dgm:cxn modelId="{437C5FB3-E2A1-43F2-AD84-FF506D449E1F}" type="presParOf" srcId="{E05B4785-FC81-4CDF-9617-E6B212F40BBA}" destId="{8571D3B6-D64C-42BD-8F7F-B964992E0142}" srcOrd="0" destOrd="0" presId="urn:microsoft.com/office/officeart/2005/8/layout/orgChart1"/>
    <dgm:cxn modelId="{531AE332-CDEA-44A4-8974-4C9023EF8B2D}" type="presParOf" srcId="{E05B4785-FC81-4CDF-9617-E6B212F40BBA}" destId="{59F4DBF9-7A12-4638-8625-BC83EEE6C919}" srcOrd="1" destOrd="0" presId="urn:microsoft.com/office/officeart/2005/8/layout/orgChart1"/>
    <dgm:cxn modelId="{6709C360-1267-4EE5-8497-E86F744F5A1E}" type="presParOf" srcId="{C634F14D-B367-4D28-A403-ECBDB98F15DF}" destId="{E155A513-5B84-4F27-B956-9F267361218B}" srcOrd="1" destOrd="0" presId="urn:microsoft.com/office/officeart/2005/8/layout/orgChart1"/>
    <dgm:cxn modelId="{BFEE5A58-4A57-4BB2-A13F-3761CF99D3E5}" type="presParOf" srcId="{C634F14D-B367-4D28-A403-ECBDB98F15DF}" destId="{B094A1CF-C055-4643-894D-DA74713509ED}" srcOrd="2" destOrd="0" presId="urn:microsoft.com/office/officeart/2005/8/layout/orgChart1"/>
    <dgm:cxn modelId="{797A3963-D4FC-42A1-9969-F88DCE7F5595}" type="presParOf" srcId="{2A54FB61-A7DB-4127-847D-8D6DC657E245}" destId="{432100DF-C019-49E8-BED7-6AB14A010A96}" srcOrd="2" destOrd="0" presId="urn:microsoft.com/office/officeart/2005/8/layout/orgChart1"/>
    <dgm:cxn modelId="{2E18869F-1C55-473A-B2B0-277206E6DFB0}" type="presParOf" srcId="{2A54FB61-A7DB-4127-847D-8D6DC657E245}" destId="{F657E55B-A803-4A03-9407-088E5F8E38C7}" srcOrd="3" destOrd="0" presId="urn:microsoft.com/office/officeart/2005/8/layout/orgChart1"/>
    <dgm:cxn modelId="{F20FD28D-8180-4AA3-A4E3-01C8B0E9359B}" type="presParOf" srcId="{F657E55B-A803-4A03-9407-088E5F8E38C7}" destId="{C40A3BB4-3323-4FC1-A7F7-0412621D36A4}" srcOrd="0" destOrd="0" presId="urn:microsoft.com/office/officeart/2005/8/layout/orgChart1"/>
    <dgm:cxn modelId="{A6B1E8D8-5648-4D31-95A9-EB30B1D51F5E}" type="presParOf" srcId="{C40A3BB4-3323-4FC1-A7F7-0412621D36A4}" destId="{568B5796-4FC2-4FCA-8219-87E1E9A2D9F3}" srcOrd="0" destOrd="0" presId="urn:microsoft.com/office/officeart/2005/8/layout/orgChart1"/>
    <dgm:cxn modelId="{23DF2F4E-8313-41B1-8C26-76E307CD94E2}" type="presParOf" srcId="{C40A3BB4-3323-4FC1-A7F7-0412621D36A4}" destId="{BE1390A8-B409-4E07-9343-E6CACFBDA800}" srcOrd="1" destOrd="0" presId="urn:microsoft.com/office/officeart/2005/8/layout/orgChart1"/>
    <dgm:cxn modelId="{AF8C1A78-999F-4256-B430-58353F6324F9}" type="presParOf" srcId="{F657E55B-A803-4A03-9407-088E5F8E38C7}" destId="{A69D7A23-5556-463E-B511-5B4421F32FE8}" srcOrd="1" destOrd="0" presId="urn:microsoft.com/office/officeart/2005/8/layout/orgChart1"/>
    <dgm:cxn modelId="{367AC8A3-94E4-4FAC-B282-661A3192B088}" type="presParOf" srcId="{F657E55B-A803-4A03-9407-088E5F8E38C7}" destId="{15643F17-2794-4501-B132-82AE6CC02C2A}" srcOrd="2" destOrd="0" presId="urn:microsoft.com/office/officeart/2005/8/layout/orgChart1"/>
    <dgm:cxn modelId="{65B934D7-FBF8-4393-8EF6-A7375CC5972C}" type="presParOf" srcId="{2A54FB61-A7DB-4127-847D-8D6DC657E245}" destId="{FB10DB40-96BC-4055-AD60-AEE32DF9DB47}" srcOrd="4" destOrd="0" presId="urn:microsoft.com/office/officeart/2005/8/layout/orgChart1"/>
    <dgm:cxn modelId="{0FDCC4D4-D849-43EF-8E95-6C8105CBC85E}" type="presParOf" srcId="{2A54FB61-A7DB-4127-847D-8D6DC657E245}" destId="{FFCEEF54-648B-455A-AB41-0E300AECE842}" srcOrd="5" destOrd="0" presId="urn:microsoft.com/office/officeart/2005/8/layout/orgChart1"/>
    <dgm:cxn modelId="{5B2CEAA8-2B0F-4F63-89B1-45AF2E9C1B29}" type="presParOf" srcId="{FFCEEF54-648B-455A-AB41-0E300AECE842}" destId="{01E646AD-470A-4577-91D0-786C69837289}" srcOrd="0" destOrd="0" presId="urn:microsoft.com/office/officeart/2005/8/layout/orgChart1"/>
    <dgm:cxn modelId="{C2CFDFC2-1FE5-4188-A98A-21747A3E7DE1}" type="presParOf" srcId="{01E646AD-470A-4577-91D0-786C69837289}" destId="{5F062388-8918-4031-AD73-16EE2112B2D0}" srcOrd="0" destOrd="0" presId="urn:microsoft.com/office/officeart/2005/8/layout/orgChart1"/>
    <dgm:cxn modelId="{F27D9806-6AB6-46F4-B3BD-84BC1BC3793D}" type="presParOf" srcId="{01E646AD-470A-4577-91D0-786C69837289}" destId="{0E6C06FC-5523-4AD6-807B-88AF63EC4597}" srcOrd="1" destOrd="0" presId="urn:microsoft.com/office/officeart/2005/8/layout/orgChart1"/>
    <dgm:cxn modelId="{ADFEC59D-D4F2-40FF-85CB-DC5E8E01E362}" type="presParOf" srcId="{FFCEEF54-648B-455A-AB41-0E300AECE842}" destId="{EEE5BC1D-B9AE-4CFE-928C-C3BD076C0DF8}" srcOrd="1" destOrd="0" presId="urn:microsoft.com/office/officeart/2005/8/layout/orgChart1"/>
    <dgm:cxn modelId="{61A8BB36-6960-49E2-B5DC-ECC944924163}" type="presParOf" srcId="{FFCEEF54-648B-455A-AB41-0E300AECE842}" destId="{E0C5F527-010F-4A52-8A89-6A6149CD3381}" srcOrd="2" destOrd="0" presId="urn:microsoft.com/office/officeart/2005/8/layout/orgChart1"/>
    <dgm:cxn modelId="{69496AE5-1426-4D1A-9A8D-B24780D455DB}" type="presParOf" srcId="{CA86704A-E2B7-4697-9A05-708064545FB2}" destId="{212C9C76-136E-48E5-A8C4-E20CAFA68F2A}" srcOrd="2" destOrd="0" presId="urn:microsoft.com/office/officeart/2005/8/layout/orgChart1"/>
    <dgm:cxn modelId="{A7330F7D-8D33-4845-B75F-F02C9EECD123}" type="presParOf" srcId="{FC56193D-31B2-4495-81AD-E68C13F3BD7B}" destId="{DAA1135B-744A-40CB-9343-4F1D381B3259}" srcOrd="4" destOrd="0" presId="urn:microsoft.com/office/officeart/2005/8/layout/orgChart1"/>
    <dgm:cxn modelId="{89417D25-C8CA-4302-B870-770A0C72A0B2}" type="presParOf" srcId="{FC56193D-31B2-4495-81AD-E68C13F3BD7B}" destId="{A1C7595D-16DB-4D81-A9C0-B66EFCA340C2}" srcOrd="5" destOrd="0" presId="urn:microsoft.com/office/officeart/2005/8/layout/orgChart1"/>
    <dgm:cxn modelId="{3F9493FA-E373-4C8C-B141-0E30EDF4EAF6}" type="presParOf" srcId="{A1C7595D-16DB-4D81-A9C0-B66EFCA340C2}" destId="{C7EED70B-BE91-4644-9F15-33CD333F809A}" srcOrd="0" destOrd="0" presId="urn:microsoft.com/office/officeart/2005/8/layout/orgChart1"/>
    <dgm:cxn modelId="{25603250-F46A-4074-9400-2AFA74C44735}" type="presParOf" srcId="{C7EED70B-BE91-4644-9F15-33CD333F809A}" destId="{9F905E72-1D27-4155-AC93-2813ED628A30}" srcOrd="0" destOrd="0" presId="urn:microsoft.com/office/officeart/2005/8/layout/orgChart1"/>
    <dgm:cxn modelId="{72F36E40-5FA1-40D7-8688-30ABABF504DD}" type="presParOf" srcId="{C7EED70B-BE91-4644-9F15-33CD333F809A}" destId="{0FAE83E0-D68B-4299-AB62-67E6C573E414}" srcOrd="1" destOrd="0" presId="urn:microsoft.com/office/officeart/2005/8/layout/orgChart1"/>
    <dgm:cxn modelId="{338A65B9-5039-46D6-AF98-3BBC72E4E677}" type="presParOf" srcId="{A1C7595D-16DB-4D81-A9C0-B66EFCA340C2}" destId="{D32AFE2C-F96D-464B-83EC-43A0B09CB9F2}" srcOrd="1" destOrd="0" presId="urn:microsoft.com/office/officeart/2005/8/layout/orgChart1"/>
    <dgm:cxn modelId="{79464AC9-0307-406F-B3F8-8991CCC17A24}" type="presParOf" srcId="{D32AFE2C-F96D-464B-83EC-43A0B09CB9F2}" destId="{B6E839C9-1C0A-46B4-9DB3-D18FAE3EE2E8}" srcOrd="0" destOrd="0" presId="urn:microsoft.com/office/officeart/2005/8/layout/orgChart1"/>
    <dgm:cxn modelId="{9935722D-5B77-4B09-AF67-266AA941A9B6}" type="presParOf" srcId="{D32AFE2C-F96D-464B-83EC-43A0B09CB9F2}" destId="{A0EFCCAD-2F74-47B2-AFC6-E76174476195}" srcOrd="1" destOrd="0" presId="urn:microsoft.com/office/officeart/2005/8/layout/orgChart1"/>
    <dgm:cxn modelId="{F38A35D7-6F81-4EC2-9CB1-F3561FB67B6D}" type="presParOf" srcId="{A0EFCCAD-2F74-47B2-AFC6-E76174476195}" destId="{7BCAC384-AC22-4AA1-A11E-A82B7616501E}" srcOrd="0" destOrd="0" presId="urn:microsoft.com/office/officeart/2005/8/layout/orgChart1"/>
    <dgm:cxn modelId="{D32105DD-7C91-452F-B123-60431DBE2699}" type="presParOf" srcId="{7BCAC384-AC22-4AA1-A11E-A82B7616501E}" destId="{A33CF96D-87F2-49FD-8099-603ED4F20066}" srcOrd="0" destOrd="0" presId="urn:microsoft.com/office/officeart/2005/8/layout/orgChart1"/>
    <dgm:cxn modelId="{359FE942-B2DA-46B5-A0E6-B87CE2593124}" type="presParOf" srcId="{7BCAC384-AC22-4AA1-A11E-A82B7616501E}" destId="{79FBDAB6-4920-42EB-A918-313A671DEB29}" srcOrd="1" destOrd="0" presId="urn:microsoft.com/office/officeart/2005/8/layout/orgChart1"/>
    <dgm:cxn modelId="{66AB02D6-8CB4-4AE7-93F1-0433435E7BEA}" type="presParOf" srcId="{A0EFCCAD-2F74-47B2-AFC6-E76174476195}" destId="{2087EA6B-BDB5-4E22-B4DC-9E61809D06D4}" srcOrd="1" destOrd="0" presId="urn:microsoft.com/office/officeart/2005/8/layout/orgChart1"/>
    <dgm:cxn modelId="{23EFA7A7-9B81-4F0E-83DF-935F19733144}" type="presParOf" srcId="{A0EFCCAD-2F74-47B2-AFC6-E76174476195}" destId="{EB666301-15A3-4513-B1B1-ADB418CB095E}" srcOrd="2" destOrd="0" presId="urn:microsoft.com/office/officeart/2005/8/layout/orgChart1"/>
    <dgm:cxn modelId="{56BC4E7D-BA0E-452A-8683-D0781AA159A4}" type="presParOf" srcId="{D32AFE2C-F96D-464B-83EC-43A0B09CB9F2}" destId="{7D7C764C-E7D2-4C1C-A3F5-471B745D187F}" srcOrd="2" destOrd="0" presId="urn:microsoft.com/office/officeart/2005/8/layout/orgChart1"/>
    <dgm:cxn modelId="{B8F2B44E-506A-409B-B485-D4E0CE1867BC}" type="presParOf" srcId="{D32AFE2C-F96D-464B-83EC-43A0B09CB9F2}" destId="{C1A38C5B-3D77-4614-99A7-99DD1622878E}" srcOrd="3" destOrd="0" presId="urn:microsoft.com/office/officeart/2005/8/layout/orgChart1"/>
    <dgm:cxn modelId="{5F99A2EE-302A-4199-96C4-7ABAB8C21BE1}" type="presParOf" srcId="{C1A38C5B-3D77-4614-99A7-99DD1622878E}" destId="{DE07DA04-7648-4B06-A2B4-12116DA3C1EF}" srcOrd="0" destOrd="0" presId="urn:microsoft.com/office/officeart/2005/8/layout/orgChart1"/>
    <dgm:cxn modelId="{BCC3A143-CDD7-414C-822D-BA8A6A0CE708}" type="presParOf" srcId="{DE07DA04-7648-4B06-A2B4-12116DA3C1EF}" destId="{EE66CC3C-FD58-4CA0-B5F9-9F8D44D6A047}" srcOrd="0" destOrd="0" presId="urn:microsoft.com/office/officeart/2005/8/layout/orgChart1"/>
    <dgm:cxn modelId="{77FB9217-E0F9-484F-BC96-053D72F24DD8}" type="presParOf" srcId="{DE07DA04-7648-4B06-A2B4-12116DA3C1EF}" destId="{BFC55C6F-89B2-43B8-92CA-0B0647BFB0E8}" srcOrd="1" destOrd="0" presId="urn:microsoft.com/office/officeart/2005/8/layout/orgChart1"/>
    <dgm:cxn modelId="{8C2D06A5-9B98-474E-AC52-F35268129E32}" type="presParOf" srcId="{C1A38C5B-3D77-4614-99A7-99DD1622878E}" destId="{0FD28BCA-1891-4950-898A-F6A507186E80}" srcOrd="1" destOrd="0" presId="urn:microsoft.com/office/officeart/2005/8/layout/orgChart1"/>
    <dgm:cxn modelId="{DD38EA00-BDF1-4E5E-96EB-219E154E684B}" type="presParOf" srcId="{C1A38C5B-3D77-4614-99A7-99DD1622878E}" destId="{2ACC092A-6BEA-4940-AD5C-18492FD4514E}" srcOrd="2" destOrd="0" presId="urn:microsoft.com/office/officeart/2005/8/layout/orgChart1"/>
    <dgm:cxn modelId="{2D5E992C-5E25-4F0B-9806-3ED2A00B7307}" type="presParOf" srcId="{A1C7595D-16DB-4D81-A9C0-B66EFCA340C2}" destId="{B4215BBA-E955-4D13-9262-6BAC3AFC58A0}" srcOrd="2" destOrd="0" presId="urn:microsoft.com/office/officeart/2005/8/layout/orgChart1"/>
    <dgm:cxn modelId="{2A664F72-2F13-4F40-AA10-64E44D3090C2}" type="presParOf" srcId="{5E81D71E-B60F-4712-9889-E994BFFAA88A}" destId="{0D910BD8-547C-4F76-BC92-F9CF191C770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DE1C0BD9-73AC-4FF1-BFD0-468AFB8CCCFA}">
      <dgm:prSet phldrT="[Metin]" custT="1"/>
      <dgm:spPr/>
      <dgm:t>
        <a:bodyPr/>
        <a:lstStyle/>
        <a:p>
          <a:pPr>
            <a:tabLst>
              <a:tab pos="92075" algn="l"/>
            </a:tabLst>
          </a:pPr>
          <a:r>
            <a:rPr lang="tr-TR" sz="2200" dirty="0"/>
            <a:t>6. Seçilmiş bazı malları, iş ürünlerini veya faaliyetleri birden çok kere tedarik fiyatının altında satışa sunmak, bu sunumları reklamlarında özellikle vurgulamak ve bu şekilde müşterilerini, kendisinin veya rakiplerinin yeteneği hakkında yanıltmak; </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222DE8DD-8D31-47A3-83FA-AFA371ACC06F}">
      <dgm:prSet phldrT="[Metin]" custT="1"/>
      <dgm:spPr/>
      <dgm:t>
        <a:bodyPr/>
        <a:lstStyle/>
        <a:p>
          <a:pPr marL="0" indent="0" algn="just" defTabSz="889000">
            <a:lnSpc>
              <a:spcPct val="150000"/>
            </a:lnSpc>
            <a:spcBef>
              <a:spcPts val="600"/>
            </a:spcBef>
            <a:spcAft>
              <a:spcPts val="600"/>
            </a:spcAft>
            <a:buNone/>
          </a:pPr>
          <a:r>
            <a:rPr lang="tr-TR" sz="1900" dirty="0"/>
            <a:t>- Burada, bir ürün tedarik fiyatının altında satılıyor, ancak müşteri işletmeye çekilerek, satış hacmi arttırılıyor ve diğer ürünler normal veya yüksek fiyattan satılıyor. Burada, ucuzluk yapmak değil, indirim yapılmayan ürünlerin satış hacminin artırılması hedefleniyor.</a:t>
          </a:r>
        </a:p>
      </dgm:t>
    </dgm:pt>
    <dgm:pt modelId="{7E9F4D2F-19FC-4C40-8BD3-6665B038B389}" type="parTrans" cxnId="{8EE7FDEB-62D0-46EA-B48E-2FF01CB1520F}">
      <dgm:prSet/>
      <dgm:spPr/>
      <dgm:t>
        <a:bodyPr/>
        <a:lstStyle/>
        <a:p>
          <a:endParaRPr lang="tr-TR"/>
        </a:p>
      </dgm:t>
    </dgm:pt>
    <dgm:pt modelId="{BC6369D9-21B9-4E92-B178-0910A2D2E387}" type="sibTrans" cxnId="{8EE7FDEB-62D0-46EA-B48E-2FF01CB1520F}">
      <dgm:prSet/>
      <dgm:spPr/>
      <dgm:t>
        <a:bodyPr/>
        <a:lstStyle/>
        <a:p>
          <a:endParaRPr lang="tr-TR"/>
        </a:p>
      </dgm:t>
    </dgm:pt>
    <dgm:pt modelId="{498EE288-4C0F-4F2E-80E2-119FB19B692D}">
      <dgm:prSet phldrT="[Metin]" custT="1"/>
      <dgm:spPr/>
      <dgm:t>
        <a:bodyPr/>
        <a:lstStyle/>
        <a:p>
          <a:pPr marL="0" indent="0" algn="just" defTabSz="889000">
            <a:lnSpc>
              <a:spcPct val="150000"/>
            </a:lnSpc>
            <a:spcBef>
              <a:spcPts val="600"/>
            </a:spcBef>
            <a:spcAft>
              <a:spcPts val="600"/>
            </a:spcAft>
          </a:pPr>
          <a:r>
            <a:rPr lang="tr-TR" sz="1900" b="0" i="0" u="none" dirty="0"/>
            <a:t> </a:t>
          </a:r>
          <a:r>
            <a:rPr lang="tr-TR" sz="1900" b="0" i="1" u="none" dirty="0"/>
            <a:t>şu kadar ki, satış fiyatının, aynı çeşit malların, iş ürünlerinin veya faaliyetlerinin benzer hacimde alımında uygulanan tedarik fiyatının altında olması hâlinde yanıltmanın varlığı karine olarak kabul olunur; davalı, gerçek tedarik fiyatını ispatladığı takdirde bu fiyat değerlendirmeye esas olur.</a:t>
          </a:r>
          <a:endParaRPr lang="tr-TR" sz="1900" i="1" dirty="0"/>
        </a:p>
      </dgm:t>
    </dgm:pt>
    <dgm:pt modelId="{0F5632D3-34C6-4805-99BA-FDCCA491E240}" type="parTrans" cxnId="{96CE323F-B7F0-47D6-8BB0-22A8E57F8E46}">
      <dgm:prSet/>
      <dgm:spPr/>
      <dgm:t>
        <a:bodyPr/>
        <a:lstStyle/>
        <a:p>
          <a:endParaRPr lang="tr-TR"/>
        </a:p>
      </dgm:t>
    </dgm:pt>
    <dgm:pt modelId="{E5C54350-65D9-46A7-AB36-BF98356B4DF6}" type="sibTrans" cxnId="{96CE323F-B7F0-47D6-8BB0-22A8E57F8E46}">
      <dgm:prSet/>
      <dgm:spPr/>
      <dgm:t>
        <a:bodyPr/>
        <a:lstStyle/>
        <a:p>
          <a:endParaRPr lang="tr-TR"/>
        </a:p>
      </dgm:t>
    </dgm:pt>
    <dgm:pt modelId="{9E7AF2C1-0846-47D5-B75C-705D771AEAF0}">
      <dgm:prSet phldrT="[Metin]" custT="1"/>
      <dgm:spPr/>
      <dgm:t>
        <a:bodyPr/>
        <a:lstStyle/>
        <a:p>
          <a:pPr marL="0" indent="0" algn="just" defTabSz="889000">
            <a:lnSpc>
              <a:spcPct val="150000"/>
            </a:lnSpc>
            <a:spcBef>
              <a:spcPts val="600"/>
            </a:spcBef>
            <a:spcAft>
              <a:spcPts val="600"/>
            </a:spcAft>
            <a:buNone/>
          </a:pPr>
          <a:r>
            <a:rPr lang="tr-TR" sz="1900" dirty="0"/>
            <a:t>- Göstermelik fiyatlarla aldatma, mostra ile avlama. </a:t>
          </a:r>
        </a:p>
      </dgm:t>
    </dgm:pt>
    <dgm:pt modelId="{925F78F1-E488-46AC-BE4C-618DC4B7AC44}" type="parTrans" cxnId="{FD604567-E068-4D16-BAA0-4CC9A587ECD7}">
      <dgm:prSet/>
      <dgm:spPr/>
      <dgm:t>
        <a:bodyPr/>
        <a:lstStyle/>
        <a:p>
          <a:endParaRPr lang="tr-TR"/>
        </a:p>
      </dgm:t>
    </dgm:pt>
    <dgm:pt modelId="{A03CBA22-57A2-497F-9FDC-597DCDE60F95}" type="sibTrans" cxnId="{FD604567-E068-4D16-BAA0-4CC9A587ECD7}">
      <dgm:prSet/>
      <dgm:spPr/>
      <dgm:t>
        <a:bodyPr/>
        <a:lstStyle/>
        <a:p>
          <a:endParaRPr lang="tr-TR"/>
        </a:p>
      </dgm:t>
    </dgm:pt>
    <dgm:pt modelId="{05015410-0F21-483C-AC4B-CCBF309963F5}">
      <dgm:prSet phldrT="[Metin]" custT="1"/>
      <dgm:spPr/>
      <dgm:t>
        <a:bodyPr/>
        <a:lstStyle/>
        <a:p>
          <a:pPr marL="0" indent="0" algn="just" defTabSz="889000">
            <a:lnSpc>
              <a:spcPct val="150000"/>
            </a:lnSpc>
            <a:spcBef>
              <a:spcPts val="600"/>
            </a:spcBef>
            <a:spcAft>
              <a:spcPts val="600"/>
            </a:spcAft>
            <a:buNone/>
          </a:pPr>
          <a:r>
            <a:rPr lang="tr-TR" sz="1900" dirty="0"/>
            <a:t>Tedarik fiyatının altında bir kere satılması hükmü ihlâl etmez. Ancak sonraki indirimlerin aynı malda yapılması da aranmaz. </a:t>
          </a:r>
        </a:p>
      </dgm:t>
    </dgm:pt>
    <dgm:pt modelId="{53FD6186-EA38-4A01-B730-DE83896EFF25}" type="parTrans" cxnId="{F9B57BFD-9CA9-4D3D-A682-C25756C7B7B6}">
      <dgm:prSet/>
      <dgm:spPr/>
      <dgm:t>
        <a:bodyPr/>
        <a:lstStyle/>
        <a:p>
          <a:endParaRPr lang="tr-TR"/>
        </a:p>
      </dgm:t>
    </dgm:pt>
    <dgm:pt modelId="{344B6A0B-A28F-4770-A71B-720DF2C12112}" type="sibTrans" cxnId="{F9B57BFD-9CA9-4D3D-A682-C25756C7B7B6}">
      <dgm:prSet/>
      <dgm:spPr/>
      <dgm:t>
        <a:bodyPr/>
        <a:lstStyle/>
        <a:p>
          <a:endParaRPr lang="tr-TR"/>
        </a:p>
      </dgm:t>
    </dgm:pt>
    <dgm:pt modelId="{C746E2E4-A3A1-4D7F-AAE9-6FF1A9A26D80}">
      <dgm:prSet phldrT="[Metin]" custT="1"/>
      <dgm:spPr/>
      <dgm:t>
        <a:bodyPr/>
        <a:lstStyle/>
        <a:p>
          <a:pPr marL="0" indent="0" algn="just" defTabSz="889000">
            <a:lnSpc>
              <a:spcPct val="150000"/>
            </a:lnSpc>
            <a:spcBef>
              <a:spcPts val="600"/>
            </a:spcBef>
            <a:spcAft>
              <a:spcPts val="600"/>
            </a:spcAft>
            <a:buNone/>
          </a:pPr>
          <a:r>
            <a:rPr lang="tr-TR" sz="1900" dirty="0"/>
            <a:t>Müşterinin bu ucuz fiyatlar karşısında diğer ürünlerin de fiyatının ucuz olduğunu düşünüyor. </a:t>
          </a:r>
        </a:p>
      </dgm:t>
    </dgm:pt>
    <dgm:pt modelId="{C2216CAA-4251-47AA-A035-7A483968D691}" type="parTrans" cxnId="{F6B91731-0DF3-4E76-B815-BEABC8DFD56A}">
      <dgm:prSet/>
      <dgm:spPr/>
    </dgm:pt>
    <dgm:pt modelId="{BA58F0DD-CC8E-4480-9EFF-71C88DF168F5}" type="sibTrans" cxnId="{F6B91731-0DF3-4E76-B815-BEABC8DFD56A}">
      <dgm:prSet/>
      <dgm:spPr/>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custScaleY="114516" custLinFactNeighborY="-55593">
        <dgm:presLayoutVars>
          <dgm:chMax val="0"/>
          <dgm:bulletEnabled val="1"/>
        </dgm:presLayoutVars>
      </dgm:prSet>
      <dgm:spPr/>
    </dgm:pt>
    <dgm:pt modelId="{41593970-B0AD-4562-85B9-65AE79D26107}" type="pres">
      <dgm:prSet presAssocID="{DE1C0BD9-73AC-4FF1-BFD0-468AFB8CCCFA}" presName="childText" presStyleLbl="revTx" presStyleIdx="0" presStyleCnt="1" custScaleY="157290" custLinFactNeighborY="77">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A1EC311C-4E2E-4B4D-9662-44DE7225D814}" type="presOf" srcId="{9E7AF2C1-0846-47D5-B75C-705D771AEAF0}" destId="{41593970-B0AD-4562-85B9-65AE79D26107}" srcOrd="0" destOrd="1" presId="urn:microsoft.com/office/officeart/2005/8/layout/vList2"/>
    <dgm:cxn modelId="{FFDB071D-5658-4D42-98AE-F50773C74898}" type="presOf" srcId="{C746E2E4-A3A1-4D7F-AAE9-6FF1A9A26D80}" destId="{41593970-B0AD-4562-85B9-65AE79D26107}" srcOrd="0" destOrd="3" presId="urn:microsoft.com/office/officeart/2005/8/layout/vList2"/>
    <dgm:cxn modelId="{F6B91731-0DF3-4E76-B815-BEABC8DFD56A}" srcId="{DE1C0BD9-73AC-4FF1-BFD0-468AFB8CCCFA}" destId="{C746E2E4-A3A1-4D7F-AAE9-6FF1A9A26D80}" srcOrd="3" destOrd="0" parTransId="{C2216CAA-4251-47AA-A035-7A483968D691}" sibTransId="{BA58F0DD-CC8E-4480-9EFF-71C88DF168F5}"/>
    <dgm:cxn modelId="{96CE323F-B7F0-47D6-8BB0-22A8E57F8E46}" srcId="{DE1C0BD9-73AC-4FF1-BFD0-468AFB8CCCFA}" destId="{498EE288-4C0F-4F2E-80E2-119FB19B692D}" srcOrd="0" destOrd="0" parTransId="{0F5632D3-34C6-4805-99BA-FDCCA491E240}" sibTransId="{E5C54350-65D9-46A7-AB36-BF98356B4DF6}"/>
    <dgm:cxn modelId="{FD604567-E068-4D16-BAA0-4CC9A587ECD7}" srcId="{DE1C0BD9-73AC-4FF1-BFD0-468AFB8CCCFA}" destId="{9E7AF2C1-0846-47D5-B75C-705D771AEAF0}" srcOrd="1" destOrd="0" parTransId="{925F78F1-E488-46AC-BE4C-618DC4B7AC44}" sibTransId="{A03CBA22-57A2-497F-9FDC-597DCDE60F95}"/>
    <dgm:cxn modelId="{A4FEA598-66D7-4760-B2A7-0AB5B3A347A7}" type="presOf" srcId="{DE1C0BD9-73AC-4FF1-BFD0-468AFB8CCCFA}" destId="{638719BB-C9DB-4EA7-B91A-F5BB9AD315D8}" srcOrd="0" destOrd="0" presId="urn:microsoft.com/office/officeart/2005/8/layout/vList2"/>
    <dgm:cxn modelId="{A0A0D59D-178F-4B42-AFE3-84231A1F8F18}" type="presOf" srcId="{222DE8DD-8D31-47A3-83FA-AFA371ACC06F}" destId="{41593970-B0AD-4562-85B9-65AE79D26107}" srcOrd="0" destOrd="2" presId="urn:microsoft.com/office/officeart/2005/8/layout/vList2"/>
    <dgm:cxn modelId="{0E0E0AB1-DF42-4088-8ED6-71F4F722D1F8}" type="presOf" srcId="{2083B40A-880B-456A-89ED-D5B56E8330E8}" destId="{97EE9703-23D9-4173-8A0F-4D524B650080}" srcOrd="0" destOrd="0" presId="urn:microsoft.com/office/officeart/2005/8/layout/vList2"/>
    <dgm:cxn modelId="{FC012ABD-5DF5-4676-85A5-F0E8AD4D10F9}" type="presOf" srcId="{05015410-0F21-483C-AC4B-CCBF309963F5}" destId="{41593970-B0AD-4562-85B9-65AE79D26107}" srcOrd="0" destOrd="4" presId="urn:microsoft.com/office/officeart/2005/8/layout/vList2"/>
    <dgm:cxn modelId="{8EE7FDEB-62D0-46EA-B48E-2FF01CB1520F}" srcId="{DE1C0BD9-73AC-4FF1-BFD0-468AFB8CCCFA}" destId="{222DE8DD-8D31-47A3-83FA-AFA371ACC06F}" srcOrd="2" destOrd="0" parTransId="{7E9F4D2F-19FC-4C40-8BD3-6665B038B389}" sibTransId="{BC6369D9-21B9-4E92-B178-0910A2D2E387}"/>
    <dgm:cxn modelId="{C208A8F1-0F1C-430B-BFB2-C6AD40CFBC96}" type="presOf" srcId="{498EE288-4C0F-4F2E-80E2-119FB19B692D}" destId="{41593970-B0AD-4562-85B9-65AE79D26107}" srcOrd="0" destOrd="0" presId="urn:microsoft.com/office/officeart/2005/8/layout/vList2"/>
    <dgm:cxn modelId="{F9B57BFD-9CA9-4D3D-A682-C25756C7B7B6}" srcId="{DE1C0BD9-73AC-4FF1-BFD0-468AFB8CCCFA}" destId="{05015410-0F21-483C-AC4B-CCBF309963F5}" srcOrd="4" destOrd="0" parTransId="{53FD6186-EA38-4A01-B730-DE83896EFF25}" sibTransId="{344B6A0B-A28F-4770-A71B-720DF2C12112}"/>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DE1C0BD9-73AC-4FF1-BFD0-468AFB8CCCFA}">
      <dgm:prSet phldrT="[Metin]" custT="1"/>
      <dgm:spPr/>
      <dgm:t>
        <a:bodyPr/>
        <a:lstStyle/>
        <a:p>
          <a:pPr>
            <a:tabLst>
              <a:tab pos="92075" algn="l"/>
            </a:tabLst>
          </a:pPr>
          <a:r>
            <a:rPr lang="tr-TR" sz="2200" dirty="0"/>
            <a:t>7. Müşteriyi ek edimlerle sunumun gerçek değeri hakkında yanıltmak</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222DE8DD-8D31-47A3-83FA-AFA371ACC06F}">
      <dgm:prSet phldrT="[Metin]" custT="1"/>
      <dgm:spPr/>
      <dgm:t>
        <a:bodyPr/>
        <a:lstStyle/>
        <a:p>
          <a:pPr marL="0" indent="0" algn="just" defTabSz="889000">
            <a:lnSpc>
              <a:spcPct val="150000"/>
            </a:lnSpc>
            <a:spcBef>
              <a:spcPct val="0"/>
            </a:spcBef>
            <a:spcAft>
              <a:spcPct val="20000"/>
            </a:spcAft>
            <a:buNone/>
          </a:pPr>
          <a:r>
            <a:rPr lang="tr-TR" sz="2000" dirty="0"/>
            <a:t>Ürün yanında hediye vermek, müşteriyi malın niteliği veya fiyatı hakkında yanıltmadığı sürece haksız rekabet değildir.</a:t>
          </a:r>
        </a:p>
      </dgm:t>
    </dgm:pt>
    <dgm:pt modelId="{7E9F4D2F-19FC-4C40-8BD3-6665B038B389}" type="parTrans" cxnId="{8EE7FDEB-62D0-46EA-B48E-2FF01CB1520F}">
      <dgm:prSet/>
      <dgm:spPr/>
      <dgm:t>
        <a:bodyPr/>
        <a:lstStyle/>
        <a:p>
          <a:endParaRPr lang="tr-TR"/>
        </a:p>
      </dgm:t>
    </dgm:pt>
    <dgm:pt modelId="{BC6369D9-21B9-4E92-B178-0910A2D2E387}" type="sibTrans" cxnId="{8EE7FDEB-62D0-46EA-B48E-2FF01CB1520F}">
      <dgm:prSet/>
      <dgm:spPr/>
      <dgm:t>
        <a:bodyPr/>
        <a:lstStyle/>
        <a:p>
          <a:endParaRPr lang="tr-TR"/>
        </a:p>
      </dgm:t>
    </dgm:pt>
    <dgm:pt modelId="{D87DE74A-C2E0-4DD9-B520-585898572567}">
      <dgm:prSet phldrT="[Metin]" custT="1"/>
      <dgm:spPr/>
      <dgm:t>
        <a:bodyPr/>
        <a:lstStyle/>
        <a:p>
          <a:pPr marL="0" indent="0" algn="just" defTabSz="889000">
            <a:lnSpc>
              <a:spcPct val="150000"/>
            </a:lnSpc>
            <a:spcBef>
              <a:spcPct val="0"/>
            </a:spcBef>
            <a:spcAft>
              <a:spcPct val="20000"/>
            </a:spcAft>
            <a:buNone/>
          </a:pPr>
          <a:r>
            <a:rPr lang="tr-TR" sz="2000" dirty="0"/>
            <a:t>Müşteriye armağanlar, primler vs. gibi avantajlar </a:t>
          </a:r>
          <a:r>
            <a:rPr lang="tr-TR" sz="2000" dirty="0" err="1"/>
            <a:t>vaadederek</a:t>
          </a:r>
          <a:r>
            <a:rPr lang="tr-TR" sz="2000" dirty="0"/>
            <a:t>, vererek veya tanıyarak müşteriyi malın fiyatı hakkında yanıltmak. </a:t>
          </a:r>
        </a:p>
      </dgm:t>
    </dgm:pt>
    <dgm:pt modelId="{AD59B4AE-7AD5-4ABE-A41F-91D3A79FA992}" type="parTrans" cxnId="{745BEC5F-FAA0-4B09-9C89-E27277558A03}">
      <dgm:prSet/>
      <dgm:spPr/>
      <dgm:t>
        <a:bodyPr/>
        <a:lstStyle/>
        <a:p>
          <a:endParaRPr lang="tr-TR"/>
        </a:p>
      </dgm:t>
    </dgm:pt>
    <dgm:pt modelId="{4AB1DD9A-2D60-4D33-8AAD-B2661E21B572}" type="sibTrans" cxnId="{745BEC5F-FAA0-4B09-9C89-E27277558A03}">
      <dgm:prSet/>
      <dgm:spPr/>
      <dgm:t>
        <a:bodyPr/>
        <a:lstStyle/>
        <a:p>
          <a:endParaRPr lang="tr-TR"/>
        </a:p>
      </dgm:t>
    </dgm:pt>
    <dgm:pt modelId="{D14BA1E1-42E0-47FA-9E8A-FA95050A3BD8}">
      <dgm:prSet phldrT="[Metin]" custT="1"/>
      <dgm:spPr/>
      <dgm:t>
        <a:bodyPr/>
        <a:lstStyle/>
        <a:p>
          <a:pPr marL="0" indent="0" algn="just" defTabSz="889000">
            <a:lnSpc>
              <a:spcPct val="150000"/>
            </a:lnSpc>
            <a:spcBef>
              <a:spcPct val="0"/>
            </a:spcBef>
            <a:spcAft>
              <a:spcPct val="20000"/>
            </a:spcAft>
            <a:buNone/>
          </a:pPr>
          <a:r>
            <a:rPr lang="tr-TR" sz="2000" dirty="0"/>
            <a:t>Müşterinin, hediyeyi almak için, ihtiyacı olmayan asıl ürünü alması haksız rekabet değildir. </a:t>
          </a:r>
        </a:p>
      </dgm:t>
    </dgm:pt>
    <dgm:pt modelId="{CBCDFB16-4772-401F-BDCC-E6EFD4E87538}" type="parTrans" cxnId="{BB577604-9F04-4131-A020-B0350A385300}">
      <dgm:prSet/>
      <dgm:spPr/>
      <dgm:t>
        <a:bodyPr/>
        <a:lstStyle/>
        <a:p>
          <a:endParaRPr lang="tr-TR"/>
        </a:p>
      </dgm:t>
    </dgm:pt>
    <dgm:pt modelId="{4352B06D-7D53-43FC-9BB8-51B6B8A5AF55}" type="sibTrans" cxnId="{BB577604-9F04-4131-A020-B0350A385300}">
      <dgm:prSet/>
      <dgm:spPr/>
      <dgm:t>
        <a:bodyPr/>
        <a:lstStyle/>
        <a:p>
          <a:endParaRPr lang="tr-TR"/>
        </a:p>
      </dgm:t>
    </dgm:pt>
    <dgm:pt modelId="{3C25E7DA-E723-40C2-89BA-B628BDC9B02D}">
      <dgm:prSet phldrT="[Metin]" custT="1"/>
      <dgm:spPr/>
      <dgm:t>
        <a:bodyPr/>
        <a:lstStyle/>
        <a:p>
          <a:pPr marL="0" indent="0" algn="just" defTabSz="889000">
            <a:lnSpc>
              <a:spcPct val="150000"/>
            </a:lnSpc>
            <a:spcBef>
              <a:spcPct val="0"/>
            </a:spcBef>
            <a:spcAft>
              <a:spcPct val="20000"/>
            </a:spcAft>
            <a:buNone/>
          </a:pPr>
          <a:r>
            <a:rPr lang="tr-TR" sz="2000" dirty="0"/>
            <a:t>Ek edim bedelsiz veya çok cüz’i değeri olacak. </a:t>
          </a:r>
        </a:p>
      </dgm:t>
    </dgm:pt>
    <dgm:pt modelId="{BF12CA5E-7628-49D6-A69E-B726C0893FF7}" type="parTrans" cxnId="{3254C2D9-23F7-4060-A39C-5B0D34037EA9}">
      <dgm:prSet/>
      <dgm:spPr/>
    </dgm:pt>
    <dgm:pt modelId="{BC9AFA30-E021-4DBD-B09E-3A556C820DAF}" type="sibTrans" cxnId="{3254C2D9-23F7-4060-A39C-5B0D34037EA9}">
      <dgm:prSet/>
      <dgm:spPr/>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custScaleY="114516" custLinFactNeighborY="-55593">
        <dgm:presLayoutVars>
          <dgm:chMax val="0"/>
          <dgm:bulletEnabled val="1"/>
        </dgm:presLayoutVars>
      </dgm:prSet>
      <dgm:spPr/>
    </dgm:pt>
    <dgm:pt modelId="{41593970-B0AD-4562-85B9-65AE79D26107}" type="pres">
      <dgm:prSet presAssocID="{DE1C0BD9-73AC-4FF1-BFD0-468AFB8CCCFA}" presName="childText" presStyleLbl="revTx" presStyleIdx="0" presStyleCnt="1" custScaleY="157290" custLinFactNeighborY="77">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BB577604-9F04-4131-A020-B0350A385300}" srcId="{DE1C0BD9-73AC-4FF1-BFD0-468AFB8CCCFA}" destId="{D14BA1E1-42E0-47FA-9E8A-FA95050A3BD8}" srcOrd="3" destOrd="0" parTransId="{CBCDFB16-4772-401F-BDCC-E6EFD4E87538}" sibTransId="{4352B06D-7D53-43FC-9BB8-51B6B8A5AF55}"/>
    <dgm:cxn modelId="{D98F841F-A28C-4DA0-92A8-F31340CE2924}" type="presOf" srcId="{D87DE74A-C2E0-4DD9-B520-585898572567}" destId="{41593970-B0AD-4562-85B9-65AE79D26107}" srcOrd="0" destOrd="1" presId="urn:microsoft.com/office/officeart/2005/8/layout/vList2"/>
    <dgm:cxn modelId="{745BEC5F-FAA0-4B09-9C89-E27277558A03}" srcId="{DE1C0BD9-73AC-4FF1-BFD0-468AFB8CCCFA}" destId="{D87DE74A-C2E0-4DD9-B520-585898572567}" srcOrd="1" destOrd="0" parTransId="{AD59B4AE-7AD5-4ABE-A41F-91D3A79FA992}" sibTransId="{4AB1DD9A-2D60-4D33-8AAD-B2661E21B572}"/>
    <dgm:cxn modelId="{31888A44-356D-4A3D-9B40-BD6B0F7532C6}" type="presOf" srcId="{D14BA1E1-42E0-47FA-9E8A-FA95050A3BD8}" destId="{41593970-B0AD-4562-85B9-65AE79D26107}" srcOrd="0" destOrd="3" presId="urn:microsoft.com/office/officeart/2005/8/layout/vList2"/>
    <dgm:cxn modelId="{C622CE97-7D23-4A04-9913-56533C4D87A7}" type="presOf" srcId="{3C25E7DA-E723-40C2-89BA-B628BDC9B02D}" destId="{41593970-B0AD-4562-85B9-65AE79D26107}" srcOrd="0" destOrd="2" presId="urn:microsoft.com/office/officeart/2005/8/layout/vList2"/>
    <dgm:cxn modelId="{A4FEA598-66D7-4760-B2A7-0AB5B3A347A7}" type="presOf" srcId="{DE1C0BD9-73AC-4FF1-BFD0-468AFB8CCCFA}" destId="{638719BB-C9DB-4EA7-B91A-F5BB9AD315D8}" srcOrd="0" destOrd="0" presId="urn:microsoft.com/office/officeart/2005/8/layout/vList2"/>
    <dgm:cxn modelId="{A0A0D59D-178F-4B42-AFE3-84231A1F8F18}" type="presOf" srcId="{222DE8DD-8D31-47A3-83FA-AFA371ACC06F}" destId="{41593970-B0AD-4562-85B9-65AE79D26107}" srcOrd="0" destOrd="0" presId="urn:microsoft.com/office/officeart/2005/8/layout/vList2"/>
    <dgm:cxn modelId="{0E0E0AB1-DF42-4088-8ED6-71F4F722D1F8}" type="presOf" srcId="{2083B40A-880B-456A-89ED-D5B56E8330E8}" destId="{97EE9703-23D9-4173-8A0F-4D524B650080}" srcOrd="0" destOrd="0" presId="urn:microsoft.com/office/officeart/2005/8/layout/vList2"/>
    <dgm:cxn modelId="{3254C2D9-23F7-4060-A39C-5B0D34037EA9}" srcId="{DE1C0BD9-73AC-4FF1-BFD0-468AFB8CCCFA}" destId="{3C25E7DA-E723-40C2-89BA-B628BDC9B02D}" srcOrd="2" destOrd="0" parTransId="{BF12CA5E-7628-49D6-A69E-B726C0893FF7}" sibTransId="{BC9AFA30-E021-4DBD-B09E-3A556C820DAF}"/>
    <dgm:cxn modelId="{8EE7FDEB-62D0-46EA-B48E-2FF01CB1520F}" srcId="{DE1C0BD9-73AC-4FF1-BFD0-468AFB8CCCFA}" destId="{222DE8DD-8D31-47A3-83FA-AFA371ACC06F}" srcOrd="0" destOrd="0" parTransId="{7E9F4D2F-19FC-4C40-8BD3-6665B038B389}" sibTransId="{BC6369D9-21B9-4E92-B178-0910A2D2E387}"/>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2" qsCatId="simple" csTypeId="urn:microsoft.com/office/officeart/2005/8/colors/accent0_1" csCatId="mainScheme" phldr="1"/>
      <dgm:spPr/>
      <dgm:t>
        <a:bodyPr/>
        <a:lstStyle/>
        <a:p>
          <a:endParaRPr lang="tr-TR"/>
        </a:p>
      </dgm:t>
    </dgm:pt>
    <dgm:pt modelId="{DE1C0BD9-73AC-4FF1-BFD0-468AFB8CCCFA}">
      <dgm:prSet phldrT="[Metin]" custT="1"/>
      <dgm:spPr/>
      <dgm:t>
        <a:bodyPr/>
        <a:lstStyle/>
        <a:p>
          <a:pPr>
            <a:tabLst>
              <a:tab pos="92075" algn="l"/>
            </a:tabLst>
          </a:pPr>
          <a:r>
            <a:rPr lang="tr-TR" sz="2200" dirty="0"/>
            <a:t>8. Müşterinin karar verme özgürlüğünü özellikle (özellikli) saldırgan satış yöntemleri ile sınırlamak</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222DE8DD-8D31-47A3-83FA-AFA371ACC06F}">
      <dgm:prSet phldrT="[Metin]" custT="1"/>
      <dgm:spPr/>
      <dgm:t>
        <a:bodyPr/>
        <a:lstStyle/>
        <a:p>
          <a:pPr marL="0" indent="0" algn="just" defTabSz="889000">
            <a:lnSpc>
              <a:spcPct val="150000"/>
            </a:lnSpc>
            <a:spcBef>
              <a:spcPts val="600"/>
            </a:spcBef>
            <a:spcAft>
              <a:spcPts val="600"/>
            </a:spcAft>
            <a:buNone/>
          </a:pPr>
          <a:r>
            <a:rPr lang="tr-TR" sz="2400" dirty="0"/>
            <a:t> Saldırgan satış yöntemleri hükmün kapsamına girmektedir. Ancak özellikli saldırgan reklamlar genel hüküm TTK m. 54.2 kapsamına girebilir. Ancak öğretide bu ayrımın da haklı bir sebebi olmadığı belirtilmiştir. </a:t>
          </a:r>
        </a:p>
      </dgm:t>
    </dgm:pt>
    <dgm:pt modelId="{7E9F4D2F-19FC-4C40-8BD3-6665B038B389}" type="parTrans" cxnId="{8EE7FDEB-62D0-46EA-B48E-2FF01CB1520F}">
      <dgm:prSet/>
      <dgm:spPr/>
      <dgm:t>
        <a:bodyPr/>
        <a:lstStyle/>
        <a:p>
          <a:endParaRPr lang="tr-TR"/>
        </a:p>
      </dgm:t>
    </dgm:pt>
    <dgm:pt modelId="{BC6369D9-21B9-4E92-B178-0910A2D2E387}" type="sibTrans" cxnId="{8EE7FDEB-62D0-46EA-B48E-2FF01CB1520F}">
      <dgm:prSet/>
      <dgm:spPr/>
      <dgm:t>
        <a:bodyPr/>
        <a:lstStyle/>
        <a:p>
          <a:endParaRPr lang="tr-TR"/>
        </a:p>
      </dgm:t>
    </dgm:pt>
    <dgm:pt modelId="{9791F7E2-CB9B-499C-A14C-FF325F9C2A40}">
      <dgm:prSet custT="1"/>
      <dgm:spPr/>
      <dgm:t>
        <a:bodyPr/>
        <a:lstStyle/>
        <a:p>
          <a:pPr marL="0" indent="0" algn="just">
            <a:lnSpc>
              <a:spcPct val="150000"/>
            </a:lnSpc>
            <a:spcBef>
              <a:spcPts val="600"/>
            </a:spcBef>
            <a:spcAft>
              <a:spcPts val="600"/>
            </a:spcAft>
          </a:pPr>
          <a:r>
            <a:rPr lang="tr-TR" sz="2400" dirty="0"/>
            <a:t>Gerekçe: «Özellikle saldırgan" ibaresindeki "özellikle" kelimesi hükmün uygulanabilmesinin şartıdır. Her saldırgan satış yöntemi, haksız rekabet oluşturmaz. Aksi halde, tüm işportacıların, kamyon veya minibüsten satış yapanların, otomobile el sallayıp sizi lokantasına davet edenlerin bu hükmün kapsamına girmesi gerekir. Oysa, amaç bu değildir. Önemli olan saldırganlığın özellik taşıması ve muhatabını adeta köşeye sıkıştırmasıdır. Bu yönden kapıdan satış önem kazanır.» </a:t>
          </a:r>
        </a:p>
      </dgm:t>
    </dgm:pt>
    <dgm:pt modelId="{C7A3BAE3-D804-40E7-990C-25974A09D291}" type="parTrans" cxnId="{885AC16E-9D87-46E3-90C9-DEA4FAB15D24}">
      <dgm:prSet/>
      <dgm:spPr/>
      <dgm:t>
        <a:bodyPr/>
        <a:lstStyle/>
        <a:p>
          <a:endParaRPr lang="tr-TR"/>
        </a:p>
      </dgm:t>
    </dgm:pt>
    <dgm:pt modelId="{C0BE5AE6-079B-466D-9759-9E933BD6809E}" type="sibTrans" cxnId="{885AC16E-9D87-46E3-90C9-DEA4FAB15D24}">
      <dgm:prSet/>
      <dgm:spPr/>
      <dgm:t>
        <a:bodyPr/>
        <a:lstStyle/>
        <a:p>
          <a:endParaRPr lang="tr-TR"/>
        </a:p>
      </dgm:t>
    </dgm:pt>
    <dgm:pt modelId="{538B752A-3B1A-4FB7-AEFA-968924F7D776}">
      <dgm:prSet custT="1"/>
      <dgm:spPr/>
      <dgm:t>
        <a:bodyPr/>
        <a:lstStyle/>
        <a:p>
          <a:pPr marL="0" indent="0" algn="just">
            <a:lnSpc>
              <a:spcPct val="150000"/>
            </a:lnSpc>
            <a:spcBef>
              <a:spcPts val="600"/>
            </a:spcBef>
            <a:spcAft>
              <a:spcPts val="600"/>
            </a:spcAft>
          </a:pPr>
          <a:endParaRPr lang="tr-TR" sz="2400" dirty="0"/>
        </a:p>
      </dgm:t>
    </dgm:pt>
    <dgm:pt modelId="{C4CE48EF-C9A2-480A-9FBC-1E0C3FE35546}" type="parTrans" cxnId="{86A55453-C7F4-494C-B912-6EC84E8BA17E}">
      <dgm:prSet/>
      <dgm:spPr/>
      <dgm:t>
        <a:bodyPr/>
        <a:lstStyle/>
        <a:p>
          <a:endParaRPr lang="tr-TR"/>
        </a:p>
      </dgm:t>
    </dgm:pt>
    <dgm:pt modelId="{F69F4F84-C41A-4C9A-809C-E21AE8651095}" type="sibTrans" cxnId="{86A55453-C7F4-494C-B912-6EC84E8BA17E}">
      <dgm:prSet/>
      <dgm:spPr/>
      <dgm:t>
        <a:bodyPr/>
        <a:lstStyle/>
        <a:p>
          <a:endParaRPr lang="tr-TR"/>
        </a:p>
      </dgm:t>
    </dgm:pt>
    <dgm:pt modelId="{4A2F75C1-D960-4881-B909-E480A7BD1901}">
      <dgm:prSet custT="1"/>
      <dgm:spPr/>
      <dgm:t>
        <a:bodyPr/>
        <a:lstStyle/>
        <a:p>
          <a:pPr marL="0" indent="0" algn="just">
            <a:lnSpc>
              <a:spcPct val="150000"/>
            </a:lnSpc>
            <a:spcBef>
              <a:spcPts val="600"/>
            </a:spcBef>
            <a:spcAft>
              <a:spcPts val="600"/>
            </a:spcAft>
          </a:pPr>
          <a:endParaRPr lang="tr-TR" sz="2400" dirty="0"/>
        </a:p>
      </dgm:t>
    </dgm:pt>
    <dgm:pt modelId="{1D32A1C9-0DF3-488F-A77F-99AA690AB99F}" type="parTrans" cxnId="{68B7E699-52BF-40CB-A98F-F7E1C479AE9F}">
      <dgm:prSet/>
      <dgm:spPr/>
      <dgm:t>
        <a:bodyPr/>
        <a:lstStyle/>
        <a:p>
          <a:endParaRPr lang="tr-TR"/>
        </a:p>
      </dgm:t>
    </dgm:pt>
    <dgm:pt modelId="{CD8DDF73-FDC2-4C61-A3D1-FA9970557B1B}" type="sibTrans" cxnId="{68B7E699-52BF-40CB-A98F-F7E1C479AE9F}">
      <dgm:prSet/>
      <dgm:spPr/>
      <dgm:t>
        <a:bodyPr/>
        <a:lstStyle/>
        <a:p>
          <a:endParaRPr lang="tr-TR"/>
        </a:p>
      </dgm:t>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custScaleY="114516" custLinFactNeighborY="-55593">
        <dgm:presLayoutVars>
          <dgm:chMax val="0"/>
          <dgm:bulletEnabled val="1"/>
        </dgm:presLayoutVars>
      </dgm:prSet>
      <dgm:spPr/>
    </dgm:pt>
    <dgm:pt modelId="{41593970-B0AD-4562-85B9-65AE79D26107}" type="pres">
      <dgm:prSet presAssocID="{DE1C0BD9-73AC-4FF1-BFD0-468AFB8CCCFA}" presName="childText" presStyleLbl="revTx" presStyleIdx="0" presStyleCnt="1" custScaleY="220440" custLinFactNeighborY="77">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BA77EF06-AAB2-4241-A765-56260AF2DE9E}" type="presOf" srcId="{538B752A-3B1A-4FB7-AEFA-968924F7D776}" destId="{41593970-B0AD-4562-85B9-65AE79D26107}" srcOrd="0" destOrd="2" presId="urn:microsoft.com/office/officeart/2005/8/layout/vList2"/>
    <dgm:cxn modelId="{76317B5F-A6BC-4BD3-BEDC-6209DF7D10E4}" type="presOf" srcId="{9791F7E2-CB9B-499C-A14C-FF325F9C2A40}" destId="{41593970-B0AD-4562-85B9-65AE79D26107}" srcOrd="0" destOrd="1" presId="urn:microsoft.com/office/officeart/2005/8/layout/vList2"/>
    <dgm:cxn modelId="{885AC16E-9D87-46E3-90C9-DEA4FAB15D24}" srcId="{DE1C0BD9-73AC-4FF1-BFD0-468AFB8CCCFA}" destId="{9791F7E2-CB9B-499C-A14C-FF325F9C2A40}" srcOrd="1" destOrd="0" parTransId="{C7A3BAE3-D804-40E7-990C-25974A09D291}" sibTransId="{C0BE5AE6-079B-466D-9759-9E933BD6809E}"/>
    <dgm:cxn modelId="{86A55453-C7F4-494C-B912-6EC84E8BA17E}" srcId="{DE1C0BD9-73AC-4FF1-BFD0-468AFB8CCCFA}" destId="{538B752A-3B1A-4FB7-AEFA-968924F7D776}" srcOrd="2" destOrd="0" parTransId="{C4CE48EF-C9A2-480A-9FBC-1E0C3FE35546}" sibTransId="{F69F4F84-C41A-4C9A-809C-E21AE8651095}"/>
    <dgm:cxn modelId="{A4FEA598-66D7-4760-B2A7-0AB5B3A347A7}" type="presOf" srcId="{DE1C0BD9-73AC-4FF1-BFD0-468AFB8CCCFA}" destId="{638719BB-C9DB-4EA7-B91A-F5BB9AD315D8}" srcOrd="0" destOrd="0" presId="urn:microsoft.com/office/officeart/2005/8/layout/vList2"/>
    <dgm:cxn modelId="{68B7E699-52BF-40CB-A98F-F7E1C479AE9F}" srcId="{DE1C0BD9-73AC-4FF1-BFD0-468AFB8CCCFA}" destId="{4A2F75C1-D960-4881-B909-E480A7BD1901}" srcOrd="3" destOrd="0" parTransId="{1D32A1C9-0DF3-488F-A77F-99AA690AB99F}" sibTransId="{CD8DDF73-FDC2-4C61-A3D1-FA9970557B1B}"/>
    <dgm:cxn modelId="{A0A0D59D-178F-4B42-AFE3-84231A1F8F18}" type="presOf" srcId="{222DE8DD-8D31-47A3-83FA-AFA371ACC06F}" destId="{41593970-B0AD-4562-85B9-65AE79D26107}" srcOrd="0" destOrd="0" presId="urn:microsoft.com/office/officeart/2005/8/layout/vList2"/>
    <dgm:cxn modelId="{0E0E0AB1-DF42-4088-8ED6-71F4F722D1F8}" type="presOf" srcId="{2083B40A-880B-456A-89ED-D5B56E8330E8}" destId="{97EE9703-23D9-4173-8A0F-4D524B650080}" srcOrd="0" destOrd="0" presId="urn:microsoft.com/office/officeart/2005/8/layout/vList2"/>
    <dgm:cxn modelId="{8EE7FDEB-62D0-46EA-B48E-2FF01CB1520F}" srcId="{DE1C0BD9-73AC-4FF1-BFD0-468AFB8CCCFA}" destId="{222DE8DD-8D31-47A3-83FA-AFA371ACC06F}" srcOrd="0" destOrd="0" parTransId="{7E9F4D2F-19FC-4C40-8BD3-6665B038B389}" sibTransId="{BC6369D9-21B9-4E92-B178-0910A2D2E387}"/>
    <dgm:cxn modelId="{867B99FE-BF3A-48AB-9D72-9E5DC61445DC}" type="presOf" srcId="{4A2F75C1-D960-4881-B909-E480A7BD1901}" destId="{41593970-B0AD-4562-85B9-65AE79D26107}" srcOrd="0" destOrd="3" presId="urn:microsoft.com/office/officeart/2005/8/layout/vList2"/>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2" qsCatId="simple" csTypeId="urn:microsoft.com/office/officeart/2005/8/colors/accent0_1" csCatId="mainScheme" phldr="1"/>
      <dgm:spPr/>
      <dgm:t>
        <a:bodyPr/>
        <a:lstStyle/>
        <a:p>
          <a:endParaRPr lang="tr-TR"/>
        </a:p>
      </dgm:t>
    </dgm:pt>
    <dgm:pt modelId="{DE1C0BD9-73AC-4FF1-BFD0-468AFB8CCCFA}">
      <dgm:prSet phldrT="[Metin]" custT="1"/>
      <dgm:spPr/>
      <dgm:t>
        <a:bodyPr/>
        <a:lstStyle/>
        <a:p>
          <a:pPr>
            <a:tabLst>
              <a:tab pos="92075" algn="l"/>
            </a:tabLst>
          </a:pPr>
          <a:r>
            <a:rPr lang="tr-TR" sz="2200" dirty="0"/>
            <a:t>9. Malların, iş ürünlerinin veya faaliyetlerin özelliklerini, miktarını, kullanım amaçlarını, yararlarını veya tehlikelerini gizlemek ve bu şekilde müşteriyi yanıltmak</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222DE8DD-8D31-47A3-83FA-AFA371ACC06F}">
      <dgm:prSet phldrT="[Metin]" custT="1"/>
      <dgm:spPr/>
      <dgm:t>
        <a:bodyPr/>
        <a:lstStyle/>
        <a:p>
          <a:pPr marL="0" indent="0" algn="just" defTabSz="889000">
            <a:lnSpc>
              <a:spcPct val="100000"/>
            </a:lnSpc>
            <a:spcBef>
              <a:spcPct val="0"/>
            </a:spcBef>
            <a:spcAft>
              <a:spcPct val="20000"/>
            </a:spcAft>
            <a:buNone/>
          </a:pPr>
          <a:r>
            <a:rPr lang="tr-TR" sz="2400" dirty="0"/>
            <a:t> 2) numaralı alt bentte yanıltma sadece açıklamalarla yapılırken, bu bentte yanıltma ürünün ambalajı, etiketi, paketi gibi unsurlarla bilgilerin gizlenmesiyle gerçekleşmektedir.</a:t>
          </a:r>
        </a:p>
      </dgm:t>
    </dgm:pt>
    <dgm:pt modelId="{7E9F4D2F-19FC-4C40-8BD3-6665B038B389}" type="parTrans" cxnId="{8EE7FDEB-62D0-46EA-B48E-2FF01CB1520F}">
      <dgm:prSet/>
      <dgm:spPr/>
      <dgm:t>
        <a:bodyPr/>
        <a:lstStyle/>
        <a:p>
          <a:endParaRPr lang="tr-TR"/>
        </a:p>
      </dgm:t>
    </dgm:pt>
    <dgm:pt modelId="{BC6369D9-21B9-4E92-B178-0910A2D2E387}" type="sibTrans" cxnId="{8EE7FDEB-62D0-46EA-B48E-2FF01CB1520F}">
      <dgm:prSet/>
      <dgm:spPr/>
      <dgm:t>
        <a:bodyPr/>
        <a:lstStyle/>
        <a:p>
          <a:endParaRPr lang="tr-TR"/>
        </a:p>
      </dgm:t>
    </dgm:pt>
    <dgm:pt modelId="{7EBD85B4-A3F0-4585-A4E8-0BB888F9B61F}">
      <dgm:prSet phldrT="[Metin]" custT="1"/>
      <dgm:spPr/>
      <dgm:t>
        <a:bodyPr/>
        <a:lstStyle/>
        <a:p>
          <a:pPr marL="0" indent="0" algn="just" defTabSz="889000">
            <a:lnSpc>
              <a:spcPct val="100000"/>
            </a:lnSpc>
            <a:spcBef>
              <a:spcPct val="0"/>
            </a:spcBef>
            <a:spcAft>
              <a:spcPct val="20000"/>
            </a:spcAft>
            <a:buNone/>
          </a:pPr>
          <a:r>
            <a:rPr lang="tr-TR" sz="2400" dirty="0"/>
            <a:t> </a:t>
          </a:r>
          <a:r>
            <a:rPr lang="tr-TR" sz="2400" dirty="0" err="1"/>
            <a:t>Örn</a:t>
          </a:r>
          <a:r>
            <a:rPr lang="tr-TR" sz="2400" dirty="0"/>
            <a:t>. Büyük bir paketten az ürün çıkması; dana eti diye at eti satmak</a:t>
          </a:r>
        </a:p>
      </dgm:t>
    </dgm:pt>
    <dgm:pt modelId="{D5E63424-E680-43A3-AFED-0BD3DAEF9B6C}" type="parTrans" cxnId="{D9C4832A-F4DA-4A9E-BCD6-3E101E2C0F10}">
      <dgm:prSet/>
      <dgm:spPr/>
      <dgm:t>
        <a:bodyPr/>
        <a:lstStyle/>
        <a:p>
          <a:endParaRPr lang="tr-TR"/>
        </a:p>
      </dgm:t>
    </dgm:pt>
    <dgm:pt modelId="{72430877-0398-4D61-9E1B-D1145BD0E9EF}" type="sibTrans" cxnId="{D9C4832A-F4DA-4A9E-BCD6-3E101E2C0F10}">
      <dgm:prSet/>
      <dgm:spPr/>
      <dgm:t>
        <a:bodyPr/>
        <a:lstStyle/>
        <a:p>
          <a:endParaRPr lang="tr-TR"/>
        </a:p>
      </dgm:t>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custScaleY="114516" custLinFactNeighborY="-55593">
        <dgm:presLayoutVars>
          <dgm:chMax val="0"/>
          <dgm:bulletEnabled val="1"/>
        </dgm:presLayoutVars>
      </dgm:prSet>
      <dgm:spPr/>
    </dgm:pt>
    <dgm:pt modelId="{41593970-B0AD-4562-85B9-65AE79D26107}" type="pres">
      <dgm:prSet presAssocID="{DE1C0BD9-73AC-4FF1-BFD0-468AFB8CCCFA}" presName="childText" presStyleLbl="revTx" presStyleIdx="0" presStyleCnt="1" custScaleY="157290" custLinFactNeighborY="77">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D9C4832A-F4DA-4A9E-BCD6-3E101E2C0F10}" srcId="{DE1C0BD9-73AC-4FF1-BFD0-468AFB8CCCFA}" destId="{7EBD85B4-A3F0-4585-A4E8-0BB888F9B61F}" srcOrd="1" destOrd="0" parTransId="{D5E63424-E680-43A3-AFED-0BD3DAEF9B6C}" sibTransId="{72430877-0398-4D61-9E1B-D1145BD0E9EF}"/>
    <dgm:cxn modelId="{2ADDE86E-326F-4890-B98F-61B3269626C8}" type="presOf" srcId="{7EBD85B4-A3F0-4585-A4E8-0BB888F9B61F}" destId="{41593970-B0AD-4562-85B9-65AE79D26107}" srcOrd="0" destOrd="1" presId="urn:microsoft.com/office/officeart/2005/8/layout/vList2"/>
    <dgm:cxn modelId="{A4FEA598-66D7-4760-B2A7-0AB5B3A347A7}" type="presOf" srcId="{DE1C0BD9-73AC-4FF1-BFD0-468AFB8CCCFA}" destId="{638719BB-C9DB-4EA7-B91A-F5BB9AD315D8}" srcOrd="0" destOrd="0" presId="urn:microsoft.com/office/officeart/2005/8/layout/vList2"/>
    <dgm:cxn modelId="{A0A0D59D-178F-4B42-AFE3-84231A1F8F18}" type="presOf" srcId="{222DE8DD-8D31-47A3-83FA-AFA371ACC06F}" destId="{41593970-B0AD-4562-85B9-65AE79D26107}" srcOrd="0" destOrd="0" presId="urn:microsoft.com/office/officeart/2005/8/layout/vList2"/>
    <dgm:cxn modelId="{0E0E0AB1-DF42-4088-8ED6-71F4F722D1F8}" type="presOf" srcId="{2083B40A-880B-456A-89ED-D5B56E8330E8}" destId="{97EE9703-23D9-4173-8A0F-4D524B650080}" srcOrd="0" destOrd="0" presId="urn:microsoft.com/office/officeart/2005/8/layout/vList2"/>
    <dgm:cxn modelId="{8EE7FDEB-62D0-46EA-B48E-2FF01CB1520F}" srcId="{DE1C0BD9-73AC-4FF1-BFD0-468AFB8CCCFA}" destId="{222DE8DD-8D31-47A3-83FA-AFA371ACC06F}" srcOrd="0" destOrd="0" parTransId="{7E9F4D2F-19FC-4C40-8BD3-6665B038B389}" sibTransId="{BC6369D9-21B9-4E92-B178-0910A2D2E387}"/>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8C38FB7-24F7-460A-884E-5BF97B0D9E65}"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6CC4F52C-338D-4E94-B257-57CB185A9684}">
      <dgm:prSet phldrT="[Metin]"/>
      <dgm:spPr/>
      <dgm:t>
        <a:bodyPr/>
        <a:lstStyle/>
        <a:p>
          <a:r>
            <a:rPr lang="tr-TR" dirty="0"/>
            <a:t>1. Müşterilerle kendisinin bizzat sözleşme yapabilmesi için, onları başkalarıyla yapmış oldukları sözleşmelere aykırı davranmaya yöneltmek</a:t>
          </a:r>
        </a:p>
      </dgm:t>
    </dgm:pt>
    <dgm:pt modelId="{EC7A016D-9117-4603-B349-1F4C6780F52C}" type="parTrans" cxnId="{83D5433A-FD7C-462B-B7D5-9FC12EADEA57}">
      <dgm:prSet/>
      <dgm:spPr/>
      <dgm:t>
        <a:bodyPr/>
        <a:lstStyle/>
        <a:p>
          <a:endParaRPr lang="tr-TR"/>
        </a:p>
      </dgm:t>
    </dgm:pt>
    <dgm:pt modelId="{FCAD04B7-931D-41D6-953E-4F1BA082C132}" type="sibTrans" cxnId="{83D5433A-FD7C-462B-B7D5-9FC12EADEA57}">
      <dgm:prSet/>
      <dgm:spPr/>
      <dgm:t>
        <a:bodyPr/>
        <a:lstStyle/>
        <a:p>
          <a:endParaRPr lang="tr-TR"/>
        </a:p>
      </dgm:t>
    </dgm:pt>
    <dgm:pt modelId="{C8CFAC49-831E-4B2E-ABDE-A4B4F55CBA87}">
      <dgm:prSet phldrT="[Metin]"/>
      <dgm:spPr/>
      <dgm:t>
        <a:bodyPr/>
        <a:lstStyle/>
        <a:p>
          <a:r>
            <a:rPr lang="tr-TR" dirty="0"/>
            <a:t>2. Üçüncü kişilerin işçilerine, vekillerine ve diğer yardımcı kişilerine, hak etmedikleri ve onları işlerinin ifasında yükümlülüklerine aykırı davranmaya yöneltebilecek yararlar sağlayarak veya önererek, kendisine veya başkalarına çıkar sağlamaya çalışmak</a:t>
          </a:r>
        </a:p>
      </dgm:t>
    </dgm:pt>
    <dgm:pt modelId="{189B7D87-5F33-49BE-897B-8E9EC55165B6}" type="parTrans" cxnId="{0820AD15-4FEB-4AE7-8477-8B1A8BA645D4}">
      <dgm:prSet/>
      <dgm:spPr/>
      <dgm:t>
        <a:bodyPr/>
        <a:lstStyle/>
        <a:p>
          <a:endParaRPr lang="tr-TR"/>
        </a:p>
      </dgm:t>
    </dgm:pt>
    <dgm:pt modelId="{2DBCD5EC-E054-4E99-A562-F109326EFF34}" type="sibTrans" cxnId="{0820AD15-4FEB-4AE7-8477-8B1A8BA645D4}">
      <dgm:prSet/>
      <dgm:spPr/>
      <dgm:t>
        <a:bodyPr/>
        <a:lstStyle/>
        <a:p>
          <a:endParaRPr lang="tr-TR"/>
        </a:p>
      </dgm:t>
    </dgm:pt>
    <dgm:pt modelId="{7DB9CD41-4F93-4D97-BB5F-52EB7D3EF0FD}">
      <dgm:prSet/>
      <dgm:spPr/>
      <dgm:t>
        <a:bodyPr/>
        <a:lstStyle/>
        <a:p>
          <a:r>
            <a:rPr lang="tr-TR"/>
            <a:t>3. İşçileri, vekilleri veya diğer yardımcı kişileri, işverenlerinin veya müvekkillerinin üretim ve iş sırlarını ifşa etmeye veya ele geçirmeye yöneltmek</a:t>
          </a:r>
          <a:endParaRPr lang="tr-TR" dirty="0"/>
        </a:p>
      </dgm:t>
    </dgm:pt>
    <dgm:pt modelId="{62DEDCE7-97F9-4F1E-A2D3-CB7F55D13619}" type="parTrans" cxnId="{CD926CFD-2D45-48F0-8108-D325D39A85E3}">
      <dgm:prSet/>
      <dgm:spPr/>
      <dgm:t>
        <a:bodyPr/>
        <a:lstStyle/>
        <a:p>
          <a:endParaRPr lang="tr-TR"/>
        </a:p>
      </dgm:t>
    </dgm:pt>
    <dgm:pt modelId="{24B8D905-DF7A-4A24-BDC8-51B76FF7775D}" type="sibTrans" cxnId="{CD926CFD-2D45-48F0-8108-D325D39A85E3}">
      <dgm:prSet/>
      <dgm:spPr/>
      <dgm:t>
        <a:bodyPr/>
        <a:lstStyle/>
        <a:p>
          <a:endParaRPr lang="tr-TR"/>
        </a:p>
      </dgm:t>
    </dgm:pt>
    <dgm:pt modelId="{6B876D12-D36D-4F8B-899B-832B11331DD6}">
      <dgm:prSet/>
      <dgm:spPr/>
      <dgm:t>
        <a:bodyPr/>
        <a:lstStyle/>
        <a:p>
          <a:pPr>
            <a:lnSpc>
              <a:spcPct val="150000"/>
            </a:lnSpc>
            <a:spcBef>
              <a:spcPts val="600"/>
            </a:spcBef>
            <a:spcAft>
              <a:spcPts val="600"/>
            </a:spcAft>
          </a:pPr>
          <a:r>
            <a:rPr lang="tr-TR" dirty="0"/>
            <a:t>Sözleşmenin sona erdirilmesi sözleşmeye aykırılık teşkil etmiyorsa bu hüküm uygulanmaz.</a:t>
          </a:r>
        </a:p>
      </dgm:t>
    </dgm:pt>
    <dgm:pt modelId="{737A571D-E624-4E48-83FE-4D3361E61E6C}" type="parTrans" cxnId="{2D6348F4-9840-436C-9B6C-53A24E471628}">
      <dgm:prSet/>
      <dgm:spPr/>
      <dgm:t>
        <a:bodyPr/>
        <a:lstStyle/>
        <a:p>
          <a:endParaRPr lang="tr-TR"/>
        </a:p>
      </dgm:t>
    </dgm:pt>
    <dgm:pt modelId="{74A34211-986C-49E1-B3CB-85A147B00CEF}" type="sibTrans" cxnId="{2D6348F4-9840-436C-9B6C-53A24E471628}">
      <dgm:prSet/>
      <dgm:spPr/>
      <dgm:t>
        <a:bodyPr/>
        <a:lstStyle/>
        <a:p>
          <a:endParaRPr lang="tr-TR"/>
        </a:p>
      </dgm:t>
    </dgm:pt>
    <dgm:pt modelId="{D97C7F4B-6990-44C4-ABF2-E758AB294EFE}">
      <dgm:prSet/>
      <dgm:spPr/>
      <dgm:t>
        <a:bodyPr/>
        <a:lstStyle/>
        <a:p>
          <a:endParaRPr lang="tr-TR" dirty="0"/>
        </a:p>
      </dgm:t>
    </dgm:pt>
    <dgm:pt modelId="{5D551C30-7F62-4FFD-9894-8979828CA953}" type="parTrans" cxnId="{1705E829-7AC4-412F-9F62-59E4A99FC5FB}">
      <dgm:prSet/>
      <dgm:spPr/>
      <dgm:t>
        <a:bodyPr/>
        <a:lstStyle/>
        <a:p>
          <a:endParaRPr lang="tr-TR"/>
        </a:p>
      </dgm:t>
    </dgm:pt>
    <dgm:pt modelId="{F182F480-DF99-4BE6-B1A9-31B1EDCA01CF}" type="sibTrans" cxnId="{1705E829-7AC4-412F-9F62-59E4A99FC5FB}">
      <dgm:prSet/>
      <dgm:spPr/>
      <dgm:t>
        <a:bodyPr/>
        <a:lstStyle/>
        <a:p>
          <a:endParaRPr lang="tr-TR"/>
        </a:p>
      </dgm:t>
    </dgm:pt>
    <dgm:pt modelId="{7945AFC3-65BE-48AD-986A-D174C447B715}">
      <dgm:prSet/>
      <dgm:spPr/>
      <dgm:t>
        <a:bodyPr/>
        <a:lstStyle/>
        <a:p>
          <a:pPr>
            <a:lnSpc>
              <a:spcPct val="150000"/>
            </a:lnSpc>
            <a:spcBef>
              <a:spcPts val="600"/>
            </a:spcBef>
            <a:spcAft>
              <a:spcPts val="600"/>
            </a:spcAft>
          </a:pPr>
          <a:r>
            <a:rPr lang="tr-TR" dirty="0"/>
            <a:t> Sır kavramı, sadece hiç bilinmeyeni değil, ancak uzun ve masraflı bir çalışma sonucu elde edilebilen bilgileri de kapsar. </a:t>
          </a:r>
        </a:p>
      </dgm:t>
    </dgm:pt>
    <dgm:pt modelId="{BDB3D823-2CBF-4C20-8034-E7B1C6334536}" type="parTrans" cxnId="{FC839370-2935-4565-B37F-532EAA482DF2}">
      <dgm:prSet/>
      <dgm:spPr/>
      <dgm:t>
        <a:bodyPr/>
        <a:lstStyle/>
        <a:p>
          <a:endParaRPr lang="tr-TR"/>
        </a:p>
      </dgm:t>
    </dgm:pt>
    <dgm:pt modelId="{E7AB6942-5897-4411-B16E-5B47EBF9F680}" type="sibTrans" cxnId="{FC839370-2935-4565-B37F-532EAA482DF2}">
      <dgm:prSet/>
      <dgm:spPr/>
      <dgm:t>
        <a:bodyPr/>
        <a:lstStyle/>
        <a:p>
          <a:endParaRPr lang="tr-TR"/>
        </a:p>
      </dgm:t>
    </dgm:pt>
    <dgm:pt modelId="{60539B91-0074-427A-B782-4D716D4109FD}">
      <dgm:prSet/>
      <dgm:spPr/>
      <dgm:t>
        <a:bodyPr/>
        <a:lstStyle/>
        <a:p>
          <a:pPr>
            <a:lnSpc>
              <a:spcPct val="150000"/>
            </a:lnSpc>
            <a:spcBef>
              <a:spcPts val="600"/>
            </a:spcBef>
            <a:spcAft>
              <a:spcPts val="600"/>
            </a:spcAft>
          </a:pPr>
          <a:r>
            <a:rPr lang="tr-TR" dirty="0"/>
            <a:t>Yöneltmenin belli bir yoğunlukta olması gerekir. Sadece icapta bulunmak, iletişim bilgilerini vermek, başka sözleşme ilişkilerinin de kurulabileceğini ima etmek yetmez.  </a:t>
          </a:r>
        </a:p>
      </dgm:t>
    </dgm:pt>
    <dgm:pt modelId="{1838C2E7-CACD-48CE-A7C9-BCC1F8FA627A}" type="parTrans" cxnId="{664C01B2-0D65-4AE4-A3F4-E4352A361C60}">
      <dgm:prSet/>
      <dgm:spPr/>
      <dgm:t>
        <a:bodyPr/>
        <a:lstStyle/>
        <a:p>
          <a:endParaRPr lang="tr-TR"/>
        </a:p>
      </dgm:t>
    </dgm:pt>
    <dgm:pt modelId="{46BA1055-A5D5-45AA-B149-689876665111}" type="sibTrans" cxnId="{664C01B2-0D65-4AE4-A3F4-E4352A361C60}">
      <dgm:prSet/>
      <dgm:spPr/>
      <dgm:t>
        <a:bodyPr/>
        <a:lstStyle/>
        <a:p>
          <a:endParaRPr lang="tr-TR"/>
        </a:p>
      </dgm:t>
    </dgm:pt>
    <dgm:pt modelId="{041CBDBC-CE18-4972-B0CD-B3A20EF50B7E}">
      <dgm:prSet/>
      <dgm:spPr/>
      <dgm:t>
        <a:bodyPr/>
        <a:lstStyle/>
        <a:p>
          <a:pPr>
            <a:lnSpc>
              <a:spcPct val="150000"/>
            </a:lnSpc>
            <a:spcBef>
              <a:spcPts val="600"/>
            </a:spcBef>
            <a:spcAft>
              <a:spcPts val="600"/>
            </a:spcAft>
          </a:pPr>
          <a:r>
            <a:rPr lang="tr-TR" dirty="0"/>
            <a:t>Ayartma olmalıdır. Bu genelde para teklifi yoluyla yapılır. Ancak sözleşme ihlalinin sonuçlarını aşan para teklifi yapılmalıdır. </a:t>
          </a:r>
        </a:p>
      </dgm:t>
    </dgm:pt>
    <dgm:pt modelId="{D578BDA3-91D1-4E93-AACA-005140BFCCBF}" type="parTrans" cxnId="{83A424AF-21D7-4593-BDAE-0878AA025D11}">
      <dgm:prSet/>
      <dgm:spPr/>
      <dgm:t>
        <a:bodyPr/>
        <a:lstStyle/>
        <a:p>
          <a:endParaRPr lang="tr-TR"/>
        </a:p>
      </dgm:t>
    </dgm:pt>
    <dgm:pt modelId="{F3856FAA-1924-42A3-8C76-8ADD9A19EA17}" type="sibTrans" cxnId="{83A424AF-21D7-4593-BDAE-0878AA025D11}">
      <dgm:prSet/>
      <dgm:spPr/>
      <dgm:t>
        <a:bodyPr/>
        <a:lstStyle/>
        <a:p>
          <a:endParaRPr lang="tr-TR"/>
        </a:p>
      </dgm:t>
    </dgm:pt>
    <dgm:pt modelId="{483205BB-0032-46D9-B1CB-0C7F68D40381}">
      <dgm:prSet/>
      <dgm:spPr/>
      <dgm:t>
        <a:bodyPr/>
        <a:lstStyle/>
        <a:p>
          <a:pPr>
            <a:lnSpc>
              <a:spcPct val="150000"/>
            </a:lnSpc>
            <a:spcBef>
              <a:spcPts val="600"/>
            </a:spcBef>
            <a:spcAft>
              <a:spcPts val="600"/>
            </a:spcAft>
          </a:pPr>
          <a:r>
            <a:rPr lang="tr-TR" dirty="0"/>
            <a:t> Müşteri listesi de sır kapsamına girebilir. </a:t>
          </a:r>
        </a:p>
      </dgm:t>
    </dgm:pt>
    <dgm:pt modelId="{A5D2D9DB-96CE-4F0C-9DE0-B0F0AFDC8F41}" type="parTrans" cxnId="{63E225EB-178D-4BDF-A37C-51DC8B956A17}">
      <dgm:prSet/>
      <dgm:spPr/>
      <dgm:t>
        <a:bodyPr/>
        <a:lstStyle/>
        <a:p>
          <a:endParaRPr lang="tr-TR"/>
        </a:p>
      </dgm:t>
    </dgm:pt>
    <dgm:pt modelId="{D2E28CDE-98F2-4B1A-820F-F28672163592}" type="sibTrans" cxnId="{63E225EB-178D-4BDF-A37C-51DC8B956A17}">
      <dgm:prSet/>
      <dgm:spPr/>
      <dgm:t>
        <a:bodyPr/>
        <a:lstStyle/>
        <a:p>
          <a:endParaRPr lang="tr-TR"/>
        </a:p>
      </dgm:t>
    </dgm:pt>
    <dgm:pt modelId="{309BE846-27F5-4597-9FEC-23D2EDFA9F52}">
      <dgm:prSet/>
      <dgm:spPr/>
      <dgm:t>
        <a:bodyPr/>
        <a:lstStyle/>
        <a:p>
          <a:pPr>
            <a:lnSpc>
              <a:spcPct val="150000"/>
            </a:lnSpc>
            <a:spcBef>
              <a:spcPts val="600"/>
            </a:spcBef>
            <a:spcAft>
              <a:spcPts val="600"/>
            </a:spcAft>
          </a:pPr>
          <a:r>
            <a:rPr lang="tr-TR" dirty="0"/>
            <a:t> Benzer şekilde, teknik ticarî bilgi olan </a:t>
          </a:r>
          <a:r>
            <a:rPr lang="tr-TR" dirty="0" err="1"/>
            <a:t>know</a:t>
          </a:r>
          <a:r>
            <a:rPr lang="tr-TR" dirty="0"/>
            <a:t>-how da sır kavramına dahildir.</a:t>
          </a:r>
        </a:p>
      </dgm:t>
    </dgm:pt>
    <dgm:pt modelId="{528C04D8-191E-46E2-8D74-EB7EAFE8F890}" type="parTrans" cxnId="{B5BE9138-2B19-4E58-97F6-42BE1E6D92CF}">
      <dgm:prSet/>
      <dgm:spPr/>
      <dgm:t>
        <a:bodyPr/>
        <a:lstStyle/>
        <a:p>
          <a:endParaRPr lang="tr-TR"/>
        </a:p>
      </dgm:t>
    </dgm:pt>
    <dgm:pt modelId="{40D97BB2-8383-4186-AFE0-B9208BB32D51}" type="sibTrans" cxnId="{B5BE9138-2B19-4E58-97F6-42BE1E6D92CF}">
      <dgm:prSet/>
      <dgm:spPr/>
      <dgm:t>
        <a:bodyPr/>
        <a:lstStyle/>
        <a:p>
          <a:endParaRPr lang="tr-TR"/>
        </a:p>
      </dgm:t>
    </dgm:pt>
    <dgm:pt modelId="{B684505A-A88F-4013-93B0-E106A4A4E703}">
      <dgm:prSet/>
      <dgm:spPr/>
      <dgm:t>
        <a:bodyPr/>
        <a:lstStyle/>
        <a:p>
          <a:pPr>
            <a:lnSpc>
              <a:spcPct val="150000"/>
            </a:lnSpc>
            <a:spcBef>
              <a:spcPts val="600"/>
            </a:spcBef>
            <a:spcAft>
              <a:spcPts val="600"/>
            </a:spcAft>
          </a:pPr>
          <a:r>
            <a:rPr lang="tr-TR" dirty="0"/>
            <a:t> Bu bilgilerin, ele geçirilmesi için yardımcı kişilerin ayartılması da haksız rekabet teşkil eder.  </a:t>
          </a:r>
        </a:p>
      </dgm:t>
    </dgm:pt>
    <dgm:pt modelId="{4273A8CC-A5C9-47E8-88B8-D2CD756748C3}" type="parTrans" cxnId="{13FB3551-DE30-45AC-B4E4-47A1664CE5B0}">
      <dgm:prSet/>
      <dgm:spPr/>
      <dgm:t>
        <a:bodyPr/>
        <a:lstStyle/>
        <a:p>
          <a:endParaRPr lang="tr-TR"/>
        </a:p>
      </dgm:t>
    </dgm:pt>
    <dgm:pt modelId="{B643563F-34F4-46FE-A47C-FC96AF5EBDF0}" type="sibTrans" cxnId="{13FB3551-DE30-45AC-B4E4-47A1664CE5B0}">
      <dgm:prSet/>
      <dgm:spPr/>
      <dgm:t>
        <a:bodyPr/>
        <a:lstStyle/>
        <a:p>
          <a:endParaRPr lang="tr-TR"/>
        </a:p>
      </dgm:t>
    </dgm:pt>
    <dgm:pt modelId="{560B7537-9423-4295-B50E-BEB6222D5996}" type="pres">
      <dgm:prSet presAssocID="{C8C38FB7-24F7-460A-884E-5BF97B0D9E65}" presName="linear" presStyleCnt="0">
        <dgm:presLayoutVars>
          <dgm:animLvl val="lvl"/>
          <dgm:resizeHandles val="exact"/>
        </dgm:presLayoutVars>
      </dgm:prSet>
      <dgm:spPr/>
    </dgm:pt>
    <dgm:pt modelId="{87171390-9EAE-40C3-A468-37F1851384DE}" type="pres">
      <dgm:prSet presAssocID="{6CC4F52C-338D-4E94-B257-57CB185A9684}" presName="parentText" presStyleLbl="node1" presStyleIdx="0" presStyleCnt="3">
        <dgm:presLayoutVars>
          <dgm:chMax val="0"/>
          <dgm:bulletEnabled val="1"/>
        </dgm:presLayoutVars>
      </dgm:prSet>
      <dgm:spPr/>
    </dgm:pt>
    <dgm:pt modelId="{304FB116-193D-4064-AD70-D22AC7BF9AA1}" type="pres">
      <dgm:prSet presAssocID="{6CC4F52C-338D-4E94-B257-57CB185A9684}" presName="childText" presStyleLbl="revTx" presStyleIdx="0" presStyleCnt="3">
        <dgm:presLayoutVars>
          <dgm:bulletEnabled val="1"/>
        </dgm:presLayoutVars>
      </dgm:prSet>
      <dgm:spPr/>
    </dgm:pt>
    <dgm:pt modelId="{58C23ABE-3249-41FF-ACF4-3F0F62C855BF}" type="pres">
      <dgm:prSet presAssocID="{C8CFAC49-831E-4B2E-ABDE-A4B4F55CBA87}" presName="parentText" presStyleLbl="node1" presStyleIdx="1" presStyleCnt="3">
        <dgm:presLayoutVars>
          <dgm:chMax val="0"/>
          <dgm:bulletEnabled val="1"/>
        </dgm:presLayoutVars>
      </dgm:prSet>
      <dgm:spPr/>
    </dgm:pt>
    <dgm:pt modelId="{657ABA25-3D45-4B50-A4A8-0EDF17389687}" type="pres">
      <dgm:prSet presAssocID="{C8CFAC49-831E-4B2E-ABDE-A4B4F55CBA87}" presName="childText" presStyleLbl="revTx" presStyleIdx="1" presStyleCnt="3">
        <dgm:presLayoutVars>
          <dgm:bulletEnabled val="1"/>
        </dgm:presLayoutVars>
      </dgm:prSet>
      <dgm:spPr/>
    </dgm:pt>
    <dgm:pt modelId="{BC471341-5BFA-4F92-B0B0-E43C88F04896}" type="pres">
      <dgm:prSet presAssocID="{7DB9CD41-4F93-4D97-BB5F-52EB7D3EF0FD}" presName="parentText" presStyleLbl="node1" presStyleIdx="2" presStyleCnt="3">
        <dgm:presLayoutVars>
          <dgm:chMax val="0"/>
          <dgm:bulletEnabled val="1"/>
        </dgm:presLayoutVars>
      </dgm:prSet>
      <dgm:spPr/>
    </dgm:pt>
    <dgm:pt modelId="{53DDE5E1-8237-49F2-8F53-526D1650E598}" type="pres">
      <dgm:prSet presAssocID="{7DB9CD41-4F93-4D97-BB5F-52EB7D3EF0FD}" presName="childText" presStyleLbl="revTx" presStyleIdx="2" presStyleCnt="3">
        <dgm:presLayoutVars>
          <dgm:bulletEnabled val="1"/>
        </dgm:presLayoutVars>
      </dgm:prSet>
      <dgm:spPr/>
    </dgm:pt>
  </dgm:ptLst>
  <dgm:cxnLst>
    <dgm:cxn modelId="{C3FD0F00-5AC4-4A12-9013-429F460C05A8}" type="presOf" srcId="{483205BB-0032-46D9-B1CB-0C7F68D40381}" destId="{53DDE5E1-8237-49F2-8F53-526D1650E598}" srcOrd="0" destOrd="1" presId="urn:microsoft.com/office/officeart/2005/8/layout/vList2"/>
    <dgm:cxn modelId="{78B5E501-7252-4080-B60E-1D6E17141F43}" type="presOf" srcId="{60539B91-0074-427A-B782-4D716D4109FD}" destId="{304FB116-193D-4064-AD70-D22AC7BF9AA1}" srcOrd="0" destOrd="1" presId="urn:microsoft.com/office/officeart/2005/8/layout/vList2"/>
    <dgm:cxn modelId="{1F91F203-393F-4506-989E-5E5D4594E6F5}" type="presOf" srcId="{6CC4F52C-338D-4E94-B257-57CB185A9684}" destId="{87171390-9EAE-40C3-A468-37F1851384DE}" srcOrd="0" destOrd="0" presId="urn:microsoft.com/office/officeart/2005/8/layout/vList2"/>
    <dgm:cxn modelId="{7CABF914-20E5-4809-BFF0-C498BBAC4698}" type="presOf" srcId="{6B876D12-D36D-4F8B-899B-832B11331DD6}" destId="{304FB116-193D-4064-AD70-D22AC7BF9AA1}" srcOrd="0" destOrd="0" presId="urn:microsoft.com/office/officeart/2005/8/layout/vList2"/>
    <dgm:cxn modelId="{0820AD15-4FEB-4AE7-8477-8B1A8BA645D4}" srcId="{C8C38FB7-24F7-460A-884E-5BF97B0D9E65}" destId="{C8CFAC49-831E-4B2E-ABDE-A4B4F55CBA87}" srcOrd="1" destOrd="0" parTransId="{189B7D87-5F33-49BE-897B-8E9EC55165B6}" sibTransId="{2DBCD5EC-E054-4E99-A562-F109326EFF34}"/>
    <dgm:cxn modelId="{2DC8F715-C44B-49BF-9473-69EFE54E4E2F}" type="presOf" srcId="{041CBDBC-CE18-4972-B0CD-B3A20EF50B7E}" destId="{304FB116-193D-4064-AD70-D22AC7BF9AA1}" srcOrd="0" destOrd="2" presId="urn:microsoft.com/office/officeart/2005/8/layout/vList2"/>
    <dgm:cxn modelId="{16132F21-438F-48CA-8FD5-22D1DCCD895E}" type="presOf" srcId="{7DB9CD41-4F93-4D97-BB5F-52EB7D3EF0FD}" destId="{BC471341-5BFA-4F92-B0B0-E43C88F04896}" srcOrd="0" destOrd="0" presId="urn:microsoft.com/office/officeart/2005/8/layout/vList2"/>
    <dgm:cxn modelId="{1705E829-7AC4-412F-9F62-59E4A99FC5FB}" srcId="{C8CFAC49-831E-4B2E-ABDE-A4B4F55CBA87}" destId="{D97C7F4B-6990-44C4-ABF2-E758AB294EFE}" srcOrd="0" destOrd="0" parTransId="{5D551C30-7F62-4FFD-9894-8979828CA953}" sibTransId="{F182F480-DF99-4BE6-B1A9-31B1EDCA01CF}"/>
    <dgm:cxn modelId="{B5BE9138-2B19-4E58-97F6-42BE1E6D92CF}" srcId="{7DB9CD41-4F93-4D97-BB5F-52EB7D3EF0FD}" destId="{309BE846-27F5-4597-9FEC-23D2EDFA9F52}" srcOrd="2" destOrd="0" parTransId="{528C04D8-191E-46E2-8D74-EB7EAFE8F890}" sibTransId="{40D97BB2-8383-4186-AFE0-B9208BB32D51}"/>
    <dgm:cxn modelId="{83D5433A-FD7C-462B-B7D5-9FC12EADEA57}" srcId="{C8C38FB7-24F7-460A-884E-5BF97B0D9E65}" destId="{6CC4F52C-338D-4E94-B257-57CB185A9684}" srcOrd="0" destOrd="0" parTransId="{EC7A016D-9117-4603-B349-1F4C6780F52C}" sibTransId="{FCAD04B7-931D-41D6-953E-4F1BA082C132}"/>
    <dgm:cxn modelId="{B463D146-3B61-499B-991D-FB1EAC8B00A9}" type="presOf" srcId="{C8C38FB7-24F7-460A-884E-5BF97B0D9E65}" destId="{560B7537-9423-4295-B50E-BEB6222D5996}" srcOrd="0" destOrd="0" presId="urn:microsoft.com/office/officeart/2005/8/layout/vList2"/>
    <dgm:cxn modelId="{FC839370-2935-4565-B37F-532EAA482DF2}" srcId="{7DB9CD41-4F93-4D97-BB5F-52EB7D3EF0FD}" destId="{7945AFC3-65BE-48AD-986A-D174C447B715}" srcOrd="0" destOrd="0" parTransId="{BDB3D823-2CBF-4C20-8034-E7B1C6334536}" sibTransId="{E7AB6942-5897-4411-B16E-5B47EBF9F680}"/>
    <dgm:cxn modelId="{13FB3551-DE30-45AC-B4E4-47A1664CE5B0}" srcId="{7DB9CD41-4F93-4D97-BB5F-52EB7D3EF0FD}" destId="{B684505A-A88F-4013-93B0-E106A4A4E703}" srcOrd="3" destOrd="0" parTransId="{4273A8CC-A5C9-47E8-88B8-D2CD756748C3}" sibTransId="{B643563F-34F4-46FE-A47C-FC96AF5EBDF0}"/>
    <dgm:cxn modelId="{46117E75-6990-4522-AEC6-D7831E56238A}" type="presOf" srcId="{309BE846-27F5-4597-9FEC-23D2EDFA9F52}" destId="{53DDE5E1-8237-49F2-8F53-526D1650E598}" srcOrd="0" destOrd="2" presId="urn:microsoft.com/office/officeart/2005/8/layout/vList2"/>
    <dgm:cxn modelId="{83A424AF-21D7-4593-BDAE-0878AA025D11}" srcId="{6CC4F52C-338D-4E94-B257-57CB185A9684}" destId="{041CBDBC-CE18-4972-B0CD-B3A20EF50B7E}" srcOrd="2" destOrd="0" parTransId="{D578BDA3-91D1-4E93-AACA-005140BFCCBF}" sibTransId="{F3856FAA-1924-42A3-8C76-8ADD9A19EA17}"/>
    <dgm:cxn modelId="{664C01B2-0D65-4AE4-A3F4-E4352A361C60}" srcId="{6CC4F52C-338D-4E94-B257-57CB185A9684}" destId="{60539B91-0074-427A-B782-4D716D4109FD}" srcOrd="1" destOrd="0" parTransId="{1838C2E7-CACD-48CE-A7C9-BCC1F8FA627A}" sibTransId="{46BA1055-A5D5-45AA-B149-689876665111}"/>
    <dgm:cxn modelId="{B25910BA-DFFE-4918-82A3-48E9BA062E2D}" type="presOf" srcId="{B684505A-A88F-4013-93B0-E106A4A4E703}" destId="{53DDE5E1-8237-49F2-8F53-526D1650E598}" srcOrd="0" destOrd="3" presId="urn:microsoft.com/office/officeart/2005/8/layout/vList2"/>
    <dgm:cxn modelId="{6B4C9AD1-4509-466A-BDE2-4FA40DD96175}" type="presOf" srcId="{C8CFAC49-831E-4B2E-ABDE-A4B4F55CBA87}" destId="{58C23ABE-3249-41FF-ACF4-3F0F62C855BF}" srcOrd="0" destOrd="0" presId="urn:microsoft.com/office/officeart/2005/8/layout/vList2"/>
    <dgm:cxn modelId="{63E225EB-178D-4BDF-A37C-51DC8B956A17}" srcId="{7DB9CD41-4F93-4D97-BB5F-52EB7D3EF0FD}" destId="{483205BB-0032-46D9-B1CB-0C7F68D40381}" srcOrd="1" destOrd="0" parTransId="{A5D2D9DB-96CE-4F0C-9DE0-B0F0AFDC8F41}" sibTransId="{D2E28CDE-98F2-4B1A-820F-F28672163592}"/>
    <dgm:cxn modelId="{1C3583EC-FF94-4357-9B0D-C3195C268563}" type="presOf" srcId="{7945AFC3-65BE-48AD-986A-D174C447B715}" destId="{53DDE5E1-8237-49F2-8F53-526D1650E598}" srcOrd="0" destOrd="0" presId="urn:microsoft.com/office/officeart/2005/8/layout/vList2"/>
    <dgm:cxn modelId="{2D6348F4-9840-436C-9B6C-53A24E471628}" srcId="{6CC4F52C-338D-4E94-B257-57CB185A9684}" destId="{6B876D12-D36D-4F8B-899B-832B11331DD6}" srcOrd="0" destOrd="0" parTransId="{737A571D-E624-4E48-83FE-4D3361E61E6C}" sibTransId="{74A34211-986C-49E1-B3CB-85A147B00CEF}"/>
    <dgm:cxn modelId="{CD926CFD-2D45-48F0-8108-D325D39A85E3}" srcId="{C8C38FB7-24F7-460A-884E-5BF97B0D9E65}" destId="{7DB9CD41-4F93-4D97-BB5F-52EB7D3EF0FD}" srcOrd="2" destOrd="0" parTransId="{62DEDCE7-97F9-4F1E-A2D3-CB7F55D13619}" sibTransId="{24B8D905-DF7A-4A24-BDC8-51B76FF7775D}"/>
    <dgm:cxn modelId="{3417B2FF-DD59-4911-8E4C-7424502FFCAA}" type="presOf" srcId="{D97C7F4B-6990-44C4-ABF2-E758AB294EFE}" destId="{657ABA25-3D45-4B50-A4A8-0EDF17389687}" srcOrd="0" destOrd="0" presId="urn:microsoft.com/office/officeart/2005/8/layout/vList2"/>
    <dgm:cxn modelId="{068F154C-04D3-4BE6-8E3B-9CFBE01EBAE5}" type="presParOf" srcId="{560B7537-9423-4295-B50E-BEB6222D5996}" destId="{87171390-9EAE-40C3-A468-37F1851384DE}" srcOrd="0" destOrd="0" presId="urn:microsoft.com/office/officeart/2005/8/layout/vList2"/>
    <dgm:cxn modelId="{1464E186-C7D0-4DE5-918F-CE74A128F619}" type="presParOf" srcId="{560B7537-9423-4295-B50E-BEB6222D5996}" destId="{304FB116-193D-4064-AD70-D22AC7BF9AA1}" srcOrd="1" destOrd="0" presId="urn:microsoft.com/office/officeart/2005/8/layout/vList2"/>
    <dgm:cxn modelId="{1BD3EB2D-B434-4C2D-9149-2589C78A601A}" type="presParOf" srcId="{560B7537-9423-4295-B50E-BEB6222D5996}" destId="{58C23ABE-3249-41FF-ACF4-3F0F62C855BF}" srcOrd="2" destOrd="0" presId="urn:microsoft.com/office/officeart/2005/8/layout/vList2"/>
    <dgm:cxn modelId="{000D072D-C673-46FE-A61C-1FB0E245EBB7}" type="presParOf" srcId="{560B7537-9423-4295-B50E-BEB6222D5996}" destId="{657ABA25-3D45-4B50-A4A8-0EDF17389687}" srcOrd="3" destOrd="0" presId="urn:microsoft.com/office/officeart/2005/8/layout/vList2"/>
    <dgm:cxn modelId="{4E3775EF-29F8-4BF0-8889-5850B585776C}" type="presParOf" srcId="{560B7537-9423-4295-B50E-BEB6222D5996}" destId="{BC471341-5BFA-4F92-B0B0-E43C88F04896}" srcOrd="4" destOrd="0" presId="urn:microsoft.com/office/officeart/2005/8/layout/vList2"/>
    <dgm:cxn modelId="{BBF7DF96-B258-452B-84C9-CB76A32BDC35}" type="presParOf" srcId="{560B7537-9423-4295-B50E-BEB6222D5996}" destId="{53DDE5E1-8237-49F2-8F53-526D1650E598}"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3B44725-657E-47C3-8B1F-DAB9C27B038E}"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F7A04B6C-341D-43B5-83F0-EC36974DDEA6}">
      <dgm:prSet phldrT="[Metin]"/>
      <dgm:spPr/>
      <dgm:t>
        <a:bodyPr/>
        <a:lstStyle/>
        <a:p>
          <a:r>
            <a:rPr lang="tr-TR" dirty="0"/>
            <a:t>1. Kendisine emanet edilmiş teklif, hesap veya plan gibi bir iş ürününden yetkisiz yararlanmak</a:t>
          </a:r>
        </a:p>
      </dgm:t>
    </dgm:pt>
    <dgm:pt modelId="{0F134BF3-D06A-4476-ADBA-0D25702A66C5}" type="parTrans" cxnId="{F7A85BEA-3E56-49A5-9AB6-20F518E5C908}">
      <dgm:prSet/>
      <dgm:spPr/>
      <dgm:t>
        <a:bodyPr/>
        <a:lstStyle/>
        <a:p>
          <a:endParaRPr lang="tr-TR"/>
        </a:p>
      </dgm:t>
    </dgm:pt>
    <dgm:pt modelId="{77FE4EF3-3CF8-4F05-9EEF-34DEE832767D}" type="sibTrans" cxnId="{F7A85BEA-3E56-49A5-9AB6-20F518E5C908}">
      <dgm:prSet/>
      <dgm:spPr/>
      <dgm:t>
        <a:bodyPr/>
        <a:lstStyle/>
        <a:p>
          <a:endParaRPr lang="tr-TR"/>
        </a:p>
      </dgm:t>
    </dgm:pt>
    <dgm:pt modelId="{81E6B5C9-481A-4C03-A133-22D9061F3143}">
      <dgm:prSet phldrT="[Metin]"/>
      <dgm:spPr/>
      <dgm:t>
        <a:bodyPr/>
        <a:lstStyle/>
        <a:p>
          <a:r>
            <a:rPr lang="tr-TR" dirty="0"/>
            <a:t>3. Kendisinin uygun bir katkısı olmaksızın başkasına ait pazarlanmaya hazır çalışma ürünlerini teknik çoğaltma yöntemleriyle devralıp onlardan yararlanmak</a:t>
          </a:r>
        </a:p>
      </dgm:t>
    </dgm:pt>
    <dgm:pt modelId="{32044C5B-8BEF-4E6E-A5F1-521B93FFFC7B}" type="parTrans" cxnId="{8517346D-F736-4121-8A3F-CC00D7406FE3}">
      <dgm:prSet/>
      <dgm:spPr/>
      <dgm:t>
        <a:bodyPr/>
        <a:lstStyle/>
        <a:p>
          <a:endParaRPr lang="tr-TR"/>
        </a:p>
      </dgm:t>
    </dgm:pt>
    <dgm:pt modelId="{A9339360-A183-4A40-8684-15C432E79B9C}" type="sibTrans" cxnId="{8517346D-F736-4121-8A3F-CC00D7406FE3}">
      <dgm:prSet/>
      <dgm:spPr/>
      <dgm:t>
        <a:bodyPr/>
        <a:lstStyle/>
        <a:p>
          <a:endParaRPr lang="tr-TR"/>
        </a:p>
      </dgm:t>
    </dgm:pt>
    <dgm:pt modelId="{FB7C577D-8041-4211-85A0-1BF905828CF8}">
      <dgm:prSet phldrT="[Metin]"/>
      <dgm:spPr/>
      <dgm:t>
        <a:bodyPr/>
        <a:lstStyle/>
        <a:p>
          <a:endParaRPr lang="tr-TR" dirty="0"/>
        </a:p>
      </dgm:t>
    </dgm:pt>
    <dgm:pt modelId="{1DDC29D3-7A11-4B9D-8A19-C3CCC97BF9B3}" type="parTrans" cxnId="{479CD934-4144-42CB-8659-D74F499BC7F5}">
      <dgm:prSet/>
      <dgm:spPr/>
      <dgm:t>
        <a:bodyPr/>
        <a:lstStyle/>
        <a:p>
          <a:endParaRPr lang="tr-TR"/>
        </a:p>
      </dgm:t>
    </dgm:pt>
    <dgm:pt modelId="{D0DAF3C0-22A1-4171-870C-DE04D19B26D9}" type="sibTrans" cxnId="{479CD934-4144-42CB-8659-D74F499BC7F5}">
      <dgm:prSet/>
      <dgm:spPr/>
      <dgm:t>
        <a:bodyPr/>
        <a:lstStyle/>
        <a:p>
          <a:endParaRPr lang="tr-TR"/>
        </a:p>
      </dgm:t>
    </dgm:pt>
    <dgm:pt modelId="{F66FEEEB-913F-4DAB-A8D1-EC25580D5DC3}">
      <dgm:prSet/>
      <dgm:spPr/>
      <dgm:t>
        <a:bodyPr/>
        <a:lstStyle/>
        <a:p>
          <a:r>
            <a:rPr lang="tr-TR" dirty="0"/>
            <a:t>2. Üçüncü kişilere ait teklif, hesap veya plan gibi bir iş ürününden, bunların kendisine yetkisiz olarak tevdi edilmiş veya sağlanmış olduğunun bilinmesi gerektiği hâlde, yararlanmak</a:t>
          </a:r>
        </a:p>
      </dgm:t>
    </dgm:pt>
    <dgm:pt modelId="{6825A36D-D2FB-42D4-95CE-E8AE4CBDC814}" type="parTrans" cxnId="{91E03D95-3894-45E6-A447-65278E71605A}">
      <dgm:prSet/>
      <dgm:spPr/>
      <dgm:t>
        <a:bodyPr/>
        <a:lstStyle/>
        <a:p>
          <a:endParaRPr lang="tr-TR"/>
        </a:p>
      </dgm:t>
    </dgm:pt>
    <dgm:pt modelId="{B06A2358-41E6-41F5-BF9B-2B1937DB7582}" type="sibTrans" cxnId="{91E03D95-3894-45E6-A447-65278E71605A}">
      <dgm:prSet/>
      <dgm:spPr/>
      <dgm:t>
        <a:bodyPr/>
        <a:lstStyle/>
        <a:p>
          <a:endParaRPr lang="tr-TR"/>
        </a:p>
      </dgm:t>
    </dgm:pt>
    <dgm:pt modelId="{D36BAC67-0890-4446-9253-98243B247F56}" type="pres">
      <dgm:prSet presAssocID="{73B44725-657E-47C3-8B1F-DAB9C27B038E}" presName="linear" presStyleCnt="0">
        <dgm:presLayoutVars>
          <dgm:animLvl val="lvl"/>
          <dgm:resizeHandles val="exact"/>
        </dgm:presLayoutVars>
      </dgm:prSet>
      <dgm:spPr/>
    </dgm:pt>
    <dgm:pt modelId="{C40922AD-C1A1-4789-9F82-C2648953F371}" type="pres">
      <dgm:prSet presAssocID="{F7A04B6C-341D-43B5-83F0-EC36974DDEA6}" presName="parentText" presStyleLbl="node1" presStyleIdx="0" presStyleCnt="3" custLinFactY="-35375" custLinFactNeighborY="-100000">
        <dgm:presLayoutVars>
          <dgm:chMax val="0"/>
          <dgm:bulletEnabled val="1"/>
        </dgm:presLayoutVars>
      </dgm:prSet>
      <dgm:spPr/>
    </dgm:pt>
    <dgm:pt modelId="{0313C3FA-E252-43FF-9D79-3F8230D6485D}" type="pres">
      <dgm:prSet presAssocID="{77FE4EF3-3CF8-4F05-9EEF-34DEE832767D}" presName="spacer" presStyleCnt="0"/>
      <dgm:spPr/>
    </dgm:pt>
    <dgm:pt modelId="{C5DC4F13-6F57-4F2C-A85D-0CF325CD89BF}" type="pres">
      <dgm:prSet presAssocID="{F66FEEEB-913F-4DAB-A8D1-EC25580D5DC3}" presName="parentText" presStyleLbl="node1" presStyleIdx="1" presStyleCnt="3" custLinFactY="-35376" custLinFactNeighborY="-100000">
        <dgm:presLayoutVars>
          <dgm:chMax val="0"/>
          <dgm:bulletEnabled val="1"/>
        </dgm:presLayoutVars>
      </dgm:prSet>
      <dgm:spPr/>
    </dgm:pt>
    <dgm:pt modelId="{AFEE1FA4-C7B4-47C0-AD47-CB4495EF4ED1}" type="pres">
      <dgm:prSet presAssocID="{B06A2358-41E6-41F5-BF9B-2B1937DB7582}" presName="spacer" presStyleCnt="0"/>
      <dgm:spPr/>
    </dgm:pt>
    <dgm:pt modelId="{F174AB93-5F33-43E2-8766-2FB8522A4D32}" type="pres">
      <dgm:prSet presAssocID="{81E6B5C9-481A-4C03-A133-22D9061F3143}" presName="parentText" presStyleLbl="node1" presStyleIdx="2" presStyleCnt="3" custLinFactY="-5065" custLinFactNeighborY="-100000">
        <dgm:presLayoutVars>
          <dgm:chMax val="0"/>
          <dgm:bulletEnabled val="1"/>
        </dgm:presLayoutVars>
      </dgm:prSet>
      <dgm:spPr/>
    </dgm:pt>
    <dgm:pt modelId="{64F50654-B7FA-4AEE-8EF6-DC2940E6E622}" type="pres">
      <dgm:prSet presAssocID="{81E6B5C9-481A-4C03-A133-22D9061F3143}" presName="childText" presStyleLbl="revTx" presStyleIdx="0" presStyleCnt="1">
        <dgm:presLayoutVars>
          <dgm:bulletEnabled val="1"/>
        </dgm:presLayoutVars>
      </dgm:prSet>
      <dgm:spPr/>
    </dgm:pt>
  </dgm:ptLst>
  <dgm:cxnLst>
    <dgm:cxn modelId="{68AE1F0D-AB56-4DE7-9278-054B99A2E4D0}" type="presOf" srcId="{F7A04B6C-341D-43B5-83F0-EC36974DDEA6}" destId="{C40922AD-C1A1-4789-9F82-C2648953F371}" srcOrd="0" destOrd="0" presId="urn:microsoft.com/office/officeart/2005/8/layout/vList2"/>
    <dgm:cxn modelId="{DCD13E26-3338-45FB-BF74-5F57AB97870F}" type="presOf" srcId="{FB7C577D-8041-4211-85A0-1BF905828CF8}" destId="{64F50654-B7FA-4AEE-8EF6-DC2940E6E622}" srcOrd="0" destOrd="0" presId="urn:microsoft.com/office/officeart/2005/8/layout/vList2"/>
    <dgm:cxn modelId="{479CD934-4144-42CB-8659-D74F499BC7F5}" srcId="{81E6B5C9-481A-4C03-A133-22D9061F3143}" destId="{FB7C577D-8041-4211-85A0-1BF905828CF8}" srcOrd="0" destOrd="0" parTransId="{1DDC29D3-7A11-4B9D-8A19-C3CCC97BF9B3}" sibTransId="{D0DAF3C0-22A1-4171-870C-DE04D19B26D9}"/>
    <dgm:cxn modelId="{8517346D-F736-4121-8A3F-CC00D7406FE3}" srcId="{73B44725-657E-47C3-8B1F-DAB9C27B038E}" destId="{81E6B5C9-481A-4C03-A133-22D9061F3143}" srcOrd="2" destOrd="0" parTransId="{32044C5B-8BEF-4E6E-A5F1-521B93FFFC7B}" sibTransId="{A9339360-A183-4A40-8684-15C432E79B9C}"/>
    <dgm:cxn modelId="{749F2C74-5B5B-4D1B-8143-D59A3C3B4CCE}" type="presOf" srcId="{81E6B5C9-481A-4C03-A133-22D9061F3143}" destId="{F174AB93-5F33-43E2-8766-2FB8522A4D32}" srcOrd="0" destOrd="0" presId="urn:microsoft.com/office/officeart/2005/8/layout/vList2"/>
    <dgm:cxn modelId="{8C34D882-0021-48DB-90A6-391EBE4A8A98}" type="presOf" srcId="{73B44725-657E-47C3-8B1F-DAB9C27B038E}" destId="{D36BAC67-0890-4446-9253-98243B247F56}" srcOrd="0" destOrd="0" presId="urn:microsoft.com/office/officeart/2005/8/layout/vList2"/>
    <dgm:cxn modelId="{91E03D95-3894-45E6-A447-65278E71605A}" srcId="{73B44725-657E-47C3-8B1F-DAB9C27B038E}" destId="{F66FEEEB-913F-4DAB-A8D1-EC25580D5DC3}" srcOrd="1" destOrd="0" parTransId="{6825A36D-D2FB-42D4-95CE-E8AE4CBDC814}" sibTransId="{B06A2358-41E6-41F5-BF9B-2B1937DB7582}"/>
    <dgm:cxn modelId="{4E2E3F9F-D2F6-4393-A921-6F47BC0CCCFE}" type="presOf" srcId="{F66FEEEB-913F-4DAB-A8D1-EC25580D5DC3}" destId="{C5DC4F13-6F57-4F2C-A85D-0CF325CD89BF}" srcOrd="0" destOrd="0" presId="urn:microsoft.com/office/officeart/2005/8/layout/vList2"/>
    <dgm:cxn modelId="{F7A85BEA-3E56-49A5-9AB6-20F518E5C908}" srcId="{73B44725-657E-47C3-8B1F-DAB9C27B038E}" destId="{F7A04B6C-341D-43B5-83F0-EC36974DDEA6}" srcOrd="0" destOrd="0" parTransId="{0F134BF3-D06A-4476-ADBA-0D25702A66C5}" sibTransId="{77FE4EF3-3CF8-4F05-9EEF-34DEE832767D}"/>
    <dgm:cxn modelId="{23906904-68AE-47B1-9F48-B2DF7C3AA9C5}" type="presParOf" srcId="{D36BAC67-0890-4446-9253-98243B247F56}" destId="{C40922AD-C1A1-4789-9F82-C2648953F371}" srcOrd="0" destOrd="0" presId="urn:microsoft.com/office/officeart/2005/8/layout/vList2"/>
    <dgm:cxn modelId="{9F3B4281-BB9F-4F5E-8FDC-0D57AC78E31C}" type="presParOf" srcId="{D36BAC67-0890-4446-9253-98243B247F56}" destId="{0313C3FA-E252-43FF-9D79-3F8230D6485D}" srcOrd="1" destOrd="0" presId="urn:microsoft.com/office/officeart/2005/8/layout/vList2"/>
    <dgm:cxn modelId="{5A79C65E-4AD4-49D3-BD6A-E340F2988508}" type="presParOf" srcId="{D36BAC67-0890-4446-9253-98243B247F56}" destId="{C5DC4F13-6F57-4F2C-A85D-0CF325CD89BF}" srcOrd="2" destOrd="0" presId="urn:microsoft.com/office/officeart/2005/8/layout/vList2"/>
    <dgm:cxn modelId="{5EDC8202-DAD7-4C3F-9463-F1400377D607}" type="presParOf" srcId="{D36BAC67-0890-4446-9253-98243B247F56}" destId="{AFEE1FA4-C7B4-47C0-AD47-CB4495EF4ED1}" srcOrd="3" destOrd="0" presId="urn:microsoft.com/office/officeart/2005/8/layout/vList2"/>
    <dgm:cxn modelId="{18608FF2-9C64-41F4-9EA2-36FE6700A5AA}" type="presParOf" srcId="{D36BAC67-0890-4446-9253-98243B247F56}" destId="{F174AB93-5F33-43E2-8766-2FB8522A4D32}" srcOrd="4" destOrd="0" presId="urn:microsoft.com/office/officeart/2005/8/layout/vList2"/>
    <dgm:cxn modelId="{4350CEA0-BF9A-4D0D-8F84-06941515011E}" type="presParOf" srcId="{D36BAC67-0890-4446-9253-98243B247F56}" destId="{64F50654-B7FA-4AEE-8EF6-DC2940E6E62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FD4279E-64F8-4BBC-8A49-EDB47F97FE4C}" type="doc">
      <dgm:prSet loTypeId="urn:microsoft.com/office/officeart/2005/8/layout/hierarchy2" loCatId="hierarchy" qsTypeId="urn:microsoft.com/office/officeart/2005/8/quickstyle/simple2" qsCatId="simple" csTypeId="urn:microsoft.com/office/officeart/2005/8/colors/accent0_1" csCatId="mainScheme" phldr="1"/>
      <dgm:spPr/>
      <dgm:t>
        <a:bodyPr/>
        <a:lstStyle/>
        <a:p>
          <a:endParaRPr lang="tr-TR"/>
        </a:p>
      </dgm:t>
    </dgm:pt>
    <dgm:pt modelId="{7E204646-69DF-445A-A5C4-6CAB9583A104}">
      <dgm:prSet phldrT="[Metin]"/>
      <dgm:spPr/>
      <dgm:t>
        <a:bodyPr/>
        <a:lstStyle/>
        <a:p>
          <a:r>
            <a:rPr lang="tr-TR" dirty="0"/>
            <a:t>Hukukî Sorumluluk</a:t>
          </a:r>
        </a:p>
      </dgm:t>
    </dgm:pt>
    <dgm:pt modelId="{1086C01C-E9AA-4A95-89A0-4A973FC6D6C8}" type="parTrans" cxnId="{4511CC89-CFB8-45F7-8857-4D00F73474EB}">
      <dgm:prSet/>
      <dgm:spPr/>
      <dgm:t>
        <a:bodyPr/>
        <a:lstStyle/>
        <a:p>
          <a:endParaRPr lang="tr-TR"/>
        </a:p>
      </dgm:t>
    </dgm:pt>
    <dgm:pt modelId="{337F6FF1-9FD1-4EBF-8878-6E743D543A76}" type="sibTrans" cxnId="{4511CC89-CFB8-45F7-8857-4D00F73474EB}">
      <dgm:prSet/>
      <dgm:spPr/>
      <dgm:t>
        <a:bodyPr/>
        <a:lstStyle/>
        <a:p>
          <a:endParaRPr lang="tr-TR"/>
        </a:p>
      </dgm:t>
    </dgm:pt>
    <dgm:pt modelId="{AF29C171-D0E2-4312-BD35-00E79BB4AA6D}" type="asst">
      <dgm:prSet phldrT="[Metin]"/>
      <dgm:spPr/>
      <dgm:t>
        <a:bodyPr/>
        <a:lstStyle/>
        <a:p>
          <a:r>
            <a:rPr lang="tr-TR" dirty="0"/>
            <a:t>Tespit davası</a:t>
          </a:r>
        </a:p>
      </dgm:t>
    </dgm:pt>
    <dgm:pt modelId="{639456EC-A2DE-4FD7-B0E3-71F62B8C4CE3}" type="parTrans" cxnId="{50A38C82-A07F-47FB-9CD3-46306A592DE0}">
      <dgm:prSet/>
      <dgm:spPr/>
      <dgm:t>
        <a:bodyPr/>
        <a:lstStyle/>
        <a:p>
          <a:endParaRPr lang="tr-TR"/>
        </a:p>
      </dgm:t>
    </dgm:pt>
    <dgm:pt modelId="{B2D90C3E-2844-48D3-A392-5D8725889ED1}" type="sibTrans" cxnId="{50A38C82-A07F-47FB-9CD3-46306A592DE0}">
      <dgm:prSet/>
      <dgm:spPr/>
      <dgm:t>
        <a:bodyPr/>
        <a:lstStyle/>
        <a:p>
          <a:endParaRPr lang="tr-TR"/>
        </a:p>
      </dgm:t>
    </dgm:pt>
    <dgm:pt modelId="{37C78D29-74CC-4F77-A7A6-36D6091D2FF7}">
      <dgm:prSet phldrT="[Metin]"/>
      <dgm:spPr/>
      <dgm:t>
        <a:bodyPr/>
        <a:lstStyle/>
        <a:p>
          <a:r>
            <a:rPr lang="tr-TR" dirty="0"/>
            <a:t>Men davası</a:t>
          </a:r>
        </a:p>
      </dgm:t>
    </dgm:pt>
    <dgm:pt modelId="{A927DFF4-3587-4D0E-85D1-F42CD4279053}" type="parTrans" cxnId="{03448B29-A221-4606-AAED-6FB299F75386}">
      <dgm:prSet/>
      <dgm:spPr/>
      <dgm:t>
        <a:bodyPr/>
        <a:lstStyle/>
        <a:p>
          <a:endParaRPr lang="tr-TR"/>
        </a:p>
      </dgm:t>
    </dgm:pt>
    <dgm:pt modelId="{B7A57C2D-5E11-4370-9C00-54F67B35E269}" type="sibTrans" cxnId="{03448B29-A221-4606-AAED-6FB299F75386}">
      <dgm:prSet/>
      <dgm:spPr/>
      <dgm:t>
        <a:bodyPr/>
        <a:lstStyle/>
        <a:p>
          <a:endParaRPr lang="tr-TR"/>
        </a:p>
      </dgm:t>
    </dgm:pt>
    <dgm:pt modelId="{1A18455E-661A-4641-9BC4-9C682D25DFBF}">
      <dgm:prSet phldrT="[Metin]"/>
      <dgm:spPr/>
      <dgm:t>
        <a:bodyPr/>
        <a:lstStyle/>
        <a:p>
          <a:r>
            <a:rPr lang="tr-TR" dirty="0"/>
            <a:t>Haksız rekabet sonucu olan maddî durumun ortadan kaldırılması davası</a:t>
          </a:r>
        </a:p>
      </dgm:t>
    </dgm:pt>
    <dgm:pt modelId="{C424AAA3-4C86-4D62-A2DF-5B1FF11B800A}" type="parTrans" cxnId="{111069FF-8FEA-440C-B880-E2C33687B652}">
      <dgm:prSet/>
      <dgm:spPr/>
      <dgm:t>
        <a:bodyPr/>
        <a:lstStyle/>
        <a:p>
          <a:endParaRPr lang="tr-TR"/>
        </a:p>
      </dgm:t>
    </dgm:pt>
    <dgm:pt modelId="{81324380-B32B-4DCC-9A4B-513774AEB8C1}" type="sibTrans" cxnId="{111069FF-8FEA-440C-B880-E2C33687B652}">
      <dgm:prSet/>
      <dgm:spPr/>
      <dgm:t>
        <a:bodyPr/>
        <a:lstStyle/>
        <a:p>
          <a:endParaRPr lang="tr-TR"/>
        </a:p>
      </dgm:t>
    </dgm:pt>
    <dgm:pt modelId="{8F84D563-C8F4-412A-85CE-A51DC9D97CC9}">
      <dgm:prSet phldrT="[Metin]" custT="1"/>
      <dgm:spPr/>
      <dgm:t>
        <a:bodyPr/>
        <a:lstStyle/>
        <a:p>
          <a:r>
            <a:rPr lang="tr-TR" sz="2200" dirty="0"/>
            <a:t>Tazminat davası</a:t>
          </a:r>
        </a:p>
        <a:p>
          <a:r>
            <a:rPr lang="tr-TR" sz="1600" dirty="0"/>
            <a:t>-Kusur şartı aranır-</a:t>
          </a:r>
        </a:p>
      </dgm:t>
    </dgm:pt>
    <dgm:pt modelId="{CE28551C-7500-400F-8D6A-81854EBE749C}" type="parTrans" cxnId="{09F81A21-9910-4C6E-B5F1-5045ADF02B9E}">
      <dgm:prSet/>
      <dgm:spPr/>
      <dgm:t>
        <a:bodyPr/>
        <a:lstStyle/>
        <a:p>
          <a:endParaRPr lang="tr-TR"/>
        </a:p>
      </dgm:t>
    </dgm:pt>
    <dgm:pt modelId="{87358E6C-8E79-4A8B-B329-1A66ADC767DA}" type="sibTrans" cxnId="{09F81A21-9910-4C6E-B5F1-5045ADF02B9E}">
      <dgm:prSet/>
      <dgm:spPr/>
      <dgm:t>
        <a:bodyPr/>
        <a:lstStyle/>
        <a:p>
          <a:endParaRPr lang="tr-TR"/>
        </a:p>
      </dgm:t>
    </dgm:pt>
    <dgm:pt modelId="{DFBCAFCA-6534-4EB5-871F-49608795E2DE}" type="pres">
      <dgm:prSet presAssocID="{2FD4279E-64F8-4BBC-8A49-EDB47F97FE4C}" presName="diagram" presStyleCnt="0">
        <dgm:presLayoutVars>
          <dgm:chPref val="1"/>
          <dgm:dir/>
          <dgm:animOne val="branch"/>
          <dgm:animLvl val="lvl"/>
          <dgm:resizeHandles val="exact"/>
        </dgm:presLayoutVars>
      </dgm:prSet>
      <dgm:spPr/>
    </dgm:pt>
    <dgm:pt modelId="{4E2FAC8D-F44E-4344-9768-9C16D32A4CD1}" type="pres">
      <dgm:prSet presAssocID="{7E204646-69DF-445A-A5C4-6CAB9583A104}" presName="root1" presStyleCnt="0"/>
      <dgm:spPr/>
    </dgm:pt>
    <dgm:pt modelId="{4E8D1001-7E5C-4378-BC81-34020B645589}" type="pres">
      <dgm:prSet presAssocID="{7E204646-69DF-445A-A5C4-6CAB9583A104}" presName="LevelOneTextNode" presStyleLbl="node0" presStyleIdx="0" presStyleCnt="1" custLinFactNeighborX="-43577" custLinFactNeighborY="-2356">
        <dgm:presLayoutVars>
          <dgm:chPref val="3"/>
        </dgm:presLayoutVars>
      </dgm:prSet>
      <dgm:spPr/>
    </dgm:pt>
    <dgm:pt modelId="{7A6FEADC-0757-418E-B602-A94B0CD88D47}" type="pres">
      <dgm:prSet presAssocID="{7E204646-69DF-445A-A5C4-6CAB9583A104}" presName="level2hierChild" presStyleCnt="0"/>
      <dgm:spPr/>
    </dgm:pt>
    <dgm:pt modelId="{4748839F-E1B7-4189-A961-B9AFC4176A8E}" type="pres">
      <dgm:prSet presAssocID="{639456EC-A2DE-4FD7-B0E3-71F62B8C4CE3}" presName="conn2-1" presStyleLbl="parChTrans1D2" presStyleIdx="0" presStyleCnt="4"/>
      <dgm:spPr/>
    </dgm:pt>
    <dgm:pt modelId="{2B0CC2AB-60EB-4648-A29F-367617C8039E}" type="pres">
      <dgm:prSet presAssocID="{639456EC-A2DE-4FD7-B0E3-71F62B8C4CE3}" presName="connTx" presStyleLbl="parChTrans1D2" presStyleIdx="0" presStyleCnt="4"/>
      <dgm:spPr/>
    </dgm:pt>
    <dgm:pt modelId="{51ABD4B7-0A3E-4AE5-B160-B8658BC0DB40}" type="pres">
      <dgm:prSet presAssocID="{AF29C171-D0E2-4312-BD35-00E79BB4AA6D}" presName="root2" presStyleCnt="0"/>
      <dgm:spPr/>
    </dgm:pt>
    <dgm:pt modelId="{776330B9-F1DF-464F-934E-FAB5EB61B831}" type="pres">
      <dgm:prSet presAssocID="{AF29C171-D0E2-4312-BD35-00E79BB4AA6D}" presName="LevelTwoTextNode" presStyleLbl="asst1" presStyleIdx="0" presStyleCnt="1" custLinFactNeighborX="-75381" custLinFactNeighborY="43184">
        <dgm:presLayoutVars>
          <dgm:chPref val="3"/>
        </dgm:presLayoutVars>
      </dgm:prSet>
      <dgm:spPr/>
    </dgm:pt>
    <dgm:pt modelId="{D6F74372-024C-4D31-BBC9-CA573031835B}" type="pres">
      <dgm:prSet presAssocID="{AF29C171-D0E2-4312-BD35-00E79BB4AA6D}" presName="level3hierChild" presStyleCnt="0"/>
      <dgm:spPr/>
    </dgm:pt>
    <dgm:pt modelId="{A7A0B4A8-B518-423A-AE1B-3FAF018382E1}" type="pres">
      <dgm:prSet presAssocID="{A927DFF4-3587-4D0E-85D1-F42CD4279053}" presName="conn2-1" presStyleLbl="parChTrans1D2" presStyleIdx="1" presStyleCnt="4"/>
      <dgm:spPr/>
    </dgm:pt>
    <dgm:pt modelId="{1ED0FA3D-EDD9-49BD-A61A-F24D385C9D00}" type="pres">
      <dgm:prSet presAssocID="{A927DFF4-3587-4D0E-85D1-F42CD4279053}" presName="connTx" presStyleLbl="parChTrans1D2" presStyleIdx="1" presStyleCnt="4"/>
      <dgm:spPr/>
    </dgm:pt>
    <dgm:pt modelId="{F020D436-2D5F-4718-84A7-23CB797AED39}" type="pres">
      <dgm:prSet presAssocID="{37C78D29-74CC-4F77-A7A6-36D6091D2FF7}" presName="root2" presStyleCnt="0"/>
      <dgm:spPr/>
    </dgm:pt>
    <dgm:pt modelId="{D485620E-0D7B-43B9-BFA7-65ECE07CC781}" type="pres">
      <dgm:prSet presAssocID="{37C78D29-74CC-4F77-A7A6-36D6091D2FF7}" presName="LevelTwoTextNode" presStyleLbl="node2" presStyleIdx="0" presStyleCnt="3" custLinFactNeighborX="29837" custLinFactNeighborY="-24340">
        <dgm:presLayoutVars>
          <dgm:chPref val="3"/>
        </dgm:presLayoutVars>
      </dgm:prSet>
      <dgm:spPr/>
    </dgm:pt>
    <dgm:pt modelId="{2F406B88-7F2B-4C81-B34C-BBA93788C7E8}" type="pres">
      <dgm:prSet presAssocID="{37C78D29-74CC-4F77-A7A6-36D6091D2FF7}" presName="level3hierChild" presStyleCnt="0"/>
      <dgm:spPr/>
    </dgm:pt>
    <dgm:pt modelId="{18CA3CFB-EA59-4925-852D-3FC559F4C7E3}" type="pres">
      <dgm:prSet presAssocID="{C424AAA3-4C86-4D62-A2DF-5B1FF11B800A}" presName="conn2-1" presStyleLbl="parChTrans1D2" presStyleIdx="2" presStyleCnt="4"/>
      <dgm:spPr/>
    </dgm:pt>
    <dgm:pt modelId="{CD7CE7EA-B96D-4D9C-8755-97B9F6BC001F}" type="pres">
      <dgm:prSet presAssocID="{C424AAA3-4C86-4D62-A2DF-5B1FF11B800A}" presName="connTx" presStyleLbl="parChTrans1D2" presStyleIdx="2" presStyleCnt="4"/>
      <dgm:spPr/>
    </dgm:pt>
    <dgm:pt modelId="{77F11E01-7EAE-4B43-9288-5B7E92E60137}" type="pres">
      <dgm:prSet presAssocID="{1A18455E-661A-4641-9BC4-9C682D25DFBF}" presName="root2" presStyleCnt="0"/>
      <dgm:spPr/>
    </dgm:pt>
    <dgm:pt modelId="{30DD41B0-89F7-4C0B-86CF-E65677478DA5}" type="pres">
      <dgm:prSet presAssocID="{1A18455E-661A-4641-9BC4-9C682D25DFBF}" presName="LevelTwoTextNode" presStyleLbl="node2" presStyleIdx="1" presStyleCnt="3" custLinFactNeighborX="-8244" custLinFactNeighborY="-12563">
        <dgm:presLayoutVars>
          <dgm:chPref val="3"/>
        </dgm:presLayoutVars>
      </dgm:prSet>
      <dgm:spPr/>
    </dgm:pt>
    <dgm:pt modelId="{AEFDA7EF-3906-4B93-8E83-7198FDDABB45}" type="pres">
      <dgm:prSet presAssocID="{1A18455E-661A-4641-9BC4-9C682D25DFBF}" presName="level3hierChild" presStyleCnt="0"/>
      <dgm:spPr/>
    </dgm:pt>
    <dgm:pt modelId="{E9094961-E862-4533-AE67-CEF5772614F8}" type="pres">
      <dgm:prSet presAssocID="{CE28551C-7500-400F-8D6A-81854EBE749C}" presName="conn2-1" presStyleLbl="parChTrans1D2" presStyleIdx="3" presStyleCnt="4"/>
      <dgm:spPr/>
    </dgm:pt>
    <dgm:pt modelId="{92F883DF-2109-4D99-9EE4-35ADAB54C031}" type="pres">
      <dgm:prSet presAssocID="{CE28551C-7500-400F-8D6A-81854EBE749C}" presName="connTx" presStyleLbl="parChTrans1D2" presStyleIdx="3" presStyleCnt="4"/>
      <dgm:spPr/>
    </dgm:pt>
    <dgm:pt modelId="{5D80F6DA-90E9-4057-8CCD-99C3B6AE23E0}" type="pres">
      <dgm:prSet presAssocID="{8F84D563-C8F4-412A-85CE-A51DC9D97CC9}" presName="root2" presStyleCnt="0"/>
      <dgm:spPr/>
    </dgm:pt>
    <dgm:pt modelId="{8445DA48-9AE9-41C5-B985-D19C7CE879C0}" type="pres">
      <dgm:prSet presAssocID="{8F84D563-C8F4-412A-85CE-A51DC9D97CC9}" presName="LevelTwoTextNode" presStyleLbl="node2" presStyleIdx="2" presStyleCnt="3" custLinFactNeighborX="-40436" custLinFactNeighborY="-10207">
        <dgm:presLayoutVars>
          <dgm:chPref val="3"/>
        </dgm:presLayoutVars>
      </dgm:prSet>
      <dgm:spPr/>
    </dgm:pt>
    <dgm:pt modelId="{8AB824CD-3E72-48F5-8231-289F37542231}" type="pres">
      <dgm:prSet presAssocID="{8F84D563-C8F4-412A-85CE-A51DC9D97CC9}" presName="level3hierChild" presStyleCnt="0"/>
      <dgm:spPr/>
    </dgm:pt>
  </dgm:ptLst>
  <dgm:cxnLst>
    <dgm:cxn modelId="{93083B03-FECA-4B0D-B461-D80F8C15DB3B}" type="presOf" srcId="{A927DFF4-3587-4D0E-85D1-F42CD4279053}" destId="{1ED0FA3D-EDD9-49BD-A61A-F24D385C9D00}" srcOrd="1" destOrd="0" presId="urn:microsoft.com/office/officeart/2005/8/layout/hierarchy2"/>
    <dgm:cxn modelId="{C8A1D508-8FFB-4563-98D3-00ACA357295B}" type="presOf" srcId="{1A18455E-661A-4641-9BC4-9C682D25DFBF}" destId="{30DD41B0-89F7-4C0B-86CF-E65677478DA5}" srcOrd="0" destOrd="0" presId="urn:microsoft.com/office/officeart/2005/8/layout/hierarchy2"/>
    <dgm:cxn modelId="{09F81A21-9910-4C6E-B5F1-5045ADF02B9E}" srcId="{7E204646-69DF-445A-A5C4-6CAB9583A104}" destId="{8F84D563-C8F4-412A-85CE-A51DC9D97CC9}" srcOrd="3" destOrd="0" parTransId="{CE28551C-7500-400F-8D6A-81854EBE749C}" sibTransId="{87358E6C-8E79-4A8B-B329-1A66ADC767DA}"/>
    <dgm:cxn modelId="{03448B29-A221-4606-AAED-6FB299F75386}" srcId="{7E204646-69DF-445A-A5C4-6CAB9583A104}" destId="{37C78D29-74CC-4F77-A7A6-36D6091D2FF7}" srcOrd="1" destOrd="0" parTransId="{A927DFF4-3587-4D0E-85D1-F42CD4279053}" sibTransId="{B7A57C2D-5E11-4370-9C00-54F67B35E269}"/>
    <dgm:cxn modelId="{133E9D5D-D92D-4356-AE0A-5249281D888B}" type="presOf" srcId="{8F84D563-C8F4-412A-85CE-A51DC9D97CC9}" destId="{8445DA48-9AE9-41C5-B985-D19C7CE879C0}" srcOrd="0" destOrd="0" presId="urn:microsoft.com/office/officeart/2005/8/layout/hierarchy2"/>
    <dgm:cxn modelId="{60CAE65F-73A4-4FD8-9127-49F7788725F2}" type="presOf" srcId="{CE28551C-7500-400F-8D6A-81854EBE749C}" destId="{92F883DF-2109-4D99-9EE4-35ADAB54C031}" srcOrd="1" destOrd="0" presId="urn:microsoft.com/office/officeart/2005/8/layout/hierarchy2"/>
    <dgm:cxn modelId="{F4734D42-DEB9-40A1-85AD-A7C4BC627FFF}" type="presOf" srcId="{C424AAA3-4C86-4D62-A2DF-5B1FF11B800A}" destId="{18CA3CFB-EA59-4925-852D-3FC559F4C7E3}" srcOrd="0" destOrd="0" presId="urn:microsoft.com/office/officeart/2005/8/layout/hierarchy2"/>
    <dgm:cxn modelId="{417D5379-6076-446E-A55C-4FF820A63A57}" type="presOf" srcId="{37C78D29-74CC-4F77-A7A6-36D6091D2FF7}" destId="{D485620E-0D7B-43B9-BFA7-65ECE07CC781}" srcOrd="0" destOrd="0" presId="urn:microsoft.com/office/officeart/2005/8/layout/hierarchy2"/>
    <dgm:cxn modelId="{50A38C82-A07F-47FB-9CD3-46306A592DE0}" srcId="{7E204646-69DF-445A-A5C4-6CAB9583A104}" destId="{AF29C171-D0E2-4312-BD35-00E79BB4AA6D}" srcOrd="0" destOrd="0" parTransId="{639456EC-A2DE-4FD7-B0E3-71F62B8C4CE3}" sibTransId="{B2D90C3E-2844-48D3-A392-5D8725889ED1}"/>
    <dgm:cxn modelId="{4511CC89-CFB8-45F7-8857-4D00F73474EB}" srcId="{2FD4279E-64F8-4BBC-8A49-EDB47F97FE4C}" destId="{7E204646-69DF-445A-A5C4-6CAB9583A104}" srcOrd="0" destOrd="0" parTransId="{1086C01C-E9AA-4A95-89A0-4A973FC6D6C8}" sibTransId="{337F6FF1-9FD1-4EBF-8878-6E743D543A76}"/>
    <dgm:cxn modelId="{B1367C96-D335-4B58-8D43-24D3B5808AC8}" type="presOf" srcId="{639456EC-A2DE-4FD7-B0E3-71F62B8C4CE3}" destId="{2B0CC2AB-60EB-4648-A29F-367617C8039E}" srcOrd="1" destOrd="0" presId="urn:microsoft.com/office/officeart/2005/8/layout/hierarchy2"/>
    <dgm:cxn modelId="{A76D96B4-7760-473F-AC56-636569BE8E60}" type="presOf" srcId="{2FD4279E-64F8-4BBC-8A49-EDB47F97FE4C}" destId="{DFBCAFCA-6534-4EB5-871F-49608795E2DE}" srcOrd="0" destOrd="0" presId="urn:microsoft.com/office/officeart/2005/8/layout/hierarchy2"/>
    <dgm:cxn modelId="{F6A2FEB5-FCD8-4F04-8D47-041508A5CD4E}" type="presOf" srcId="{AF29C171-D0E2-4312-BD35-00E79BB4AA6D}" destId="{776330B9-F1DF-464F-934E-FAB5EB61B831}" srcOrd="0" destOrd="0" presId="urn:microsoft.com/office/officeart/2005/8/layout/hierarchy2"/>
    <dgm:cxn modelId="{B2A882C3-E015-4AF0-BBC3-DF85FA3B7E7F}" type="presOf" srcId="{639456EC-A2DE-4FD7-B0E3-71F62B8C4CE3}" destId="{4748839F-E1B7-4189-A961-B9AFC4176A8E}" srcOrd="0" destOrd="0" presId="urn:microsoft.com/office/officeart/2005/8/layout/hierarchy2"/>
    <dgm:cxn modelId="{5369A6E0-E7AB-41FF-855C-FBF846800892}" type="presOf" srcId="{A927DFF4-3587-4D0E-85D1-F42CD4279053}" destId="{A7A0B4A8-B518-423A-AE1B-3FAF018382E1}" srcOrd="0" destOrd="0" presId="urn:microsoft.com/office/officeart/2005/8/layout/hierarchy2"/>
    <dgm:cxn modelId="{7E8AF7E0-AC7D-47D5-96A8-46323B88DFF3}" type="presOf" srcId="{7E204646-69DF-445A-A5C4-6CAB9583A104}" destId="{4E8D1001-7E5C-4378-BC81-34020B645589}" srcOrd="0" destOrd="0" presId="urn:microsoft.com/office/officeart/2005/8/layout/hierarchy2"/>
    <dgm:cxn modelId="{7EE574F0-A257-4971-9033-2FB53BB3B015}" type="presOf" srcId="{CE28551C-7500-400F-8D6A-81854EBE749C}" destId="{E9094961-E862-4533-AE67-CEF5772614F8}" srcOrd="0" destOrd="0" presId="urn:microsoft.com/office/officeart/2005/8/layout/hierarchy2"/>
    <dgm:cxn modelId="{140EBFFE-2B3D-4236-AD89-A2A7AC81389C}" type="presOf" srcId="{C424AAA3-4C86-4D62-A2DF-5B1FF11B800A}" destId="{CD7CE7EA-B96D-4D9C-8755-97B9F6BC001F}" srcOrd="1" destOrd="0" presId="urn:microsoft.com/office/officeart/2005/8/layout/hierarchy2"/>
    <dgm:cxn modelId="{111069FF-8FEA-440C-B880-E2C33687B652}" srcId="{7E204646-69DF-445A-A5C4-6CAB9583A104}" destId="{1A18455E-661A-4641-9BC4-9C682D25DFBF}" srcOrd="2" destOrd="0" parTransId="{C424AAA3-4C86-4D62-A2DF-5B1FF11B800A}" sibTransId="{81324380-B32B-4DCC-9A4B-513774AEB8C1}"/>
    <dgm:cxn modelId="{C4313621-8EA5-4566-8123-7D55F06C0438}" type="presParOf" srcId="{DFBCAFCA-6534-4EB5-871F-49608795E2DE}" destId="{4E2FAC8D-F44E-4344-9768-9C16D32A4CD1}" srcOrd="0" destOrd="0" presId="urn:microsoft.com/office/officeart/2005/8/layout/hierarchy2"/>
    <dgm:cxn modelId="{78E5E9E8-EAF4-4956-8D92-9D0BBE5F5D2C}" type="presParOf" srcId="{4E2FAC8D-F44E-4344-9768-9C16D32A4CD1}" destId="{4E8D1001-7E5C-4378-BC81-34020B645589}" srcOrd="0" destOrd="0" presId="urn:microsoft.com/office/officeart/2005/8/layout/hierarchy2"/>
    <dgm:cxn modelId="{EB63895A-8BDC-4E01-B4B2-C8036D3590A1}" type="presParOf" srcId="{4E2FAC8D-F44E-4344-9768-9C16D32A4CD1}" destId="{7A6FEADC-0757-418E-B602-A94B0CD88D47}" srcOrd="1" destOrd="0" presId="urn:microsoft.com/office/officeart/2005/8/layout/hierarchy2"/>
    <dgm:cxn modelId="{B3A6E02C-C4CA-4ED3-BD17-822023D13C4C}" type="presParOf" srcId="{7A6FEADC-0757-418E-B602-A94B0CD88D47}" destId="{4748839F-E1B7-4189-A961-B9AFC4176A8E}" srcOrd="0" destOrd="0" presId="urn:microsoft.com/office/officeart/2005/8/layout/hierarchy2"/>
    <dgm:cxn modelId="{C4771713-B7E6-4162-8AEF-8D6BAF0FE91D}" type="presParOf" srcId="{4748839F-E1B7-4189-A961-B9AFC4176A8E}" destId="{2B0CC2AB-60EB-4648-A29F-367617C8039E}" srcOrd="0" destOrd="0" presId="urn:microsoft.com/office/officeart/2005/8/layout/hierarchy2"/>
    <dgm:cxn modelId="{10025230-D4B3-438B-975D-B3B6C6366293}" type="presParOf" srcId="{7A6FEADC-0757-418E-B602-A94B0CD88D47}" destId="{51ABD4B7-0A3E-4AE5-B160-B8658BC0DB40}" srcOrd="1" destOrd="0" presId="urn:microsoft.com/office/officeart/2005/8/layout/hierarchy2"/>
    <dgm:cxn modelId="{CED302BE-A178-490B-9DCA-62BA9A94CE39}" type="presParOf" srcId="{51ABD4B7-0A3E-4AE5-B160-B8658BC0DB40}" destId="{776330B9-F1DF-464F-934E-FAB5EB61B831}" srcOrd="0" destOrd="0" presId="urn:microsoft.com/office/officeart/2005/8/layout/hierarchy2"/>
    <dgm:cxn modelId="{42CF7FB4-6345-4683-A929-5576B52DE32C}" type="presParOf" srcId="{51ABD4B7-0A3E-4AE5-B160-B8658BC0DB40}" destId="{D6F74372-024C-4D31-BBC9-CA573031835B}" srcOrd="1" destOrd="0" presId="urn:microsoft.com/office/officeart/2005/8/layout/hierarchy2"/>
    <dgm:cxn modelId="{317B455A-DD60-4AA6-864C-213E584B21FC}" type="presParOf" srcId="{7A6FEADC-0757-418E-B602-A94B0CD88D47}" destId="{A7A0B4A8-B518-423A-AE1B-3FAF018382E1}" srcOrd="2" destOrd="0" presId="urn:microsoft.com/office/officeart/2005/8/layout/hierarchy2"/>
    <dgm:cxn modelId="{8E8D78CB-7721-4035-AC38-284982487705}" type="presParOf" srcId="{A7A0B4A8-B518-423A-AE1B-3FAF018382E1}" destId="{1ED0FA3D-EDD9-49BD-A61A-F24D385C9D00}" srcOrd="0" destOrd="0" presId="urn:microsoft.com/office/officeart/2005/8/layout/hierarchy2"/>
    <dgm:cxn modelId="{0E1E5157-8795-4547-A61B-C5235DDCD119}" type="presParOf" srcId="{7A6FEADC-0757-418E-B602-A94B0CD88D47}" destId="{F020D436-2D5F-4718-84A7-23CB797AED39}" srcOrd="3" destOrd="0" presId="urn:microsoft.com/office/officeart/2005/8/layout/hierarchy2"/>
    <dgm:cxn modelId="{E025C0DE-58F7-4C66-8697-FD7C0575A9CC}" type="presParOf" srcId="{F020D436-2D5F-4718-84A7-23CB797AED39}" destId="{D485620E-0D7B-43B9-BFA7-65ECE07CC781}" srcOrd="0" destOrd="0" presId="urn:microsoft.com/office/officeart/2005/8/layout/hierarchy2"/>
    <dgm:cxn modelId="{7D2D2A84-806F-477F-B719-0A80F16EE9F9}" type="presParOf" srcId="{F020D436-2D5F-4718-84A7-23CB797AED39}" destId="{2F406B88-7F2B-4C81-B34C-BBA93788C7E8}" srcOrd="1" destOrd="0" presId="urn:microsoft.com/office/officeart/2005/8/layout/hierarchy2"/>
    <dgm:cxn modelId="{D0370802-E5A5-4F88-A165-C03FBB5420B2}" type="presParOf" srcId="{7A6FEADC-0757-418E-B602-A94B0CD88D47}" destId="{18CA3CFB-EA59-4925-852D-3FC559F4C7E3}" srcOrd="4" destOrd="0" presId="urn:microsoft.com/office/officeart/2005/8/layout/hierarchy2"/>
    <dgm:cxn modelId="{70F3401E-7FBA-42E9-8801-39C84F921FE1}" type="presParOf" srcId="{18CA3CFB-EA59-4925-852D-3FC559F4C7E3}" destId="{CD7CE7EA-B96D-4D9C-8755-97B9F6BC001F}" srcOrd="0" destOrd="0" presId="urn:microsoft.com/office/officeart/2005/8/layout/hierarchy2"/>
    <dgm:cxn modelId="{1AC1B92E-1297-4A9E-9004-7121BF4A81AD}" type="presParOf" srcId="{7A6FEADC-0757-418E-B602-A94B0CD88D47}" destId="{77F11E01-7EAE-4B43-9288-5B7E92E60137}" srcOrd="5" destOrd="0" presId="urn:microsoft.com/office/officeart/2005/8/layout/hierarchy2"/>
    <dgm:cxn modelId="{AD99FAF3-8B98-4124-9AC4-573C65DEF926}" type="presParOf" srcId="{77F11E01-7EAE-4B43-9288-5B7E92E60137}" destId="{30DD41B0-89F7-4C0B-86CF-E65677478DA5}" srcOrd="0" destOrd="0" presId="urn:microsoft.com/office/officeart/2005/8/layout/hierarchy2"/>
    <dgm:cxn modelId="{CF0BE8AE-F10E-4E6E-9B4A-56E2479E2F45}" type="presParOf" srcId="{77F11E01-7EAE-4B43-9288-5B7E92E60137}" destId="{AEFDA7EF-3906-4B93-8E83-7198FDDABB45}" srcOrd="1" destOrd="0" presId="urn:microsoft.com/office/officeart/2005/8/layout/hierarchy2"/>
    <dgm:cxn modelId="{09B7C105-D71F-4673-826C-E82B4C1F11D9}" type="presParOf" srcId="{7A6FEADC-0757-418E-B602-A94B0CD88D47}" destId="{E9094961-E862-4533-AE67-CEF5772614F8}" srcOrd="6" destOrd="0" presId="urn:microsoft.com/office/officeart/2005/8/layout/hierarchy2"/>
    <dgm:cxn modelId="{F6318156-E129-4A02-A6E0-89A7A048EFD0}" type="presParOf" srcId="{E9094961-E862-4533-AE67-CEF5772614F8}" destId="{92F883DF-2109-4D99-9EE4-35ADAB54C031}" srcOrd="0" destOrd="0" presId="urn:microsoft.com/office/officeart/2005/8/layout/hierarchy2"/>
    <dgm:cxn modelId="{248B3EA4-1A1A-48C7-9100-C46EE2F2234C}" type="presParOf" srcId="{7A6FEADC-0757-418E-B602-A94B0CD88D47}" destId="{5D80F6DA-90E9-4057-8CCD-99C3B6AE23E0}" srcOrd="7" destOrd="0" presId="urn:microsoft.com/office/officeart/2005/8/layout/hierarchy2"/>
    <dgm:cxn modelId="{10695F83-6E7B-44B2-8049-F71633E45D1D}" type="presParOf" srcId="{5D80F6DA-90E9-4057-8CCD-99C3B6AE23E0}" destId="{8445DA48-9AE9-41C5-B985-D19C7CE879C0}" srcOrd="0" destOrd="0" presId="urn:microsoft.com/office/officeart/2005/8/layout/hierarchy2"/>
    <dgm:cxn modelId="{4E3BA26F-78A1-41FE-B055-37E04F21E38E}" type="presParOf" srcId="{5D80F6DA-90E9-4057-8CCD-99C3B6AE23E0}" destId="{8AB824CD-3E72-48F5-8231-289F3754223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DC27D36-BB5A-470F-B221-A6A4AE3AA6C3}"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52DB222E-B280-4C01-B8D3-774F2DB471C8}">
      <dgm:prSet phldrT="[Metin]"/>
      <dgm:spPr/>
      <dgm:t>
        <a:bodyPr/>
        <a:lstStyle/>
        <a:p>
          <a:r>
            <a:rPr lang="tr-TR" b="1" dirty="0"/>
            <a:t>Zarar gören </a:t>
          </a:r>
          <a:r>
            <a:rPr lang="tr-TR" dirty="0"/>
            <a:t>veya zarar görme </a:t>
          </a:r>
          <a:r>
            <a:rPr lang="tr-TR" b="1" dirty="0"/>
            <a:t>tehlikesi</a:t>
          </a:r>
          <a:r>
            <a:rPr lang="tr-TR" dirty="0"/>
            <a:t> bulunan kimse</a:t>
          </a:r>
        </a:p>
      </dgm:t>
    </dgm:pt>
    <dgm:pt modelId="{ED73E832-9858-4434-851A-74F64D416EE5}" type="parTrans" cxnId="{42F444B7-439E-4752-9A67-DF5EF297BACD}">
      <dgm:prSet/>
      <dgm:spPr/>
      <dgm:t>
        <a:bodyPr/>
        <a:lstStyle/>
        <a:p>
          <a:endParaRPr lang="tr-TR"/>
        </a:p>
      </dgm:t>
    </dgm:pt>
    <dgm:pt modelId="{1AD8F05B-9987-42D0-BD52-DC44BBCF1660}" type="sibTrans" cxnId="{42F444B7-439E-4752-9A67-DF5EF297BACD}">
      <dgm:prSet/>
      <dgm:spPr/>
      <dgm:t>
        <a:bodyPr/>
        <a:lstStyle/>
        <a:p>
          <a:endParaRPr lang="tr-TR"/>
        </a:p>
      </dgm:t>
    </dgm:pt>
    <dgm:pt modelId="{EED8FEDB-55E8-46C3-A9C1-1B5D6BB2FA4D}">
      <dgm:prSet phldrT="[Metin]"/>
      <dgm:spPr/>
      <dgm:t>
        <a:bodyPr/>
        <a:lstStyle/>
        <a:p>
          <a:r>
            <a:rPr lang="tr-TR" dirty="0"/>
            <a:t>Ekonomik çıkarları zarar gören veya böyle bir tehlikeyle karşılaşabilecek </a:t>
          </a:r>
          <a:r>
            <a:rPr lang="tr-TR" b="1" dirty="0"/>
            <a:t>müşteriler</a:t>
          </a:r>
          <a:r>
            <a:rPr lang="tr-TR" dirty="0"/>
            <a:t> </a:t>
          </a:r>
        </a:p>
      </dgm:t>
    </dgm:pt>
    <dgm:pt modelId="{930BF3C7-4C12-4130-80ED-06FD2CE8F5DE}" type="parTrans" cxnId="{C694CFED-0BB4-4564-9592-C9AB5DCE9944}">
      <dgm:prSet/>
      <dgm:spPr/>
      <dgm:t>
        <a:bodyPr/>
        <a:lstStyle/>
        <a:p>
          <a:endParaRPr lang="tr-TR"/>
        </a:p>
      </dgm:t>
    </dgm:pt>
    <dgm:pt modelId="{81262D9A-F474-4D71-A6F4-D74FC4B14F25}" type="sibTrans" cxnId="{C694CFED-0BB4-4564-9592-C9AB5DCE9944}">
      <dgm:prSet/>
      <dgm:spPr/>
      <dgm:t>
        <a:bodyPr/>
        <a:lstStyle/>
        <a:p>
          <a:endParaRPr lang="tr-TR"/>
        </a:p>
      </dgm:t>
    </dgm:pt>
    <dgm:pt modelId="{18C10F83-7AF8-46A2-94AC-CED28175AE0E}">
      <dgm:prSet phldrT="[Metin]"/>
      <dgm:spPr/>
      <dgm:t>
        <a:bodyPr/>
        <a:lstStyle/>
        <a:p>
          <a:r>
            <a:rPr lang="tr-TR" dirty="0"/>
            <a:t>Meslekî ve Ekonomik </a:t>
          </a:r>
          <a:r>
            <a:rPr lang="tr-TR" b="1" dirty="0"/>
            <a:t>Birlikler</a:t>
          </a:r>
        </a:p>
      </dgm:t>
    </dgm:pt>
    <dgm:pt modelId="{14A75658-1467-4BEA-A77E-06B8BA3ED2CA}" type="parTrans" cxnId="{461AED2D-3A97-48FD-A7AF-D8BF9730ECC1}">
      <dgm:prSet/>
      <dgm:spPr/>
      <dgm:t>
        <a:bodyPr/>
        <a:lstStyle/>
        <a:p>
          <a:endParaRPr lang="tr-TR"/>
        </a:p>
      </dgm:t>
    </dgm:pt>
    <dgm:pt modelId="{12751864-94A6-44E5-B489-E74D5D1A5ECE}" type="sibTrans" cxnId="{461AED2D-3A97-48FD-A7AF-D8BF9730ECC1}">
      <dgm:prSet/>
      <dgm:spPr/>
      <dgm:t>
        <a:bodyPr/>
        <a:lstStyle/>
        <a:p>
          <a:endParaRPr lang="tr-TR"/>
        </a:p>
      </dgm:t>
    </dgm:pt>
    <dgm:pt modelId="{EE76C1D1-1A82-4886-8C4E-CDF0B6AF7988}">
      <dgm:prSet custT="1"/>
      <dgm:spPr/>
      <dgm:t>
        <a:bodyPr/>
        <a:lstStyle/>
        <a:p>
          <a:pPr algn="just"/>
          <a:r>
            <a:rPr lang="tr-TR" sz="2100" dirty="0"/>
            <a:t>İşletmede çalışan işçiler ve zarar görme tehlikesi bulunmayan ortakların şahsen dava açma yetkileri yoktur. </a:t>
          </a:r>
        </a:p>
      </dgm:t>
    </dgm:pt>
    <dgm:pt modelId="{C614D1E6-E3D3-4C1F-A2B8-7BE21735DA33}" type="parTrans" cxnId="{43A59189-CC69-4957-AB31-B4C8E6F97013}">
      <dgm:prSet/>
      <dgm:spPr/>
      <dgm:t>
        <a:bodyPr/>
        <a:lstStyle/>
        <a:p>
          <a:endParaRPr lang="tr-TR"/>
        </a:p>
      </dgm:t>
    </dgm:pt>
    <dgm:pt modelId="{90ADA73E-ED1A-4BA7-95B3-798FE8CFF92B}" type="sibTrans" cxnId="{43A59189-CC69-4957-AB31-B4C8E6F97013}">
      <dgm:prSet/>
      <dgm:spPr/>
      <dgm:t>
        <a:bodyPr/>
        <a:lstStyle/>
        <a:p>
          <a:endParaRPr lang="tr-TR"/>
        </a:p>
      </dgm:t>
    </dgm:pt>
    <dgm:pt modelId="{51D983F1-F2E8-4D06-B124-D3FC629481C5}">
      <dgm:prSet custT="1"/>
      <dgm:spPr/>
      <dgm:t>
        <a:bodyPr/>
        <a:lstStyle/>
        <a:p>
          <a:pPr algn="l"/>
          <a:endParaRPr lang="tr-TR" sz="2100" dirty="0"/>
        </a:p>
      </dgm:t>
    </dgm:pt>
    <dgm:pt modelId="{11657699-B927-4D5B-A85D-1CD143E373B9}" type="parTrans" cxnId="{0045A832-5C59-45CB-978D-F0B8945B79F6}">
      <dgm:prSet/>
      <dgm:spPr/>
      <dgm:t>
        <a:bodyPr/>
        <a:lstStyle/>
        <a:p>
          <a:endParaRPr lang="tr-TR"/>
        </a:p>
      </dgm:t>
    </dgm:pt>
    <dgm:pt modelId="{366AAD08-B0FB-4AFC-9B66-04CE4BB7F348}" type="sibTrans" cxnId="{0045A832-5C59-45CB-978D-F0B8945B79F6}">
      <dgm:prSet/>
      <dgm:spPr/>
      <dgm:t>
        <a:bodyPr/>
        <a:lstStyle/>
        <a:p>
          <a:endParaRPr lang="tr-TR"/>
        </a:p>
      </dgm:t>
    </dgm:pt>
    <dgm:pt modelId="{787CEE17-7696-4927-8E75-7838CA650077}">
      <dgm:prSet custT="1"/>
      <dgm:spPr/>
      <dgm:t>
        <a:bodyPr/>
        <a:lstStyle/>
        <a:p>
          <a:pPr algn="just"/>
          <a:r>
            <a:rPr lang="tr-TR" sz="2100" dirty="0"/>
            <a:t>6762 sayılı Kanun’dan farklı olarak,  meslekî ve ekonomik birlikler, üyeleri zarar görmese bile bağımsız olarak, tazminat davası dışındaki davaları açabilirler.  </a:t>
          </a:r>
        </a:p>
      </dgm:t>
    </dgm:pt>
    <dgm:pt modelId="{716F569D-4976-4638-98C3-633724D78958}" type="parTrans" cxnId="{2ED25B5E-8010-464D-9EF4-AA1A93708F63}">
      <dgm:prSet/>
      <dgm:spPr/>
      <dgm:t>
        <a:bodyPr/>
        <a:lstStyle/>
        <a:p>
          <a:endParaRPr lang="tr-TR"/>
        </a:p>
      </dgm:t>
    </dgm:pt>
    <dgm:pt modelId="{E5D6B01E-A04A-49A0-B100-F1EB90ACC541}" type="sibTrans" cxnId="{2ED25B5E-8010-464D-9EF4-AA1A93708F63}">
      <dgm:prSet/>
      <dgm:spPr/>
      <dgm:t>
        <a:bodyPr/>
        <a:lstStyle/>
        <a:p>
          <a:endParaRPr lang="tr-TR"/>
        </a:p>
      </dgm:t>
    </dgm:pt>
    <dgm:pt modelId="{8883C992-7E08-49C2-B967-94F77DB474BC}">
      <dgm:prSet custT="1"/>
      <dgm:spPr/>
      <dgm:t>
        <a:bodyPr/>
        <a:lstStyle/>
        <a:p>
          <a:pPr algn="just"/>
          <a:r>
            <a:rPr lang="tr-TR" sz="2100" dirty="0"/>
            <a:t>Örn. Tüketici dernekleri</a:t>
          </a:r>
        </a:p>
      </dgm:t>
    </dgm:pt>
    <dgm:pt modelId="{9112FD55-14F5-4BB6-A51E-C77CD2E65A20}" type="parTrans" cxnId="{9A723AD2-1578-4D6C-997C-2DF1262E4243}">
      <dgm:prSet/>
      <dgm:spPr/>
      <dgm:t>
        <a:bodyPr/>
        <a:lstStyle/>
        <a:p>
          <a:endParaRPr lang="tr-TR"/>
        </a:p>
      </dgm:t>
    </dgm:pt>
    <dgm:pt modelId="{BCD59953-1DCA-4391-93EC-2E5193EF87F9}" type="sibTrans" cxnId="{9A723AD2-1578-4D6C-997C-2DF1262E4243}">
      <dgm:prSet/>
      <dgm:spPr/>
      <dgm:t>
        <a:bodyPr/>
        <a:lstStyle/>
        <a:p>
          <a:endParaRPr lang="tr-TR"/>
        </a:p>
      </dgm:t>
    </dgm:pt>
    <dgm:pt modelId="{610EA8CA-6F22-4ED0-962F-5D1BBF984479}">
      <dgm:prSet custT="1"/>
      <dgm:spPr/>
      <dgm:t>
        <a:bodyPr/>
        <a:lstStyle/>
        <a:p>
          <a:pPr algn="just"/>
          <a:r>
            <a:rPr lang="tr-TR" sz="2100" dirty="0"/>
            <a:t>Haksız rekabet sebebiyle müşterileri, kredisi, meslekî itibarı, ticari faaliyetleri veya diğer ekonomik menfaatleri zarar gören veya böyle bir tehlikeyle karşılaşabilecek olan kimse,</a:t>
          </a:r>
        </a:p>
      </dgm:t>
    </dgm:pt>
    <dgm:pt modelId="{28E5BA53-F9C1-4772-9B74-2D8E79C80C4C}" type="parTrans" cxnId="{73C5C6F0-54DA-42F9-985E-3058BFD3DEBE}">
      <dgm:prSet/>
      <dgm:spPr/>
      <dgm:t>
        <a:bodyPr/>
        <a:lstStyle/>
        <a:p>
          <a:endParaRPr lang="tr-TR"/>
        </a:p>
      </dgm:t>
    </dgm:pt>
    <dgm:pt modelId="{18D85E3F-06CA-4726-AA82-6BC1520EFF1A}" type="sibTrans" cxnId="{73C5C6F0-54DA-42F9-985E-3058BFD3DEBE}">
      <dgm:prSet/>
      <dgm:spPr/>
      <dgm:t>
        <a:bodyPr/>
        <a:lstStyle/>
        <a:p>
          <a:endParaRPr lang="tr-TR"/>
        </a:p>
      </dgm:t>
    </dgm:pt>
    <dgm:pt modelId="{A73CF740-B014-4148-9C8C-47F7C8CDA8CD}">
      <dgm:prSet custT="1"/>
      <dgm:spPr/>
      <dgm:t>
        <a:bodyPr/>
        <a:lstStyle/>
        <a:p>
          <a:pPr algn="just"/>
          <a:endParaRPr lang="tr-TR" sz="2100" dirty="0"/>
        </a:p>
      </dgm:t>
    </dgm:pt>
    <dgm:pt modelId="{DA2E9003-8D7E-4FBF-978A-8408E57973CA}" type="parTrans" cxnId="{484E9A55-95E2-40D1-8A46-7DAB3FB76265}">
      <dgm:prSet/>
      <dgm:spPr/>
      <dgm:t>
        <a:bodyPr/>
        <a:lstStyle/>
        <a:p>
          <a:endParaRPr lang="tr-TR"/>
        </a:p>
      </dgm:t>
    </dgm:pt>
    <dgm:pt modelId="{B8DDCCAA-3AAA-47F0-9205-BDEE4771B461}" type="sibTrans" cxnId="{484E9A55-95E2-40D1-8A46-7DAB3FB76265}">
      <dgm:prSet/>
      <dgm:spPr/>
      <dgm:t>
        <a:bodyPr/>
        <a:lstStyle/>
        <a:p>
          <a:endParaRPr lang="tr-TR"/>
        </a:p>
      </dgm:t>
    </dgm:pt>
    <dgm:pt modelId="{1C1531F9-79E5-40BF-B754-4182A719211A}">
      <dgm:prSet custT="1"/>
      <dgm:spPr/>
      <dgm:t>
        <a:bodyPr/>
        <a:lstStyle/>
        <a:p>
          <a:pPr algn="just"/>
          <a:endParaRPr lang="tr-TR" sz="2100" dirty="0"/>
        </a:p>
      </dgm:t>
    </dgm:pt>
    <dgm:pt modelId="{01F0376A-A4C2-4D73-93A0-BFA670A50581}" type="parTrans" cxnId="{5745F0D4-1AAE-495F-A947-14C748AA759A}">
      <dgm:prSet/>
      <dgm:spPr/>
      <dgm:t>
        <a:bodyPr/>
        <a:lstStyle/>
        <a:p>
          <a:endParaRPr lang="tr-TR"/>
        </a:p>
      </dgm:t>
    </dgm:pt>
    <dgm:pt modelId="{59031622-3089-4E30-AA33-33DCF4504936}" type="sibTrans" cxnId="{5745F0D4-1AAE-495F-A947-14C748AA759A}">
      <dgm:prSet/>
      <dgm:spPr/>
      <dgm:t>
        <a:bodyPr/>
        <a:lstStyle/>
        <a:p>
          <a:endParaRPr lang="tr-TR"/>
        </a:p>
      </dgm:t>
    </dgm:pt>
    <dgm:pt modelId="{CC2CC81E-FC2A-4DE7-B68B-38905DFB258A}" type="pres">
      <dgm:prSet presAssocID="{7DC27D36-BB5A-470F-B221-A6A4AE3AA6C3}" presName="linear" presStyleCnt="0">
        <dgm:presLayoutVars>
          <dgm:animLvl val="lvl"/>
          <dgm:resizeHandles val="exact"/>
        </dgm:presLayoutVars>
      </dgm:prSet>
      <dgm:spPr/>
    </dgm:pt>
    <dgm:pt modelId="{9914C34A-7092-415B-BFE6-55CCD433BAEE}" type="pres">
      <dgm:prSet presAssocID="{52DB222E-B280-4C01-B8D3-774F2DB471C8}" presName="parentText" presStyleLbl="node1" presStyleIdx="0" presStyleCnt="3" custScaleY="151847" custLinFactNeighborX="222" custLinFactNeighborY="13152">
        <dgm:presLayoutVars>
          <dgm:chMax val="0"/>
          <dgm:bulletEnabled val="1"/>
        </dgm:presLayoutVars>
      </dgm:prSet>
      <dgm:spPr/>
    </dgm:pt>
    <dgm:pt modelId="{97B16C89-823A-412A-85C5-301B22A0EEF3}" type="pres">
      <dgm:prSet presAssocID="{52DB222E-B280-4C01-B8D3-774F2DB471C8}" presName="childText" presStyleLbl="revTx" presStyleIdx="0" presStyleCnt="2" custScaleY="104508" custLinFactNeighborY="1709">
        <dgm:presLayoutVars>
          <dgm:bulletEnabled val="1"/>
        </dgm:presLayoutVars>
      </dgm:prSet>
      <dgm:spPr/>
    </dgm:pt>
    <dgm:pt modelId="{2E55E1F6-609E-431F-BB06-C7960778CF48}" type="pres">
      <dgm:prSet presAssocID="{EED8FEDB-55E8-46C3-A9C1-1B5D6BB2FA4D}" presName="parentText" presStyleLbl="node1" presStyleIdx="1" presStyleCnt="3" custLinFactY="-55146" custLinFactNeighborX="222" custLinFactNeighborY="-100000">
        <dgm:presLayoutVars>
          <dgm:chMax val="0"/>
          <dgm:bulletEnabled val="1"/>
        </dgm:presLayoutVars>
      </dgm:prSet>
      <dgm:spPr/>
    </dgm:pt>
    <dgm:pt modelId="{CCA76CF1-3CE7-41E4-B32D-AF609B025A54}" type="pres">
      <dgm:prSet presAssocID="{81262D9A-F474-4D71-A6F4-D74FC4B14F25}" presName="spacer" presStyleCnt="0"/>
      <dgm:spPr/>
    </dgm:pt>
    <dgm:pt modelId="{F2218B5E-2C50-4778-B768-9BA1B7060253}" type="pres">
      <dgm:prSet presAssocID="{18C10F83-7AF8-46A2-94AC-CED28175AE0E}" presName="parentText" presStyleLbl="node1" presStyleIdx="2" presStyleCnt="3" custLinFactNeighborX="111" custLinFactNeighborY="-4562">
        <dgm:presLayoutVars>
          <dgm:chMax val="0"/>
          <dgm:bulletEnabled val="1"/>
        </dgm:presLayoutVars>
      </dgm:prSet>
      <dgm:spPr/>
    </dgm:pt>
    <dgm:pt modelId="{4E9E7493-7CEE-4D5D-BA02-B212F453D213}" type="pres">
      <dgm:prSet presAssocID="{18C10F83-7AF8-46A2-94AC-CED28175AE0E}" presName="childText" presStyleLbl="revTx" presStyleIdx="1" presStyleCnt="2" custScaleY="108762" custLinFactNeighborY="-41896">
        <dgm:presLayoutVars>
          <dgm:bulletEnabled val="1"/>
        </dgm:presLayoutVars>
      </dgm:prSet>
      <dgm:spPr/>
    </dgm:pt>
  </dgm:ptLst>
  <dgm:cxnLst>
    <dgm:cxn modelId="{AB3D3919-7EAE-4AEB-BEC0-D86746C48A12}" type="presOf" srcId="{A73CF740-B014-4148-9C8C-47F7C8CDA8CD}" destId="{4E9E7493-7CEE-4D5D-BA02-B212F453D213}" srcOrd="0" destOrd="0" presId="urn:microsoft.com/office/officeart/2005/8/layout/vList2"/>
    <dgm:cxn modelId="{3D74B32B-6A89-4316-86CC-6CEB866651E6}" type="presOf" srcId="{1C1531F9-79E5-40BF-B754-4182A719211A}" destId="{97B16C89-823A-412A-85C5-301B22A0EEF3}" srcOrd="0" destOrd="0" presId="urn:microsoft.com/office/officeart/2005/8/layout/vList2"/>
    <dgm:cxn modelId="{EBA7102C-4FC6-434C-B730-2B5791E85F65}" type="presOf" srcId="{8883C992-7E08-49C2-B967-94F77DB474BC}" destId="{4E9E7493-7CEE-4D5D-BA02-B212F453D213}" srcOrd="0" destOrd="2" presId="urn:microsoft.com/office/officeart/2005/8/layout/vList2"/>
    <dgm:cxn modelId="{D20ACB2D-ACE4-404C-ABD6-1EC638E9896B}" type="presOf" srcId="{7DC27D36-BB5A-470F-B221-A6A4AE3AA6C3}" destId="{CC2CC81E-FC2A-4DE7-B68B-38905DFB258A}" srcOrd="0" destOrd="0" presId="urn:microsoft.com/office/officeart/2005/8/layout/vList2"/>
    <dgm:cxn modelId="{461AED2D-3A97-48FD-A7AF-D8BF9730ECC1}" srcId="{7DC27D36-BB5A-470F-B221-A6A4AE3AA6C3}" destId="{18C10F83-7AF8-46A2-94AC-CED28175AE0E}" srcOrd="2" destOrd="0" parTransId="{14A75658-1467-4BEA-A77E-06B8BA3ED2CA}" sibTransId="{12751864-94A6-44E5-B489-E74D5D1A5ECE}"/>
    <dgm:cxn modelId="{0045A832-5C59-45CB-978D-F0B8945B79F6}" srcId="{52DB222E-B280-4C01-B8D3-774F2DB471C8}" destId="{51D983F1-F2E8-4D06-B124-D3FC629481C5}" srcOrd="3" destOrd="0" parTransId="{11657699-B927-4D5B-A85D-1CD143E373B9}" sibTransId="{366AAD08-B0FB-4AFC-9B66-04CE4BB7F348}"/>
    <dgm:cxn modelId="{2ED25B5E-8010-464D-9EF4-AA1A93708F63}" srcId="{18C10F83-7AF8-46A2-94AC-CED28175AE0E}" destId="{787CEE17-7696-4927-8E75-7838CA650077}" srcOrd="1" destOrd="0" parTransId="{716F569D-4976-4638-98C3-633724D78958}" sibTransId="{E5D6B01E-A04A-49A0-B100-F1EB90ACC541}"/>
    <dgm:cxn modelId="{A1B08672-F40D-4756-8644-E95D72D2FD3A}" type="presOf" srcId="{610EA8CA-6F22-4ED0-962F-5D1BBF984479}" destId="{97B16C89-823A-412A-85C5-301B22A0EEF3}" srcOrd="0" destOrd="1" presId="urn:microsoft.com/office/officeart/2005/8/layout/vList2"/>
    <dgm:cxn modelId="{484E9A55-95E2-40D1-8A46-7DAB3FB76265}" srcId="{18C10F83-7AF8-46A2-94AC-CED28175AE0E}" destId="{A73CF740-B014-4148-9C8C-47F7C8CDA8CD}" srcOrd="0" destOrd="0" parTransId="{DA2E9003-8D7E-4FBF-978A-8408E57973CA}" sibTransId="{B8DDCCAA-3AAA-47F0-9205-BDEE4771B461}"/>
    <dgm:cxn modelId="{54401757-3F5F-4984-B97F-FE65A5F293A9}" type="presOf" srcId="{52DB222E-B280-4C01-B8D3-774F2DB471C8}" destId="{9914C34A-7092-415B-BFE6-55CCD433BAEE}" srcOrd="0" destOrd="0" presId="urn:microsoft.com/office/officeart/2005/8/layout/vList2"/>
    <dgm:cxn modelId="{43744E5A-F856-4978-A269-B9FD5C918750}" type="presOf" srcId="{51D983F1-F2E8-4D06-B124-D3FC629481C5}" destId="{97B16C89-823A-412A-85C5-301B22A0EEF3}" srcOrd="0" destOrd="3" presId="urn:microsoft.com/office/officeart/2005/8/layout/vList2"/>
    <dgm:cxn modelId="{43A59189-CC69-4957-AB31-B4C8E6F97013}" srcId="{52DB222E-B280-4C01-B8D3-774F2DB471C8}" destId="{EE76C1D1-1A82-4886-8C4E-CDF0B6AF7988}" srcOrd="2" destOrd="0" parTransId="{C614D1E6-E3D3-4C1F-A2B8-7BE21735DA33}" sibTransId="{90ADA73E-ED1A-4BA7-95B3-798FE8CFF92B}"/>
    <dgm:cxn modelId="{9022128B-EF46-467D-9C24-59177C86D0BB}" type="presOf" srcId="{EED8FEDB-55E8-46C3-A9C1-1B5D6BB2FA4D}" destId="{2E55E1F6-609E-431F-BB06-C7960778CF48}" srcOrd="0" destOrd="0" presId="urn:microsoft.com/office/officeart/2005/8/layout/vList2"/>
    <dgm:cxn modelId="{0AAF0FB2-2269-47D7-8B42-01EB27D53993}" type="presOf" srcId="{787CEE17-7696-4927-8E75-7838CA650077}" destId="{4E9E7493-7CEE-4D5D-BA02-B212F453D213}" srcOrd="0" destOrd="1" presId="urn:microsoft.com/office/officeart/2005/8/layout/vList2"/>
    <dgm:cxn modelId="{42F444B7-439E-4752-9A67-DF5EF297BACD}" srcId="{7DC27D36-BB5A-470F-B221-A6A4AE3AA6C3}" destId="{52DB222E-B280-4C01-B8D3-774F2DB471C8}" srcOrd="0" destOrd="0" parTransId="{ED73E832-9858-4434-851A-74F64D416EE5}" sibTransId="{1AD8F05B-9987-42D0-BD52-DC44BBCF1660}"/>
    <dgm:cxn modelId="{9A723AD2-1578-4D6C-997C-2DF1262E4243}" srcId="{18C10F83-7AF8-46A2-94AC-CED28175AE0E}" destId="{8883C992-7E08-49C2-B967-94F77DB474BC}" srcOrd="2" destOrd="0" parTransId="{9112FD55-14F5-4BB6-A51E-C77CD2E65A20}" sibTransId="{BCD59953-1DCA-4391-93EC-2E5193EF87F9}"/>
    <dgm:cxn modelId="{5745F0D4-1AAE-495F-A947-14C748AA759A}" srcId="{52DB222E-B280-4C01-B8D3-774F2DB471C8}" destId="{1C1531F9-79E5-40BF-B754-4182A719211A}" srcOrd="0" destOrd="0" parTransId="{01F0376A-A4C2-4D73-93A0-BFA670A50581}" sibTransId="{59031622-3089-4E30-AA33-33DCF4504936}"/>
    <dgm:cxn modelId="{32AD00D5-FE79-42A3-970B-5B7EB568D926}" type="presOf" srcId="{18C10F83-7AF8-46A2-94AC-CED28175AE0E}" destId="{F2218B5E-2C50-4778-B768-9BA1B7060253}" srcOrd="0" destOrd="0" presId="urn:microsoft.com/office/officeart/2005/8/layout/vList2"/>
    <dgm:cxn modelId="{C694CFED-0BB4-4564-9592-C9AB5DCE9944}" srcId="{7DC27D36-BB5A-470F-B221-A6A4AE3AA6C3}" destId="{EED8FEDB-55E8-46C3-A9C1-1B5D6BB2FA4D}" srcOrd="1" destOrd="0" parTransId="{930BF3C7-4C12-4130-80ED-06FD2CE8F5DE}" sibTransId="{81262D9A-F474-4D71-A6F4-D74FC4B14F25}"/>
    <dgm:cxn modelId="{4B5A9DF0-8BE0-4F7A-891E-7280BA9D765A}" type="presOf" srcId="{EE76C1D1-1A82-4886-8C4E-CDF0B6AF7988}" destId="{97B16C89-823A-412A-85C5-301B22A0EEF3}" srcOrd="0" destOrd="2" presId="urn:microsoft.com/office/officeart/2005/8/layout/vList2"/>
    <dgm:cxn modelId="{73C5C6F0-54DA-42F9-985E-3058BFD3DEBE}" srcId="{52DB222E-B280-4C01-B8D3-774F2DB471C8}" destId="{610EA8CA-6F22-4ED0-962F-5D1BBF984479}" srcOrd="1" destOrd="0" parTransId="{28E5BA53-F9C1-4772-9B74-2D8E79C80C4C}" sibTransId="{18D85E3F-06CA-4726-AA82-6BC1520EFF1A}"/>
    <dgm:cxn modelId="{58E0BB03-1AD0-4AFA-98A4-46540AEBEA13}" type="presParOf" srcId="{CC2CC81E-FC2A-4DE7-B68B-38905DFB258A}" destId="{9914C34A-7092-415B-BFE6-55CCD433BAEE}" srcOrd="0" destOrd="0" presId="urn:microsoft.com/office/officeart/2005/8/layout/vList2"/>
    <dgm:cxn modelId="{1BAF879C-8154-4B85-BCF6-52BEF0A2631C}" type="presParOf" srcId="{CC2CC81E-FC2A-4DE7-B68B-38905DFB258A}" destId="{97B16C89-823A-412A-85C5-301B22A0EEF3}" srcOrd="1" destOrd="0" presId="urn:microsoft.com/office/officeart/2005/8/layout/vList2"/>
    <dgm:cxn modelId="{B7B67188-AFEB-46DB-990B-E368DB7191F6}" type="presParOf" srcId="{CC2CC81E-FC2A-4DE7-B68B-38905DFB258A}" destId="{2E55E1F6-609E-431F-BB06-C7960778CF48}" srcOrd="2" destOrd="0" presId="urn:microsoft.com/office/officeart/2005/8/layout/vList2"/>
    <dgm:cxn modelId="{30FF3FD6-6D67-401C-80D8-92283FFEA3DD}" type="presParOf" srcId="{CC2CC81E-FC2A-4DE7-B68B-38905DFB258A}" destId="{CCA76CF1-3CE7-41E4-B32D-AF609B025A54}" srcOrd="3" destOrd="0" presId="urn:microsoft.com/office/officeart/2005/8/layout/vList2"/>
    <dgm:cxn modelId="{B4988FC9-2F75-4B18-9F70-732B6D73BD0B}" type="presParOf" srcId="{CC2CC81E-FC2A-4DE7-B68B-38905DFB258A}" destId="{F2218B5E-2C50-4778-B768-9BA1B7060253}" srcOrd="4" destOrd="0" presId="urn:microsoft.com/office/officeart/2005/8/layout/vList2"/>
    <dgm:cxn modelId="{EEFAC56B-82EA-425E-9757-2CC2432330BC}" type="presParOf" srcId="{CC2CC81E-FC2A-4DE7-B68B-38905DFB258A}" destId="{4E9E7493-7CEE-4D5D-BA02-B212F453D213}"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49FBC3B-CBA8-4DCF-A5B3-839BACB7FF6F}"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tr-TR"/>
        </a:p>
      </dgm:t>
    </dgm:pt>
    <dgm:pt modelId="{64D5D43E-9B14-4AA2-A4D2-624F4445673C}">
      <dgm:prSet phldrT="[Metin]"/>
      <dgm:spPr/>
      <dgm:t>
        <a:bodyPr/>
        <a:lstStyle/>
        <a:p>
          <a:r>
            <a:rPr lang="tr-TR" dirty="0"/>
            <a:t>Haksız rekabet teşkil eden davranışta bulunan fail</a:t>
          </a:r>
        </a:p>
      </dgm:t>
    </dgm:pt>
    <dgm:pt modelId="{1D6E1D4C-79C9-4873-9BBC-7724E1FB12AA}" type="parTrans" cxnId="{D9C89376-3D23-4D96-87C7-D47B0893DABC}">
      <dgm:prSet/>
      <dgm:spPr/>
      <dgm:t>
        <a:bodyPr/>
        <a:lstStyle/>
        <a:p>
          <a:endParaRPr lang="tr-TR"/>
        </a:p>
      </dgm:t>
    </dgm:pt>
    <dgm:pt modelId="{34B9B435-571A-4C14-B97F-0CE4B8298328}" type="sibTrans" cxnId="{D9C89376-3D23-4D96-87C7-D47B0893DABC}">
      <dgm:prSet/>
      <dgm:spPr/>
      <dgm:t>
        <a:bodyPr/>
        <a:lstStyle/>
        <a:p>
          <a:endParaRPr lang="tr-TR"/>
        </a:p>
      </dgm:t>
    </dgm:pt>
    <dgm:pt modelId="{AC85238E-996B-4B54-B189-279FA9A2CB47}">
      <dgm:prSet phldrT="[Metin]"/>
      <dgm:spPr/>
      <dgm:t>
        <a:bodyPr/>
        <a:lstStyle/>
        <a:p>
          <a:r>
            <a:rPr lang="tr-TR" dirty="0"/>
            <a:t>Çalışanlarının işlediği haksız rekabet teşkil eden fiillerden dolayı adam çalıştıran </a:t>
          </a:r>
        </a:p>
      </dgm:t>
    </dgm:pt>
    <dgm:pt modelId="{30AD67DF-CF53-4BAA-B7AC-013E3051C87F}" type="parTrans" cxnId="{66892D9E-A6DD-4ADF-B766-8E7DAA9F7040}">
      <dgm:prSet/>
      <dgm:spPr/>
      <dgm:t>
        <a:bodyPr/>
        <a:lstStyle/>
        <a:p>
          <a:endParaRPr lang="tr-TR"/>
        </a:p>
      </dgm:t>
    </dgm:pt>
    <dgm:pt modelId="{1280444E-F03E-4B9F-A52A-3189DE4C3358}" type="sibTrans" cxnId="{66892D9E-A6DD-4ADF-B766-8E7DAA9F7040}">
      <dgm:prSet/>
      <dgm:spPr/>
      <dgm:t>
        <a:bodyPr/>
        <a:lstStyle/>
        <a:p>
          <a:endParaRPr lang="tr-TR"/>
        </a:p>
      </dgm:t>
    </dgm:pt>
    <dgm:pt modelId="{31011668-433D-4CCD-8367-E5CEBAF3A727}">
      <dgm:prSet phldrT="[Metin]"/>
      <dgm:spPr/>
      <dgm:t>
        <a:bodyPr/>
        <a:lstStyle/>
        <a:p>
          <a:r>
            <a:rPr lang="tr-TR" dirty="0"/>
            <a:t>Basın, yayın, iletişim ve bilişim kuruluşları </a:t>
          </a:r>
        </a:p>
      </dgm:t>
    </dgm:pt>
    <dgm:pt modelId="{5D6044DD-58A1-4406-ADDA-A7C7E22D2928}" type="parTrans" cxnId="{01F0EC5A-D27D-49F7-9319-EFF6C777CE3D}">
      <dgm:prSet/>
      <dgm:spPr/>
      <dgm:t>
        <a:bodyPr/>
        <a:lstStyle/>
        <a:p>
          <a:endParaRPr lang="tr-TR"/>
        </a:p>
      </dgm:t>
    </dgm:pt>
    <dgm:pt modelId="{742DB68D-A60C-479F-B690-E5F5186D7EFA}" type="sibTrans" cxnId="{01F0EC5A-D27D-49F7-9319-EFF6C777CE3D}">
      <dgm:prSet/>
      <dgm:spPr/>
      <dgm:t>
        <a:bodyPr/>
        <a:lstStyle/>
        <a:p>
          <a:endParaRPr lang="tr-TR"/>
        </a:p>
      </dgm:t>
    </dgm:pt>
    <dgm:pt modelId="{12C18D6B-E8F6-4600-AE11-6FBF379CE95F}" type="pres">
      <dgm:prSet presAssocID="{749FBC3B-CBA8-4DCF-A5B3-839BACB7FF6F}" presName="diagram" presStyleCnt="0">
        <dgm:presLayoutVars>
          <dgm:dir/>
          <dgm:resizeHandles val="exact"/>
        </dgm:presLayoutVars>
      </dgm:prSet>
      <dgm:spPr/>
    </dgm:pt>
    <dgm:pt modelId="{1E564ABB-4DE6-44CB-8019-699BED76AAC1}" type="pres">
      <dgm:prSet presAssocID="{64D5D43E-9B14-4AA2-A4D2-624F4445673C}" presName="node" presStyleLbl="node1" presStyleIdx="0" presStyleCnt="3">
        <dgm:presLayoutVars>
          <dgm:bulletEnabled val="1"/>
        </dgm:presLayoutVars>
      </dgm:prSet>
      <dgm:spPr/>
    </dgm:pt>
    <dgm:pt modelId="{1EA4732F-F07F-4DFC-B35E-CC9DAEFDB804}" type="pres">
      <dgm:prSet presAssocID="{34B9B435-571A-4C14-B97F-0CE4B8298328}" presName="sibTrans" presStyleCnt="0"/>
      <dgm:spPr/>
    </dgm:pt>
    <dgm:pt modelId="{86987A69-F4B7-4B60-A687-ED40339BFF51}" type="pres">
      <dgm:prSet presAssocID="{AC85238E-996B-4B54-B189-279FA9A2CB47}" presName="node" presStyleLbl="node1" presStyleIdx="1" presStyleCnt="3">
        <dgm:presLayoutVars>
          <dgm:bulletEnabled val="1"/>
        </dgm:presLayoutVars>
      </dgm:prSet>
      <dgm:spPr/>
    </dgm:pt>
    <dgm:pt modelId="{F36736D1-1F4A-442C-AE9C-AF55402FF8E4}" type="pres">
      <dgm:prSet presAssocID="{1280444E-F03E-4B9F-A52A-3189DE4C3358}" presName="sibTrans" presStyleCnt="0"/>
      <dgm:spPr/>
    </dgm:pt>
    <dgm:pt modelId="{0052725B-AB93-43EC-9594-F8AAECC02A87}" type="pres">
      <dgm:prSet presAssocID="{31011668-433D-4CCD-8367-E5CEBAF3A727}" presName="node" presStyleLbl="node1" presStyleIdx="2" presStyleCnt="3" custLinFactNeighborY="-8333">
        <dgm:presLayoutVars>
          <dgm:bulletEnabled val="1"/>
        </dgm:presLayoutVars>
      </dgm:prSet>
      <dgm:spPr/>
    </dgm:pt>
  </dgm:ptLst>
  <dgm:cxnLst>
    <dgm:cxn modelId="{D9C89376-3D23-4D96-87C7-D47B0893DABC}" srcId="{749FBC3B-CBA8-4DCF-A5B3-839BACB7FF6F}" destId="{64D5D43E-9B14-4AA2-A4D2-624F4445673C}" srcOrd="0" destOrd="0" parTransId="{1D6E1D4C-79C9-4873-9BBC-7724E1FB12AA}" sibTransId="{34B9B435-571A-4C14-B97F-0CE4B8298328}"/>
    <dgm:cxn modelId="{01F0EC5A-D27D-49F7-9319-EFF6C777CE3D}" srcId="{749FBC3B-CBA8-4DCF-A5B3-839BACB7FF6F}" destId="{31011668-433D-4CCD-8367-E5CEBAF3A727}" srcOrd="2" destOrd="0" parTransId="{5D6044DD-58A1-4406-ADDA-A7C7E22D2928}" sibTransId="{742DB68D-A60C-479F-B690-E5F5186D7EFA}"/>
    <dgm:cxn modelId="{91971D87-B739-43EC-8D84-1C27643B4921}" type="presOf" srcId="{64D5D43E-9B14-4AA2-A4D2-624F4445673C}" destId="{1E564ABB-4DE6-44CB-8019-699BED76AAC1}" srcOrd="0" destOrd="0" presId="urn:microsoft.com/office/officeart/2005/8/layout/default"/>
    <dgm:cxn modelId="{66892D9E-A6DD-4ADF-B766-8E7DAA9F7040}" srcId="{749FBC3B-CBA8-4DCF-A5B3-839BACB7FF6F}" destId="{AC85238E-996B-4B54-B189-279FA9A2CB47}" srcOrd="1" destOrd="0" parTransId="{30AD67DF-CF53-4BAA-B7AC-013E3051C87F}" sibTransId="{1280444E-F03E-4B9F-A52A-3189DE4C3358}"/>
    <dgm:cxn modelId="{151002CE-D1F2-4B32-AA50-ECDC121EE4DF}" type="presOf" srcId="{AC85238E-996B-4B54-B189-279FA9A2CB47}" destId="{86987A69-F4B7-4B60-A687-ED40339BFF51}" srcOrd="0" destOrd="0" presId="urn:microsoft.com/office/officeart/2005/8/layout/default"/>
    <dgm:cxn modelId="{C31D79D3-10F7-49F4-B07E-D6E8E7D6701E}" type="presOf" srcId="{31011668-433D-4CCD-8367-E5CEBAF3A727}" destId="{0052725B-AB93-43EC-9594-F8AAECC02A87}" srcOrd="0" destOrd="0" presId="urn:microsoft.com/office/officeart/2005/8/layout/default"/>
    <dgm:cxn modelId="{A19BF5FA-A230-4DAB-83AD-CD9C8DC1B255}" type="presOf" srcId="{749FBC3B-CBA8-4DCF-A5B3-839BACB7FF6F}" destId="{12C18D6B-E8F6-4600-AE11-6FBF379CE95F}" srcOrd="0" destOrd="0" presId="urn:microsoft.com/office/officeart/2005/8/layout/default"/>
    <dgm:cxn modelId="{CB92FBE1-B8AA-4694-B8B7-6B8C99E9E8A4}" type="presParOf" srcId="{12C18D6B-E8F6-4600-AE11-6FBF379CE95F}" destId="{1E564ABB-4DE6-44CB-8019-699BED76AAC1}" srcOrd="0" destOrd="0" presId="urn:microsoft.com/office/officeart/2005/8/layout/default"/>
    <dgm:cxn modelId="{45DE854A-AA9D-4076-88CA-978EDE344A9E}" type="presParOf" srcId="{12C18D6B-E8F6-4600-AE11-6FBF379CE95F}" destId="{1EA4732F-F07F-4DFC-B35E-CC9DAEFDB804}" srcOrd="1" destOrd="0" presId="urn:microsoft.com/office/officeart/2005/8/layout/default"/>
    <dgm:cxn modelId="{C802C744-6E60-44BA-9027-F46DE11021B1}" type="presParOf" srcId="{12C18D6B-E8F6-4600-AE11-6FBF379CE95F}" destId="{86987A69-F4B7-4B60-A687-ED40339BFF51}" srcOrd="2" destOrd="0" presId="urn:microsoft.com/office/officeart/2005/8/layout/default"/>
    <dgm:cxn modelId="{8426CEB1-88F1-4E10-A182-F27C8F82E98C}" type="presParOf" srcId="{12C18D6B-E8F6-4600-AE11-6FBF379CE95F}" destId="{F36736D1-1F4A-442C-AE9C-AF55402FF8E4}" srcOrd="3" destOrd="0" presId="urn:microsoft.com/office/officeart/2005/8/layout/default"/>
    <dgm:cxn modelId="{8549721B-1A60-40D8-815C-7B741585C8C2}" type="presParOf" srcId="{12C18D6B-E8F6-4600-AE11-6FBF379CE95F}" destId="{0052725B-AB93-43EC-9594-F8AAECC02A87}"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5544DA-BEBD-4F1F-A6E0-362C949BC036}"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783EB029-563C-48D4-B968-43E186BF1DC0}">
      <dgm:prSet phldrT="[Metin]"/>
      <dgm:spPr/>
      <dgm:t>
        <a:bodyPr/>
        <a:lstStyle/>
        <a:p>
          <a:r>
            <a:rPr lang="tr-TR" dirty="0"/>
            <a:t>Haksız Rekabet Hukukunun Özellikleri</a:t>
          </a:r>
        </a:p>
      </dgm:t>
    </dgm:pt>
    <dgm:pt modelId="{B00AE478-5E32-44F8-AA3F-32773555B16A}" type="parTrans" cxnId="{985853B2-36A3-46BB-8DF7-B636DF37C824}">
      <dgm:prSet/>
      <dgm:spPr/>
      <dgm:t>
        <a:bodyPr/>
        <a:lstStyle/>
        <a:p>
          <a:endParaRPr lang="tr-TR"/>
        </a:p>
      </dgm:t>
    </dgm:pt>
    <dgm:pt modelId="{7F00D305-F748-4732-8897-B1EC2BF5583D}" type="sibTrans" cxnId="{985853B2-36A3-46BB-8DF7-B636DF37C824}">
      <dgm:prSet/>
      <dgm:spPr/>
      <dgm:t>
        <a:bodyPr/>
        <a:lstStyle/>
        <a:p>
          <a:endParaRPr lang="tr-TR"/>
        </a:p>
      </dgm:t>
    </dgm:pt>
    <dgm:pt modelId="{F574EC28-A69E-4A3A-945F-EB3885AE398E}">
      <dgm:prSet phldrT="[Metin]"/>
      <dgm:spPr/>
      <dgm:t>
        <a:bodyPr/>
        <a:lstStyle/>
        <a:p>
          <a:r>
            <a:rPr lang="tr-TR" dirty="0"/>
            <a:t>Tarafların rakip olması gerekmez</a:t>
          </a:r>
        </a:p>
      </dgm:t>
    </dgm:pt>
    <dgm:pt modelId="{74C9405A-57C0-437F-8BC2-2DAFEB90821B}" type="parTrans" cxnId="{740CEE1F-08D8-48D6-A8AB-84CF8E5999D5}">
      <dgm:prSet/>
      <dgm:spPr/>
      <dgm:t>
        <a:bodyPr/>
        <a:lstStyle/>
        <a:p>
          <a:endParaRPr lang="tr-TR"/>
        </a:p>
      </dgm:t>
    </dgm:pt>
    <dgm:pt modelId="{1B557209-97A6-4F67-82FA-4351D0DEA7A6}" type="sibTrans" cxnId="{740CEE1F-08D8-48D6-A8AB-84CF8E5999D5}">
      <dgm:prSet/>
      <dgm:spPr/>
      <dgm:t>
        <a:bodyPr/>
        <a:lstStyle/>
        <a:p>
          <a:endParaRPr lang="tr-TR"/>
        </a:p>
      </dgm:t>
    </dgm:pt>
    <dgm:pt modelId="{805C3B29-B1BA-4CB0-B2DD-6112DBA3CF73}">
      <dgm:prSet phldrT="[Metin]"/>
      <dgm:spPr/>
      <dgm:t>
        <a:bodyPr/>
        <a:lstStyle/>
        <a:p>
          <a:r>
            <a:rPr lang="tr-TR" dirty="0"/>
            <a:t>Failin kusurlu olması gerekmez</a:t>
          </a:r>
        </a:p>
      </dgm:t>
    </dgm:pt>
    <dgm:pt modelId="{09AF701A-D41B-447B-A0BC-F424E6E64BA9}" type="parTrans" cxnId="{CA1C0251-B223-4EE9-AEF2-68EE5D64558E}">
      <dgm:prSet/>
      <dgm:spPr/>
      <dgm:t>
        <a:bodyPr/>
        <a:lstStyle/>
        <a:p>
          <a:endParaRPr lang="tr-TR"/>
        </a:p>
      </dgm:t>
    </dgm:pt>
    <dgm:pt modelId="{441DDAE6-50BC-4D06-813A-411A30B0DA54}" type="sibTrans" cxnId="{CA1C0251-B223-4EE9-AEF2-68EE5D64558E}">
      <dgm:prSet/>
      <dgm:spPr/>
      <dgm:t>
        <a:bodyPr/>
        <a:lstStyle/>
        <a:p>
          <a:endParaRPr lang="tr-TR"/>
        </a:p>
      </dgm:t>
    </dgm:pt>
    <dgm:pt modelId="{2A0F25BC-616A-4791-B427-4A081CC12FB4}">
      <dgm:prSet phldrT="[Metin]"/>
      <dgm:spPr/>
      <dgm:t>
        <a:bodyPr/>
        <a:lstStyle/>
        <a:p>
          <a:r>
            <a:rPr lang="tr-TR" dirty="0"/>
            <a:t>Failin kendine yarar sağlamış olması gerekmez</a:t>
          </a:r>
        </a:p>
      </dgm:t>
    </dgm:pt>
    <dgm:pt modelId="{4405AFA4-9A5C-4E91-9E35-66BF5B04D3E4}" type="parTrans" cxnId="{ACE2CFC3-CB45-4890-B459-0D8B2118546C}">
      <dgm:prSet/>
      <dgm:spPr/>
      <dgm:t>
        <a:bodyPr/>
        <a:lstStyle/>
        <a:p>
          <a:endParaRPr lang="tr-TR"/>
        </a:p>
      </dgm:t>
    </dgm:pt>
    <dgm:pt modelId="{A89AC6A8-3755-4E5A-8D0F-71460B093C3B}" type="sibTrans" cxnId="{ACE2CFC3-CB45-4890-B459-0D8B2118546C}">
      <dgm:prSet/>
      <dgm:spPr/>
      <dgm:t>
        <a:bodyPr/>
        <a:lstStyle/>
        <a:p>
          <a:endParaRPr lang="tr-TR"/>
        </a:p>
      </dgm:t>
    </dgm:pt>
    <dgm:pt modelId="{48E3A683-4A8D-4EA4-BE72-F873B7E0E5EB}" type="pres">
      <dgm:prSet presAssocID="{C65544DA-BEBD-4F1F-A6E0-362C949BC036}" presName="hierChild1" presStyleCnt="0">
        <dgm:presLayoutVars>
          <dgm:orgChart val="1"/>
          <dgm:chPref val="1"/>
          <dgm:dir/>
          <dgm:animOne val="branch"/>
          <dgm:animLvl val="lvl"/>
          <dgm:resizeHandles/>
        </dgm:presLayoutVars>
      </dgm:prSet>
      <dgm:spPr/>
    </dgm:pt>
    <dgm:pt modelId="{14238E17-8AD8-4A54-AEF6-8BB464BA0666}" type="pres">
      <dgm:prSet presAssocID="{783EB029-563C-48D4-B968-43E186BF1DC0}" presName="hierRoot1" presStyleCnt="0">
        <dgm:presLayoutVars>
          <dgm:hierBranch val="init"/>
        </dgm:presLayoutVars>
      </dgm:prSet>
      <dgm:spPr/>
    </dgm:pt>
    <dgm:pt modelId="{2713DAB7-C6E3-46F9-A9CE-C51FF8EF80EA}" type="pres">
      <dgm:prSet presAssocID="{783EB029-563C-48D4-B968-43E186BF1DC0}" presName="rootComposite1" presStyleCnt="0"/>
      <dgm:spPr/>
    </dgm:pt>
    <dgm:pt modelId="{880588A7-0447-44D0-B8CC-DE08D6C9BDD9}" type="pres">
      <dgm:prSet presAssocID="{783EB029-563C-48D4-B968-43E186BF1DC0}" presName="rootText1" presStyleLbl="node0" presStyleIdx="0" presStyleCnt="1">
        <dgm:presLayoutVars>
          <dgm:chPref val="3"/>
        </dgm:presLayoutVars>
      </dgm:prSet>
      <dgm:spPr/>
    </dgm:pt>
    <dgm:pt modelId="{62FC5AC9-03F0-4CD3-AA53-375A0D30C892}" type="pres">
      <dgm:prSet presAssocID="{783EB029-563C-48D4-B968-43E186BF1DC0}" presName="rootConnector1" presStyleLbl="node1" presStyleIdx="0" presStyleCnt="0"/>
      <dgm:spPr/>
    </dgm:pt>
    <dgm:pt modelId="{122C1719-76BA-4B27-AFD7-661BB1507812}" type="pres">
      <dgm:prSet presAssocID="{783EB029-563C-48D4-B968-43E186BF1DC0}" presName="hierChild2" presStyleCnt="0"/>
      <dgm:spPr/>
    </dgm:pt>
    <dgm:pt modelId="{5FD10950-2DB1-41C9-A9AF-8C334383AA31}" type="pres">
      <dgm:prSet presAssocID="{74C9405A-57C0-437F-8BC2-2DAFEB90821B}" presName="Name37" presStyleLbl="parChTrans1D2" presStyleIdx="0" presStyleCnt="3"/>
      <dgm:spPr/>
    </dgm:pt>
    <dgm:pt modelId="{A0703FFA-65F3-4D13-A1D4-906E36C4DA6F}" type="pres">
      <dgm:prSet presAssocID="{F574EC28-A69E-4A3A-945F-EB3885AE398E}" presName="hierRoot2" presStyleCnt="0">
        <dgm:presLayoutVars>
          <dgm:hierBranch val="init"/>
        </dgm:presLayoutVars>
      </dgm:prSet>
      <dgm:spPr/>
    </dgm:pt>
    <dgm:pt modelId="{F061024F-4A26-4A9D-B412-3B209B00695A}" type="pres">
      <dgm:prSet presAssocID="{F574EC28-A69E-4A3A-945F-EB3885AE398E}" presName="rootComposite" presStyleCnt="0"/>
      <dgm:spPr/>
    </dgm:pt>
    <dgm:pt modelId="{EBA66C12-7C0B-4310-A2AD-9AD2CAA8934A}" type="pres">
      <dgm:prSet presAssocID="{F574EC28-A69E-4A3A-945F-EB3885AE398E}" presName="rootText" presStyleLbl="node2" presStyleIdx="0" presStyleCnt="3">
        <dgm:presLayoutVars>
          <dgm:chPref val="3"/>
        </dgm:presLayoutVars>
      </dgm:prSet>
      <dgm:spPr/>
    </dgm:pt>
    <dgm:pt modelId="{7CB5A371-3C04-47C8-9A85-C3D4C912430B}" type="pres">
      <dgm:prSet presAssocID="{F574EC28-A69E-4A3A-945F-EB3885AE398E}" presName="rootConnector" presStyleLbl="node2" presStyleIdx="0" presStyleCnt="3"/>
      <dgm:spPr/>
    </dgm:pt>
    <dgm:pt modelId="{21AD4FCE-C779-45F1-83B7-415F80F75176}" type="pres">
      <dgm:prSet presAssocID="{F574EC28-A69E-4A3A-945F-EB3885AE398E}" presName="hierChild4" presStyleCnt="0"/>
      <dgm:spPr/>
    </dgm:pt>
    <dgm:pt modelId="{1E914BFB-8820-43C2-BD97-521871A47826}" type="pres">
      <dgm:prSet presAssocID="{F574EC28-A69E-4A3A-945F-EB3885AE398E}" presName="hierChild5" presStyleCnt="0"/>
      <dgm:spPr/>
    </dgm:pt>
    <dgm:pt modelId="{1FF1AC8A-2A59-4ED2-9151-C8DC42B63998}" type="pres">
      <dgm:prSet presAssocID="{09AF701A-D41B-447B-A0BC-F424E6E64BA9}" presName="Name37" presStyleLbl="parChTrans1D2" presStyleIdx="1" presStyleCnt="3"/>
      <dgm:spPr/>
    </dgm:pt>
    <dgm:pt modelId="{C05506B4-D2C5-4A06-B6AC-7FD25DA8CBCD}" type="pres">
      <dgm:prSet presAssocID="{805C3B29-B1BA-4CB0-B2DD-6112DBA3CF73}" presName="hierRoot2" presStyleCnt="0">
        <dgm:presLayoutVars>
          <dgm:hierBranch val="init"/>
        </dgm:presLayoutVars>
      </dgm:prSet>
      <dgm:spPr/>
    </dgm:pt>
    <dgm:pt modelId="{FF7D9685-F8D2-481D-9893-47502D8B6852}" type="pres">
      <dgm:prSet presAssocID="{805C3B29-B1BA-4CB0-B2DD-6112DBA3CF73}" presName="rootComposite" presStyleCnt="0"/>
      <dgm:spPr/>
    </dgm:pt>
    <dgm:pt modelId="{FBAAD760-51FA-4441-A1DC-670D08297C3F}" type="pres">
      <dgm:prSet presAssocID="{805C3B29-B1BA-4CB0-B2DD-6112DBA3CF73}" presName="rootText" presStyleLbl="node2" presStyleIdx="1" presStyleCnt="3">
        <dgm:presLayoutVars>
          <dgm:chPref val="3"/>
        </dgm:presLayoutVars>
      </dgm:prSet>
      <dgm:spPr/>
    </dgm:pt>
    <dgm:pt modelId="{A552CD11-64D2-4A1A-BC5B-9B2AC31ADC99}" type="pres">
      <dgm:prSet presAssocID="{805C3B29-B1BA-4CB0-B2DD-6112DBA3CF73}" presName="rootConnector" presStyleLbl="node2" presStyleIdx="1" presStyleCnt="3"/>
      <dgm:spPr/>
    </dgm:pt>
    <dgm:pt modelId="{FF2C3FC8-C610-4F35-B280-62657D1DE7DB}" type="pres">
      <dgm:prSet presAssocID="{805C3B29-B1BA-4CB0-B2DD-6112DBA3CF73}" presName="hierChild4" presStyleCnt="0"/>
      <dgm:spPr/>
    </dgm:pt>
    <dgm:pt modelId="{7E1B5195-07EF-4C2A-A4CD-BCC867E89CBA}" type="pres">
      <dgm:prSet presAssocID="{805C3B29-B1BA-4CB0-B2DD-6112DBA3CF73}" presName="hierChild5" presStyleCnt="0"/>
      <dgm:spPr/>
    </dgm:pt>
    <dgm:pt modelId="{BD36EE3B-EE95-42C5-B475-BDFFCD9EF288}" type="pres">
      <dgm:prSet presAssocID="{4405AFA4-9A5C-4E91-9E35-66BF5B04D3E4}" presName="Name37" presStyleLbl="parChTrans1D2" presStyleIdx="2" presStyleCnt="3"/>
      <dgm:spPr/>
    </dgm:pt>
    <dgm:pt modelId="{4B444239-CF78-4822-94C5-128B80255B19}" type="pres">
      <dgm:prSet presAssocID="{2A0F25BC-616A-4791-B427-4A081CC12FB4}" presName="hierRoot2" presStyleCnt="0">
        <dgm:presLayoutVars>
          <dgm:hierBranch val="init"/>
        </dgm:presLayoutVars>
      </dgm:prSet>
      <dgm:spPr/>
    </dgm:pt>
    <dgm:pt modelId="{F0DBC9CE-3979-4506-9CBA-52568D6AF325}" type="pres">
      <dgm:prSet presAssocID="{2A0F25BC-616A-4791-B427-4A081CC12FB4}" presName="rootComposite" presStyleCnt="0"/>
      <dgm:spPr/>
    </dgm:pt>
    <dgm:pt modelId="{270B9F4D-72D5-4CF0-BCDF-0F98F6A8C654}" type="pres">
      <dgm:prSet presAssocID="{2A0F25BC-616A-4791-B427-4A081CC12FB4}" presName="rootText" presStyleLbl="node2" presStyleIdx="2" presStyleCnt="3">
        <dgm:presLayoutVars>
          <dgm:chPref val="3"/>
        </dgm:presLayoutVars>
      </dgm:prSet>
      <dgm:spPr/>
    </dgm:pt>
    <dgm:pt modelId="{A4C53419-1429-47A5-AC86-17FEA2E69324}" type="pres">
      <dgm:prSet presAssocID="{2A0F25BC-616A-4791-B427-4A081CC12FB4}" presName="rootConnector" presStyleLbl="node2" presStyleIdx="2" presStyleCnt="3"/>
      <dgm:spPr/>
    </dgm:pt>
    <dgm:pt modelId="{E1536E7B-4AE3-4DD3-A5BA-8124BE2AC8F1}" type="pres">
      <dgm:prSet presAssocID="{2A0F25BC-616A-4791-B427-4A081CC12FB4}" presName="hierChild4" presStyleCnt="0"/>
      <dgm:spPr/>
    </dgm:pt>
    <dgm:pt modelId="{DC938898-A9BE-4A70-8B2F-CE68736DE0B5}" type="pres">
      <dgm:prSet presAssocID="{2A0F25BC-616A-4791-B427-4A081CC12FB4}" presName="hierChild5" presStyleCnt="0"/>
      <dgm:spPr/>
    </dgm:pt>
    <dgm:pt modelId="{F1DE4D39-D771-4766-8424-420503C9511C}" type="pres">
      <dgm:prSet presAssocID="{783EB029-563C-48D4-B968-43E186BF1DC0}" presName="hierChild3" presStyleCnt="0"/>
      <dgm:spPr/>
    </dgm:pt>
  </dgm:ptLst>
  <dgm:cxnLst>
    <dgm:cxn modelId="{89409117-93B9-4DC2-B018-82D9794208CC}" type="presOf" srcId="{805C3B29-B1BA-4CB0-B2DD-6112DBA3CF73}" destId="{A552CD11-64D2-4A1A-BC5B-9B2AC31ADC99}" srcOrd="1" destOrd="0" presId="urn:microsoft.com/office/officeart/2005/8/layout/orgChart1"/>
    <dgm:cxn modelId="{740CEE1F-08D8-48D6-A8AB-84CF8E5999D5}" srcId="{783EB029-563C-48D4-B968-43E186BF1DC0}" destId="{F574EC28-A69E-4A3A-945F-EB3885AE398E}" srcOrd="0" destOrd="0" parTransId="{74C9405A-57C0-437F-8BC2-2DAFEB90821B}" sibTransId="{1B557209-97A6-4F67-82FA-4351D0DEA7A6}"/>
    <dgm:cxn modelId="{6DB74429-7CD1-40BF-8464-D6244F2EE81E}" type="presOf" srcId="{74C9405A-57C0-437F-8BC2-2DAFEB90821B}" destId="{5FD10950-2DB1-41C9-A9AF-8C334383AA31}" srcOrd="0" destOrd="0" presId="urn:microsoft.com/office/officeart/2005/8/layout/orgChart1"/>
    <dgm:cxn modelId="{E336973D-1E02-4804-9AB4-FDE64E523051}" type="presOf" srcId="{4405AFA4-9A5C-4E91-9E35-66BF5B04D3E4}" destId="{BD36EE3B-EE95-42C5-B475-BDFFCD9EF288}" srcOrd="0" destOrd="0" presId="urn:microsoft.com/office/officeart/2005/8/layout/orgChart1"/>
    <dgm:cxn modelId="{F1D4675E-0563-4059-BD5F-B8CB802161B3}" type="presOf" srcId="{09AF701A-D41B-447B-A0BC-F424E6E64BA9}" destId="{1FF1AC8A-2A59-4ED2-9151-C8DC42B63998}" srcOrd="0" destOrd="0" presId="urn:microsoft.com/office/officeart/2005/8/layout/orgChart1"/>
    <dgm:cxn modelId="{79DAC441-35D4-43A7-8015-6F9F62789B33}" type="presOf" srcId="{F574EC28-A69E-4A3A-945F-EB3885AE398E}" destId="{EBA66C12-7C0B-4310-A2AD-9AD2CAA8934A}" srcOrd="0" destOrd="0" presId="urn:microsoft.com/office/officeart/2005/8/layout/orgChart1"/>
    <dgm:cxn modelId="{CBC8A866-DD0D-46A9-99F2-4F23C04C9BAC}" type="presOf" srcId="{C65544DA-BEBD-4F1F-A6E0-362C949BC036}" destId="{48E3A683-4A8D-4EA4-BE72-F873B7E0E5EB}" srcOrd="0" destOrd="0" presId="urn:microsoft.com/office/officeart/2005/8/layout/orgChart1"/>
    <dgm:cxn modelId="{CA1C0251-B223-4EE9-AEF2-68EE5D64558E}" srcId="{783EB029-563C-48D4-B968-43E186BF1DC0}" destId="{805C3B29-B1BA-4CB0-B2DD-6112DBA3CF73}" srcOrd="1" destOrd="0" parTransId="{09AF701A-D41B-447B-A0BC-F424E6E64BA9}" sibTransId="{441DDAE6-50BC-4D06-813A-411A30B0DA54}"/>
    <dgm:cxn modelId="{CEC09673-B9DC-4979-AC71-F152F04610A4}" type="presOf" srcId="{2A0F25BC-616A-4791-B427-4A081CC12FB4}" destId="{270B9F4D-72D5-4CF0-BCDF-0F98F6A8C654}" srcOrd="0" destOrd="0" presId="urn:microsoft.com/office/officeart/2005/8/layout/orgChart1"/>
    <dgm:cxn modelId="{08A53B58-19E0-4190-BBD4-F22A4F7F913D}" type="presOf" srcId="{805C3B29-B1BA-4CB0-B2DD-6112DBA3CF73}" destId="{FBAAD760-51FA-4441-A1DC-670D08297C3F}" srcOrd="0" destOrd="0" presId="urn:microsoft.com/office/officeart/2005/8/layout/orgChart1"/>
    <dgm:cxn modelId="{21F79878-DBF2-403F-B1DA-43304732BBD3}" type="presOf" srcId="{F574EC28-A69E-4A3A-945F-EB3885AE398E}" destId="{7CB5A371-3C04-47C8-9A85-C3D4C912430B}" srcOrd="1" destOrd="0" presId="urn:microsoft.com/office/officeart/2005/8/layout/orgChart1"/>
    <dgm:cxn modelId="{942D7259-F9AD-47DB-AC88-80973C75BBDC}" type="presOf" srcId="{2A0F25BC-616A-4791-B427-4A081CC12FB4}" destId="{A4C53419-1429-47A5-AC86-17FEA2E69324}" srcOrd="1" destOrd="0" presId="urn:microsoft.com/office/officeart/2005/8/layout/orgChart1"/>
    <dgm:cxn modelId="{57888088-0F85-4CC6-8F2A-58DF5B3DB73A}" type="presOf" srcId="{783EB029-563C-48D4-B968-43E186BF1DC0}" destId="{880588A7-0447-44D0-B8CC-DE08D6C9BDD9}" srcOrd="0" destOrd="0" presId="urn:microsoft.com/office/officeart/2005/8/layout/orgChart1"/>
    <dgm:cxn modelId="{337141A5-3DF6-4E3B-8451-E9B77BA094A7}" type="presOf" srcId="{783EB029-563C-48D4-B968-43E186BF1DC0}" destId="{62FC5AC9-03F0-4CD3-AA53-375A0D30C892}" srcOrd="1" destOrd="0" presId="urn:microsoft.com/office/officeart/2005/8/layout/orgChart1"/>
    <dgm:cxn modelId="{985853B2-36A3-46BB-8DF7-B636DF37C824}" srcId="{C65544DA-BEBD-4F1F-A6E0-362C949BC036}" destId="{783EB029-563C-48D4-B968-43E186BF1DC0}" srcOrd="0" destOrd="0" parTransId="{B00AE478-5E32-44F8-AA3F-32773555B16A}" sibTransId="{7F00D305-F748-4732-8897-B1EC2BF5583D}"/>
    <dgm:cxn modelId="{ACE2CFC3-CB45-4890-B459-0D8B2118546C}" srcId="{783EB029-563C-48D4-B968-43E186BF1DC0}" destId="{2A0F25BC-616A-4791-B427-4A081CC12FB4}" srcOrd="2" destOrd="0" parTransId="{4405AFA4-9A5C-4E91-9E35-66BF5B04D3E4}" sibTransId="{A89AC6A8-3755-4E5A-8D0F-71460B093C3B}"/>
    <dgm:cxn modelId="{E767FAC1-FE05-4BD2-B28C-B6B2A8C9948D}" type="presParOf" srcId="{48E3A683-4A8D-4EA4-BE72-F873B7E0E5EB}" destId="{14238E17-8AD8-4A54-AEF6-8BB464BA0666}" srcOrd="0" destOrd="0" presId="urn:microsoft.com/office/officeart/2005/8/layout/orgChart1"/>
    <dgm:cxn modelId="{17D5EF09-277E-4525-AAFD-4326174B14E0}" type="presParOf" srcId="{14238E17-8AD8-4A54-AEF6-8BB464BA0666}" destId="{2713DAB7-C6E3-46F9-A9CE-C51FF8EF80EA}" srcOrd="0" destOrd="0" presId="urn:microsoft.com/office/officeart/2005/8/layout/orgChart1"/>
    <dgm:cxn modelId="{09008350-5EAD-402E-AC38-3E2D45A317B0}" type="presParOf" srcId="{2713DAB7-C6E3-46F9-A9CE-C51FF8EF80EA}" destId="{880588A7-0447-44D0-B8CC-DE08D6C9BDD9}" srcOrd="0" destOrd="0" presId="urn:microsoft.com/office/officeart/2005/8/layout/orgChart1"/>
    <dgm:cxn modelId="{DEAF6FAE-23B5-4987-9116-CD2710DECBE2}" type="presParOf" srcId="{2713DAB7-C6E3-46F9-A9CE-C51FF8EF80EA}" destId="{62FC5AC9-03F0-4CD3-AA53-375A0D30C892}" srcOrd="1" destOrd="0" presId="urn:microsoft.com/office/officeart/2005/8/layout/orgChart1"/>
    <dgm:cxn modelId="{DD6BE64A-0EC3-4B70-A1B4-7453EA6DF0CC}" type="presParOf" srcId="{14238E17-8AD8-4A54-AEF6-8BB464BA0666}" destId="{122C1719-76BA-4B27-AFD7-661BB1507812}" srcOrd="1" destOrd="0" presId="urn:microsoft.com/office/officeart/2005/8/layout/orgChart1"/>
    <dgm:cxn modelId="{747FEAE0-95EF-47F5-B436-5FE170D669A3}" type="presParOf" srcId="{122C1719-76BA-4B27-AFD7-661BB1507812}" destId="{5FD10950-2DB1-41C9-A9AF-8C334383AA31}" srcOrd="0" destOrd="0" presId="urn:microsoft.com/office/officeart/2005/8/layout/orgChart1"/>
    <dgm:cxn modelId="{4484F2F0-311E-4553-A7A3-450801827F61}" type="presParOf" srcId="{122C1719-76BA-4B27-AFD7-661BB1507812}" destId="{A0703FFA-65F3-4D13-A1D4-906E36C4DA6F}" srcOrd="1" destOrd="0" presId="urn:microsoft.com/office/officeart/2005/8/layout/orgChart1"/>
    <dgm:cxn modelId="{06EB61B5-A453-4030-99C9-3603CF7DDBDC}" type="presParOf" srcId="{A0703FFA-65F3-4D13-A1D4-906E36C4DA6F}" destId="{F061024F-4A26-4A9D-B412-3B209B00695A}" srcOrd="0" destOrd="0" presId="urn:microsoft.com/office/officeart/2005/8/layout/orgChart1"/>
    <dgm:cxn modelId="{EAF6BA1C-DB9D-41A9-9661-8CDA9423329B}" type="presParOf" srcId="{F061024F-4A26-4A9D-B412-3B209B00695A}" destId="{EBA66C12-7C0B-4310-A2AD-9AD2CAA8934A}" srcOrd="0" destOrd="0" presId="urn:microsoft.com/office/officeart/2005/8/layout/orgChart1"/>
    <dgm:cxn modelId="{278903CF-16DB-4915-B27E-22E6979B50AD}" type="presParOf" srcId="{F061024F-4A26-4A9D-B412-3B209B00695A}" destId="{7CB5A371-3C04-47C8-9A85-C3D4C912430B}" srcOrd="1" destOrd="0" presId="urn:microsoft.com/office/officeart/2005/8/layout/orgChart1"/>
    <dgm:cxn modelId="{31F5A0AF-1AC6-46DB-B7D6-FAAE48023181}" type="presParOf" srcId="{A0703FFA-65F3-4D13-A1D4-906E36C4DA6F}" destId="{21AD4FCE-C779-45F1-83B7-415F80F75176}" srcOrd="1" destOrd="0" presId="urn:microsoft.com/office/officeart/2005/8/layout/orgChart1"/>
    <dgm:cxn modelId="{9809CEFA-DFBD-4F8D-8C5B-7E8342AA84CC}" type="presParOf" srcId="{A0703FFA-65F3-4D13-A1D4-906E36C4DA6F}" destId="{1E914BFB-8820-43C2-BD97-521871A47826}" srcOrd="2" destOrd="0" presId="urn:microsoft.com/office/officeart/2005/8/layout/orgChart1"/>
    <dgm:cxn modelId="{B7C3BACB-2FA7-427B-8C39-923A01E6AC46}" type="presParOf" srcId="{122C1719-76BA-4B27-AFD7-661BB1507812}" destId="{1FF1AC8A-2A59-4ED2-9151-C8DC42B63998}" srcOrd="2" destOrd="0" presId="urn:microsoft.com/office/officeart/2005/8/layout/orgChart1"/>
    <dgm:cxn modelId="{B4452153-8BDD-4491-9413-7A65AC3753C3}" type="presParOf" srcId="{122C1719-76BA-4B27-AFD7-661BB1507812}" destId="{C05506B4-D2C5-4A06-B6AC-7FD25DA8CBCD}" srcOrd="3" destOrd="0" presId="urn:microsoft.com/office/officeart/2005/8/layout/orgChart1"/>
    <dgm:cxn modelId="{133B60F6-8B04-4B2D-9A00-3E15B031C689}" type="presParOf" srcId="{C05506B4-D2C5-4A06-B6AC-7FD25DA8CBCD}" destId="{FF7D9685-F8D2-481D-9893-47502D8B6852}" srcOrd="0" destOrd="0" presId="urn:microsoft.com/office/officeart/2005/8/layout/orgChart1"/>
    <dgm:cxn modelId="{842DC115-2047-4812-8B8E-90E5078FA5F7}" type="presParOf" srcId="{FF7D9685-F8D2-481D-9893-47502D8B6852}" destId="{FBAAD760-51FA-4441-A1DC-670D08297C3F}" srcOrd="0" destOrd="0" presId="urn:microsoft.com/office/officeart/2005/8/layout/orgChart1"/>
    <dgm:cxn modelId="{906BA456-3E4F-4E6C-9654-437A9B3B720F}" type="presParOf" srcId="{FF7D9685-F8D2-481D-9893-47502D8B6852}" destId="{A552CD11-64D2-4A1A-BC5B-9B2AC31ADC99}" srcOrd="1" destOrd="0" presId="urn:microsoft.com/office/officeart/2005/8/layout/orgChart1"/>
    <dgm:cxn modelId="{98D369B1-C92A-4034-AA49-24B0CD234C0B}" type="presParOf" srcId="{C05506B4-D2C5-4A06-B6AC-7FD25DA8CBCD}" destId="{FF2C3FC8-C610-4F35-B280-62657D1DE7DB}" srcOrd="1" destOrd="0" presId="urn:microsoft.com/office/officeart/2005/8/layout/orgChart1"/>
    <dgm:cxn modelId="{F4B18F8D-7F2E-4040-A33E-7568B8D79390}" type="presParOf" srcId="{C05506B4-D2C5-4A06-B6AC-7FD25DA8CBCD}" destId="{7E1B5195-07EF-4C2A-A4CD-BCC867E89CBA}" srcOrd="2" destOrd="0" presId="urn:microsoft.com/office/officeart/2005/8/layout/orgChart1"/>
    <dgm:cxn modelId="{010EE1BC-27C8-4043-B9AA-AF90E95A30DE}" type="presParOf" srcId="{122C1719-76BA-4B27-AFD7-661BB1507812}" destId="{BD36EE3B-EE95-42C5-B475-BDFFCD9EF288}" srcOrd="4" destOrd="0" presId="urn:microsoft.com/office/officeart/2005/8/layout/orgChart1"/>
    <dgm:cxn modelId="{0F31AEFD-A23D-4582-9E42-E10501C5346A}" type="presParOf" srcId="{122C1719-76BA-4B27-AFD7-661BB1507812}" destId="{4B444239-CF78-4822-94C5-128B80255B19}" srcOrd="5" destOrd="0" presId="urn:microsoft.com/office/officeart/2005/8/layout/orgChart1"/>
    <dgm:cxn modelId="{22657986-F0CF-47AC-A96F-C3EF27332C48}" type="presParOf" srcId="{4B444239-CF78-4822-94C5-128B80255B19}" destId="{F0DBC9CE-3979-4506-9CBA-52568D6AF325}" srcOrd="0" destOrd="0" presId="urn:microsoft.com/office/officeart/2005/8/layout/orgChart1"/>
    <dgm:cxn modelId="{54EA6F81-DEF9-4BFB-9D08-FA2EB395526F}" type="presParOf" srcId="{F0DBC9CE-3979-4506-9CBA-52568D6AF325}" destId="{270B9F4D-72D5-4CF0-BCDF-0F98F6A8C654}" srcOrd="0" destOrd="0" presId="urn:microsoft.com/office/officeart/2005/8/layout/orgChart1"/>
    <dgm:cxn modelId="{48D6B4E6-001C-4126-8206-82CF0576EDFC}" type="presParOf" srcId="{F0DBC9CE-3979-4506-9CBA-52568D6AF325}" destId="{A4C53419-1429-47A5-AC86-17FEA2E69324}" srcOrd="1" destOrd="0" presId="urn:microsoft.com/office/officeart/2005/8/layout/orgChart1"/>
    <dgm:cxn modelId="{7600C90B-6F12-491C-BACD-C25BF9C7E548}" type="presParOf" srcId="{4B444239-CF78-4822-94C5-128B80255B19}" destId="{E1536E7B-4AE3-4DD3-A5BA-8124BE2AC8F1}" srcOrd="1" destOrd="0" presId="urn:microsoft.com/office/officeart/2005/8/layout/orgChart1"/>
    <dgm:cxn modelId="{78ACE05B-EC71-4038-B4C6-122554CCC31D}" type="presParOf" srcId="{4B444239-CF78-4822-94C5-128B80255B19}" destId="{DC938898-A9BE-4A70-8B2F-CE68736DE0B5}" srcOrd="2" destOrd="0" presId="urn:microsoft.com/office/officeart/2005/8/layout/orgChart1"/>
    <dgm:cxn modelId="{764E5172-B22B-401E-B91E-61C436CF1F9F}" type="presParOf" srcId="{14238E17-8AD8-4A54-AEF6-8BB464BA0666}" destId="{F1DE4D39-D771-4766-8424-420503C9511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82A79C-6E79-4AE7-9E5A-57AEA8BF77E1}" type="doc">
      <dgm:prSet loTypeId="urn:microsoft.com/office/officeart/2005/8/layout/process4" loCatId="list" qsTypeId="urn:microsoft.com/office/officeart/2005/8/quickstyle/simple2" qsCatId="simple" csTypeId="urn:microsoft.com/office/officeart/2005/8/colors/accent0_1" csCatId="mainScheme" phldr="1"/>
      <dgm:spPr/>
      <dgm:t>
        <a:bodyPr/>
        <a:lstStyle/>
        <a:p>
          <a:endParaRPr lang="tr-TR"/>
        </a:p>
      </dgm:t>
    </dgm:pt>
    <dgm:pt modelId="{CDC2EA7E-21E5-49EC-85ED-AC20467DB5BF}">
      <dgm:prSet phldrT="[Metin]" custT="1"/>
      <dgm:spPr/>
      <dgm:t>
        <a:bodyPr/>
        <a:lstStyle/>
        <a:p>
          <a:r>
            <a:rPr lang="tr-TR" sz="2000" dirty="0"/>
            <a:t>TTK 54/2 Genel Hüküm Niteliğindedir. </a:t>
          </a:r>
        </a:p>
      </dgm:t>
    </dgm:pt>
    <dgm:pt modelId="{F9F6489D-9A81-4BBD-A564-B1F317E2E540}" type="parTrans" cxnId="{DB575A16-5C97-4605-B3D1-D602588411CC}">
      <dgm:prSet/>
      <dgm:spPr/>
      <dgm:t>
        <a:bodyPr/>
        <a:lstStyle/>
        <a:p>
          <a:endParaRPr lang="tr-TR"/>
        </a:p>
      </dgm:t>
    </dgm:pt>
    <dgm:pt modelId="{AFAF5B01-B408-4F95-B2AB-A1CC89BA9E7A}" type="sibTrans" cxnId="{DB575A16-5C97-4605-B3D1-D602588411CC}">
      <dgm:prSet/>
      <dgm:spPr/>
      <dgm:t>
        <a:bodyPr/>
        <a:lstStyle/>
        <a:p>
          <a:endParaRPr lang="tr-TR"/>
        </a:p>
      </dgm:t>
    </dgm:pt>
    <dgm:pt modelId="{ADCE922C-5153-4DB2-80C8-13612B384BE4}">
      <dgm:prSet phldrT="[Metin]" custT="1"/>
      <dgm:spPr/>
      <dgm:t>
        <a:bodyPr/>
        <a:lstStyle/>
        <a:p>
          <a:r>
            <a:rPr lang="tr-TR" sz="2000" dirty="0"/>
            <a:t>TTK 55 özel hükümdür. Dolayısıyla TTK 55 öncelikle uygulanacaktır.  </a:t>
          </a:r>
        </a:p>
      </dgm:t>
    </dgm:pt>
    <dgm:pt modelId="{142B207C-CB68-421D-B95C-BD813D0C275B}" type="parTrans" cxnId="{2FBC49D8-73BE-4CC5-AD54-7387EECA9343}">
      <dgm:prSet/>
      <dgm:spPr/>
      <dgm:t>
        <a:bodyPr/>
        <a:lstStyle/>
        <a:p>
          <a:endParaRPr lang="tr-TR"/>
        </a:p>
      </dgm:t>
    </dgm:pt>
    <dgm:pt modelId="{6632516C-F9F5-40B4-83BA-F10BAB23CA80}" type="sibTrans" cxnId="{2FBC49D8-73BE-4CC5-AD54-7387EECA9343}">
      <dgm:prSet/>
      <dgm:spPr/>
      <dgm:t>
        <a:bodyPr/>
        <a:lstStyle/>
        <a:p>
          <a:endParaRPr lang="tr-TR"/>
        </a:p>
      </dgm:t>
    </dgm:pt>
    <dgm:pt modelId="{8AC5BC43-210C-494F-AA8B-ABC382A92673}">
      <dgm:prSet phldrT="[Metin]" custT="1"/>
      <dgm:spPr/>
      <dgm:t>
        <a:bodyPr/>
        <a:lstStyle/>
        <a:p>
          <a:r>
            <a:rPr lang="tr-TR" sz="2000" dirty="0"/>
            <a:t>Hakim, somut olayı öncelikle özel hüküm niteliğindeki TTK 55’te </a:t>
          </a:r>
          <a:r>
            <a:rPr lang="tr-TR" sz="2000" i="1" dirty="0"/>
            <a:t>örnek</a:t>
          </a:r>
          <a:r>
            <a:rPr lang="tr-TR" sz="2000" dirty="0"/>
            <a:t> olarak sayılan durumlara altlamaya çalışacaktır.   TTK 55’e  sayılanlara benzer olanlar da bu hüküm kapsamına girecektir.  </a:t>
          </a:r>
        </a:p>
      </dgm:t>
    </dgm:pt>
    <dgm:pt modelId="{6EFAB641-4066-430D-BDEC-08C66A3CEECE}" type="parTrans" cxnId="{7A5A35D8-D11B-46D2-86B2-9EDD0F4C3E9E}">
      <dgm:prSet/>
      <dgm:spPr/>
      <dgm:t>
        <a:bodyPr/>
        <a:lstStyle/>
        <a:p>
          <a:endParaRPr lang="tr-TR"/>
        </a:p>
      </dgm:t>
    </dgm:pt>
    <dgm:pt modelId="{EDB12E1B-63AF-4C66-B419-A41CEE8F746C}" type="sibTrans" cxnId="{7A5A35D8-D11B-46D2-86B2-9EDD0F4C3E9E}">
      <dgm:prSet/>
      <dgm:spPr/>
      <dgm:t>
        <a:bodyPr/>
        <a:lstStyle/>
        <a:p>
          <a:endParaRPr lang="tr-TR"/>
        </a:p>
      </dgm:t>
    </dgm:pt>
    <dgm:pt modelId="{A8CC0695-A397-440C-9EB7-6BECB12905EA}">
      <dgm:prSet phldrT="[Metin]" custT="1"/>
      <dgm:spPr/>
      <dgm:t>
        <a:bodyPr/>
        <a:lstStyle/>
        <a:p>
          <a:r>
            <a:rPr lang="tr-TR" sz="2000" dirty="0"/>
            <a:t>Bu maddede (TTK 55) uygulamada en sık rastlanan haksız rekabet hâlleri yer almaktadır. </a:t>
          </a:r>
        </a:p>
      </dgm:t>
    </dgm:pt>
    <dgm:pt modelId="{D9EFA939-4A3F-4E7E-8545-008313B88046}" type="parTrans" cxnId="{8351D72F-DA0E-415A-B7CF-C5BB0458BF7F}">
      <dgm:prSet/>
      <dgm:spPr/>
      <dgm:t>
        <a:bodyPr/>
        <a:lstStyle/>
        <a:p>
          <a:endParaRPr lang="tr-TR"/>
        </a:p>
      </dgm:t>
    </dgm:pt>
    <dgm:pt modelId="{5C95F0F8-1233-427D-89B6-482A2A542EA7}" type="sibTrans" cxnId="{8351D72F-DA0E-415A-B7CF-C5BB0458BF7F}">
      <dgm:prSet/>
      <dgm:spPr/>
      <dgm:t>
        <a:bodyPr/>
        <a:lstStyle/>
        <a:p>
          <a:endParaRPr lang="tr-TR"/>
        </a:p>
      </dgm:t>
    </dgm:pt>
    <dgm:pt modelId="{AD780132-CB66-4CD0-B518-A5821429C1D8}">
      <dgm:prSet phldrT="[Metin]" custT="1"/>
      <dgm:spPr/>
      <dgm:t>
        <a:bodyPr/>
        <a:lstStyle/>
        <a:p>
          <a:r>
            <a:rPr lang="tr-TR" sz="2000" dirty="0"/>
            <a:t>TTK 55’e altlanamayan fiiller, TTK 54/2’deki şarta uyması şartı ile haksız rekabet sayılacaktır.   </a:t>
          </a:r>
        </a:p>
      </dgm:t>
    </dgm:pt>
    <dgm:pt modelId="{CC9A1EB0-1884-4004-B36A-AAC899D0470E}" type="parTrans" cxnId="{FE98F780-0B42-431F-AB66-3A2F46D2320F}">
      <dgm:prSet/>
      <dgm:spPr/>
      <dgm:t>
        <a:bodyPr/>
        <a:lstStyle/>
        <a:p>
          <a:endParaRPr lang="tr-TR"/>
        </a:p>
      </dgm:t>
    </dgm:pt>
    <dgm:pt modelId="{867382E4-F07E-4C45-870A-601CCCAC194B}" type="sibTrans" cxnId="{FE98F780-0B42-431F-AB66-3A2F46D2320F}">
      <dgm:prSet/>
      <dgm:spPr/>
      <dgm:t>
        <a:bodyPr/>
        <a:lstStyle/>
        <a:p>
          <a:endParaRPr lang="tr-TR"/>
        </a:p>
      </dgm:t>
    </dgm:pt>
    <dgm:pt modelId="{38F14955-426F-455B-ADB2-2EEFCC37D7B1}">
      <dgm:prSet phldrT="[Metin]"/>
      <dgm:spPr/>
      <dgm:t>
        <a:bodyPr/>
        <a:lstStyle/>
        <a:p>
          <a:r>
            <a:rPr lang="tr-TR" dirty="0"/>
            <a:t>Aldatıcı veya diğer dürüstlük kuralına aykırı ticarî uygulamalar veya davranışlar haksız rekabet teşkil edecektir.   </a:t>
          </a:r>
        </a:p>
      </dgm:t>
    </dgm:pt>
    <dgm:pt modelId="{89712B49-7293-49C1-9542-E77E746F3F87}" type="parTrans" cxnId="{1FBD293D-8020-45BB-BBDF-1B99511A9CCA}">
      <dgm:prSet/>
      <dgm:spPr/>
      <dgm:t>
        <a:bodyPr/>
        <a:lstStyle/>
        <a:p>
          <a:endParaRPr lang="tr-TR"/>
        </a:p>
      </dgm:t>
    </dgm:pt>
    <dgm:pt modelId="{5BC98B24-CF15-4313-8B24-AF3F7F07DF82}" type="sibTrans" cxnId="{1FBD293D-8020-45BB-BBDF-1B99511A9CCA}">
      <dgm:prSet/>
      <dgm:spPr/>
      <dgm:t>
        <a:bodyPr/>
        <a:lstStyle/>
        <a:p>
          <a:endParaRPr lang="tr-TR"/>
        </a:p>
      </dgm:t>
    </dgm:pt>
    <dgm:pt modelId="{B49A76A0-B788-4669-B496-67033B9F9926}" type="pres">
      <dgm:prSet presAssocID="{0E82A79C-6E79-4AE7-9E5A-57AEA8BF77E1}" presName="Name0" presStyleCnt="0">
        <dgm:presLayoutVars>
          <dgm:dir/>
          <dgm:animLvl val="lvl"/>
          <dgm:resizeHandles val="exact"/>
        </dgm:presLayoutVars>
      </dgm:prSet>
      <dgm:spPr/>
    </dgm:pt>
    <dgm:pt modelId="{B5BA18DB-4567-4D86-888E-F01BD2EB6651}" type="pres">
      <dgm:prSet presAssocID="{AD780132-CB66-4CD0-B518-A5821429C1D8}" presName="boxAndChildren" presStyleCnt="0"/>
      <dgm:spPr/>
    </dgm:pt>
    <dgm:pt modelId="{707A9785-E0DC-4F57-89DD-BC0D0362AA11}" type="pres">
      <dgm:prSet presAssocID="{AD780132-CB66-4CD0-B518-A5821429C1D8}" presName="parentTextBox" presStyleLbl="node1" presStyleIdx="0" presStyleCnt="3"/>
      <dgm:spPr/>
    </dgm:pt>
    <dgm:pt modelId="{C42A0B77-4763-4E77-9EBD-17BDBD0059C7}" type="pres">
      <dgm:prSet presAssocID="{AD780132-CB66-4CD0-B518-A5821429C1D8}" presName="entireBox" presStyleLbl="node1" presStyleIdx="0" presStyleCnt="3"/>
      <dgm:spPr/>
    </dgm:pt>
    <dgm:pt modelId="{E3DEE713-CCF5-464A-A5AE-FC82278699C5}" type="pres">
      <dgm:prSet presAssocID="{AD780132-CB66-4CD0-B518-A5821429C1D8}" presName="descendantBox" presStyleCnt="0"/>
      <dgm:spPr/>
    </dgm:pt>
    <dgm:pt modelId="{DB419A74-06F9-483A-9633-3694053FB6D3}" type="pres">
      <dgm:prSet presAssocID="{38F14955-426F-455B-ADB2-2EEFCC37D7B1}" presName="childTextBox" presStyleLbl="fgAccFollowNode1" presStyleIdx="0" presStyleCnt="3" custLinFactNeighborY="4504">
        <dgm:presLayoutVars>
          <dgm:bulletEnabled val="1"/>
        </dgm:presLayoutVars>
      </dgm:prSet>
      <dgm:spPr/>
    </dgm:pt>
    <dgm:pt modelId="{64481FA9-93F8-47B1-8291-569A60422260}" type="pres">
      <dgm:prSet presAssocID="{EDB12E1B-63AF-4C66-B419-A41CEE8F746C}" presName="sp" presStyleCnt="0"/>
      <dgm:spPr/>
    </dgm:pt>
    <dgm:pt modelId="{E5F9F86E-3396-4C8A-B3D9-643C7E7895E4}" type="pres">
      <dgm:prSet presAssocID="{8AC5BC43-210C-494F-AA8B-ABC382A92673}" presName="arrowAndChildren" presStyleCnt="0"/>
      <dgm:spPr/>
    </dgm:pt>
    <dgm:pt modelId="{B529AFC9-E157-454A-8CDB-7F272768B534}" type="pres">
      <dgm:prSet presAssocID="{8AC5BC43-210C-494F-AA8B-ABC382A92673}" presName="parentTextArrow" presStyleLbl="node1" presStyleIdx="0" presStyleCnt="3"/>
      <dgm:spPr/>
    </dgm:pt>
    <dgm:pt modelId="{7403BCC6-71DD-41FB-9F9C-2D0D954D14BF}" type="pres">
      <dgm:prSet presAssocID="{8AC5BC43-210C-494F-AA8B-ABC382A92673}" presName="arrow" presStyleLbl="node1" presStyleIdx="1" presStyleCnt="3" custScaleY="124176"/>
      <dgm:spPr/>
    </dgm:pt>
    <dgm:pt modelId="{8366E8E2-E029-4B14-9FBF-31970B405C5E}" type="pres">
      <dgm:prSet presAssocID="{8AC5BC43-210C-494F-AA8B-ABC382A92673}" presName="descendantArrow" presStyleCnt="0"/>
      <dgm:spPr/>
    </dgm:pt>
    <dgm:pt modelId="{7DEA144F-4995-4B1D-B1DE-D4EAAF615172}" type="pres">
      <dgm:prSet presAssocID="{A8CC0695-A397-440C-9EB7-6BECB12905EA}" presName="childTextArrow" presStyleLbl="fgAccFollowNode1" presStyleIdx="1" presStyleCnt="3">
        <dgm:presLayoutVars>
          <dgm:bulletEnabled val="1"/>
        </dgm:presLayoutVars>
      </dgm:prSet>
      <dgm:spPr/>
    </dgm:pt>
    <dgm:pt modelId="{997CB60F-1FF4-4730-8080-661BA502DC7E}" type="pres">
      <dgm:prSet presAssocID="{AFAF5B01-B408-4F95-B2AB-A1CC89BA9E7A}" presName="sp" presStyleCnt="0"/>
      <dgm:spPr/>
    </dgm:pt>
    <dgm:pt modelId="{FCD2CD0C-CEE8-4EE0-B170-2B7801B53569}" type="pres">
      <dgm:prSet presAssocID="{CDC2EA7E-21E5-49EC-85ED-AC20467DB5BF}" presName="arrowAndChildren" presStyleCnt="0"/>
      <dgm:spPr/>
    </dgm:pt>
    <dgm:pt modelId="{DD7B0652-C1D3-449D-ABF8-72391C7FED2D}" type="pres">
      <dgm:prSet presAssocID="{CDC2EA7E-21E5-49EC-85ED-AC20467DB5BF}" presName="parentTextArrow" presStyleLbl="node1" presStyleIdx="1" presStyleCnt="3"/>
      <dgm:spPr/>
    </dgm:pt>
    <dgm:pt modelId="{A89AF063-D59D-4EFD-8E7B-CBB694ACAC35}" type="pres">
      <dgm:prSet presAssocID="{CDC2EA7E-21E5-49EC-85ED-AC20467DB5BF}" presName="arrow" presStyleLbl="node1" presStyleIdx="2" presStyleCnt="3"/>
      <dgm:spPr/>
    </dgm:pt>
    <dgm:pt modelId="{921D1CB7-3E19-4FD6-B066-832B5C4A7610}" type="pres">
      <dgm:prSet presAssocID="{CDC2EA7E-21E5-49EC-85ED-AC20467DB5BF}" presName="descendantArrow" presStyleCnt="0"/>
      <dgm:spPr/>
    </dgm:pt>
    <dgm:pt modelId="{251FF061-A991-436E-B3E4-16E55BD56C69}" type="pres">
      <dgm:prSet presAssocID="{ADCE922C-5153-4DB2-80C8-13612B384BE4}" presName="childTextArrow" presStyleLbl="fgAccFollowNode1" presStyleIdx="2" presStyleCnt="3" custLinFactNeighborX="-2043" custLinFactNeighborY="4385">
        <dgm:presLayoutVars>
          <dgm:bulletEnabled val="1"/>
        </dgm:presLayoutVars>
      </dgm:prSet>
      <dgm:spPr/>
    </dgm:pt>
  </dgm:ptLst>
  <dgm:cxnLst>
    <dgm:cxn modelId="{582BA004-F30D-44F5-92BB-913B28F884D2}" type="presOf" srcId="{8AC5BC43-210C-494F-AA8B-ABC382A92673}" destId="{B529AFC9-E157-454A-8CDB-7F272768B534}" srcOrd="0" destOrd="0" presId="urn:microsoft.com/office/officeart/2005/8/layout/process4"/>
    <dgm:cxn modelId="{57A7580F-C2F5-4FA2-ADD6-010E9D5F398F}" type="presOf" srcId="{AD780132-CB66-4CD0-B518-A5821429C1D8}" destId="{C42A0B77-4763-4E77-9EBD-17BDBD0059C7}" srcOrd="1" destOrd="0" presId="urn:microsoft.com/office/officeart/2005/8/layout/process4"/>
    <dgm:cxn modelId="{DB575A16-5C97-4605-B3D1-D602588411CC}" srcId="{0E82A79C-6E79-4AE7-9E5A-57AEA8BF77E1}" destId="{CDC2EA7E-21E5-49EC-85ED-AC20467DB5BF}" srcOrd="0" destOrd="0" parTransId="{F9F6489D-9A81-4BBD-A564-B1F317E2E540}" sibTransId="{AFAF5B01-B408-4F95-B2AB-A1CC89BA9E7A}"/>
    <dgm:cxn modelId="{8351D72F-DA0E-415A-B7CF-C5BB0458BF7F}" srcId="{8AC5BC43-210C-494F-AA8B-ABC382A92673}" destId="{A8CC0695-A397-440C-9EB7-6BECB12905EA}" srcOrd="0" destOrd="0" parTransId="{D9EFA939-4A3F-4E7E-8545-008313B88046}" sibTransId="{5C95F0F8-1233-427D-89B6-482A2A542EA7}"/>
    <dgm:cxn modelId="{1FBD293D-8020-45BB-BBDF-1B99511A9CCA}" srcId="{AD780132-CB66-4CD0-B518-A5821429C1D8}" destId="{38F14955-426F-455B-ADB2-2EEFCC37D7B1}" srcOrd="0" destOrd="0" parTransId="{89712B49-7293-49C1-9542-E77E746F3F87}" sibTransId="{5BC98B24-CF15-4313-8B24-AF3F7F07DF82}"/>
    <dgm:cxn modelId="{BB828A6E-D135-4154-9193-39BD8CB5B697}" type="presOf" srcId="{AD780132-CB66-4CD0-B518-A5821429C1D8}" destId="{707A9785-E0DC-4F57-89DD-BC0D0362AA11}" srcOrd="0" destOrd="0" presId="urn:microsoft.com/office/officeart/2005/8/layout/process4"/>
    <dgm:cxn modelId="{9F7D7E51-2462-4D7B-B5C4-85EFBB4C7083}" type="presOf" srcId="{CDC2EA7E-21E5-49EC-85ED-AC20467DB5BF}" destId="{DD7B0652-C1D3-449D-ABF8-72391C7FED2D}" srcOrd="0" destOrd="0" presId="urn:microsoft.com/office/officeart/2005/8/layout/process4"/>
    <dgm:cxn modelId="{23240479-1BE6-4F04-90CB-6E486785B2CC}" type="presOf" srcId="{A8CC0695-A397-440C-9EB7-6BECB12905EA}" destId="{7DEA144F-4995-4B1D-B1DE-D4EAAF615172}" srcOrd="0" destOrd="0" presId="urn:microsoft.com/office/officeart/2005/8/layout/process4"/>
    <dgm:cxn modelId="{FE98F780-0B42-431F-AB66-3A2F46D2320F}" srcId="{0E82A79C-6E79-4AE7-9E5A-57AEA8BF77E1}" destId="{AD780132-CB66-4CD0-B518-A5821429C1D8}" srcOrd="2" destOrd="0" parTransId="{CC9A1EB0-1884-4004-B36A-AAC899D0470E}" sibTransId="{867382E4-F07E-4C45-870A-601CCCAC194B}"/>
    <dgm:cxn modelId="{9BE58286-F0D6-485E-B704-142CEE457AF4}" type="presOf" srcId="{0E82A79C-6E79-4AE7-9E5A-57AEA8BF77E1}" destId="{B49A76A0-B788-4669-B496-67033B9F9926}" srcOrd="0" destOrd="0" presId="urn:microsoft.com/office/officeart/2005/8/layout/process4"/>
    <dgm:cxn modelId="{C29B9694-610C-4703-9611-41185BB7E3DF}" type="presOf" srcId="{ADCE922C-5153-4DB2-80C8-13612B384BE4}" destId="{251FF061-A991-436E-B3E4-16E55BD56C69}" srcOrd="0" destOrd="0" presId="urn:microsoft.com/office/officeart/2005/8/layout/process4"/>
    <dgm:cxn modelId="{3D85F394-9458-4F50-8A18-42D5DCB3227E}" type="presOf" srcId="{CDC2EA7E-21E5-49EC-85ED-AC20467DB5BF}" destId="{A89AF063-D59D-4EFD-8E7B-CBB694ACAC35}" srcOrd="1" destOrd="0" presId="urn:microsoft.com/office/officeart/2005/8/layout/process4"/>
    <dgm:cxn modelId="{4B1E03B1-A5A4-4B3D-8CAD-486CCECC3086}" type="presOf" srcId="{8AC5BC43-210C-494F-AA8B-ABC382A92673}" destId="{7403BCC6-71DD-41FB-9F9C-2D0D954D14BF}" srcOrd="1" destOrd="0" presId="urn:microsoft.com/office/officeart/2005/8/layout/process4"/>
    <dgm:cxn modelId="{85637BC6-544B-405F-A84F-E00192D8862F}" type="presOf" srcId="{38F14955-426F-455B-ADB2-2EEFCC37D7B1}" destId="{DB419A74-06F9-483A-9633-3694053FB6D3}" srcOrd="0" destOrd="0" presId="urn:microsoft.com/office/officeart/2005/8/layout/process4"/>
    <dgm:cxn modelId="{7A5A35D8-D11B-46D2-86B2-9EDD0F4C3E9E}" srcId="{0E82A79C-6E79-4AE7-9E5A-57AEA8BF77E1}" destId="{8AC5BC43-210C-494F-AA8B-ABC382A92673}" srcOrd="1" destOrd="0" parTransId="{6EFAB641-4066-430D-BDEC-08C66A3CEECE}" sibTransId="{EDB12E1B-63AF-4C66-B419-A41CEE8F746C}"/>
    <dgm:cxn modelId="{2FBC49D8-73BE-4CC5-AD54-7387EECA9343}" srcId="{CDC2EA7E-21E5-49EC-85ED-AC20467DB5BF}" destId="{ADCE922C-5153-4DB2-80C8-13612B384BE4}" srcOrd="0" destOrd="0" parTransId="{142B207C-CB68-421D-B95C-BD813D0C275B}" sibTransId="{6632516C-F9F5-40B4-83BA-F10BAB23CA80}"/>
    <dgm:cxn modelId="{21776067-AEC9-46A7-B020-E4329F9606AE}" type="presParOf" srcId="{B49A76A0-B788-4669-B496-67033B9F9926}" destId="{B5BA18DB-4567-4D86-888E-F01BD2EB6651}" srcOrd="0" destOrd="0" presId="urn:microsoft.com/office/officeart/2005/8/layout/process4"/>
    <dgm:cxn modelId="{302F4C4C-726B-4687-ACF9-614C4320A4FD}" type="presParOf" srcId="{B5BA18DB-4567-4D86-888E-F01BD2EB6651}" destId="{707A9785-E0DC-4F57-89DD-BC0D0362AA11}" srcOrd="0" destOrd="0" presId="urn:microsoft.com/office/officeart/2005/8/layout/process4"/>
    <dgm:cxn modelId="{9239B703-84D4-4384-8E99-AACE64F67DA4}" type="presParOf" srcId="{B5BA18DB-4567-4D86-888E-F01BD2EB6651}" destId="{C42A0B77-4763-4E77-9EBD-17BDBD0059C7}" srcOrd="1" destOrd="0" presId="urn:microsoft.com/office/officeart/2005/8/layout/process4"/>
    <dgm:cxn modelId="{5C5C8A2E-F72F-4374-9470-21D193CD6EAF}" type="presParOf" srcId="{B5BA18DB-4567-4D86-888E-F01BD2EB6651}" destId="{E3DEE713-CCF5-464A-A5AE-FC82278699C5}" srcOrd="2" destOrd="0" presId="urn:microsoft.com/office/officeart/2005/8/layout/process4"/>
    <dgm:cxn modelId="{8E74A78C-0CBA-4C95-AFBC-C77184F73BB0}" type="presParOf" srcId="{E3DEE713-CCF5-464A-A5AE-FC82278699C5}" destId="{DB419A74-06F9-483A-9633-3694053FB6D3}" srcOrd="0" destOrd="0" presId="urn:microsoft.com/office/officeart/2005/8/layout/process4"/>
    <dgm:cxn modelId="{D60603DF-F884-4BD2-A5DB-DB8532ED547B}" type="presParOf" srcId="{B49A76A0-B788-4669-B496-67033B9F9926}" destId="{64481FA9-93F8-47B1-8291-569A60422260}" srcOrd="1" destOrd="0" presId="urn:microsoft.com/office/officeart/2005/8/layout/process4"/>
    <dgm:cxn modelId="{08AFEB02-C5D2-466C-B8A0-D1E26273FA8D}" type="presParOf" srcId="{B49A76A0-B788-4669-B496-67033B9F9926}" destId="{E5F9F86E-3396-4C8A-B3D9-643C7E7895E4}" srcOrd="2" destOrd="0" presId="urn:microsoft.com/office/officeart/2005/8/layout/process4"/>
    <dgm:cxn modelId="{D87D5401-819A-4F8A-96EA-946CBDF1F045}" type="presParOf" srcId="{E5F9F86E-3396-4C8A-B3D9-643C7E7895E4}" destId="{B529AFC9-E157-454A-8CDB-7F272768B534}" srcOrd="0" destOrd="0" presId="urn:microsoft.com/office/officeart/2005/8/layout/process4"/>
    <dgm:cxn modelId="{72CA2120-D836-4859-B8D6-00497B02BBB7}" type="presParOf" srcId="{E5F9F86E-3396-4C8A-B3D9-643C7E7895E4}" destId="{7403BCC6-71DD-41FB-9F9C-2D0D954D14BF}" srcOrd="1" destOrd="0" presId="urn:microsoft.com/office/officeart/2005/8/layout/process4"/>
    <dgm:cxn modelId="{E293B77F-F452-4C39-B2A0-6F075394765F}" type="presParOf" srcId="{E5F9F86E-3396-4C8A-B3D9-643C7E7895E4}" destId="{8366E8E2-E029-4B14-9FBF-31970B405C5E}" srcOrd="2" destOrd="0" presId="urn:microsoft.com/office/officeart/2005/8/layout/process4"/>
    <dgm:cxn modelId="{E0B08A7D-D813-4722-91AB-74950E64B8B6}" type="presParOf" srcId="{8366E8E2-E029-4B14-9FBF-31970B405C5E}" destId="{7DEA144F-4995-4B1D-B1DE-D4EAAF615172}" srcOrd="0" destOrd="0" presId="urn:microsoft.com/office/officeart/2005/8/layout/process4"/>
    <dgm:cxn modelId="{1F04999D-AB9D-4AE3-AFCF-A61E69D606D1}" type="presParOf" srcId="{B49A76A0-B788-4669-B496-67033B9F9926}" destId="{997CB60F-1FF4-4730-8080-661BA502DC7E}" srcOrd="3" destOrd="0" presId="urn:microsoft.com/office/officeart/2005/8/layout/process4"/>
    <dgm:cxn modelId="{5F88F9F9-DDFE-4474-856A-5EB45433DF1B}" type="presParOf" srcId="{B49A76A0-B788-4669-B496-67033B9F9926}" destId="{FCD2CD0C-CEE8-4EE0-B170-2B7801B53569}" srcOrd="4" destOrd="0" presId="urn:microsoft.com/office/officeart/2005/8/layout/process4"/>
    <dgm:cxn modelId="{10F9A60F-326F-4CF9-AD03-5817CDDAA4BB}" type="presParOf" srcId="{FCD2CD0C-CEE8-4EE0-B170-2B7801B53569}" destId="{DD7B0652-C1D3-449D-ABF8-72391C7FED2D}" srcOrd="0" destOrd="0" presId="urn:microsoft.com/office/officeart/2005/8/layout/process4"/>
    <dgm:cxn modelId="{18677140-C9D7-40EB-AFEA-8527AFF5442A}" type="presParOf" srcId="{FCD2CD0C-CEE8-4EE0-B170-2B7801B53569}" destId="{A89AF063-D59D-4EFD-8E7B-CBB694ACAC35}" srcOrd="1" destOrd="0" presId="urn:microsoft.com/office/officeart/2005/8/layout/process4"/>
    <dgm:cxn modelId="{F58EDDE2-9126-4F69-BF23-DCCC38CFF517}" type="presParOf" srcId="{FCD2CD0C-CEE8-4EE0-B170-2B7801B53569}" destId="{921D1CB7-3E19-4FD6-B066-832B5C4A7610}" srcOrd="2" destOrd="0" presId="urn:microsoft.com/office/officeart/2005/8/layout/process4"/>
    <dgm:cxn modelId="{C5BD0F80-9DA5-4193-BED9-889C6C09D0E6}" type="presParOf" srcId="{921D1CB7-3E19-4FD6-B066-832B5C4A7610}" destId="{251FF061-A991-436E-B3E4-16E55BD56C6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C4D36D8-89FD-471D-9750-1A937CD5922A}" type="doc">
      <dgm:prSet loTypeId="urn:microsoft.com/office/officeart/2008/layout/LinedList" loCatId="list" qsTypeId="urn:microsoft.com/office/officeart/2005/8/quickstyle/simple1" qsCatId="simple" csTypeId="urn:microsoft.com/office/officeart/2005/8/colors/accent0_1" csCatId="mainScheme" phldr="1"/>
      <dgm:spPr/>
      <dgm:t>
        <a:bodyPr/>
        <a:lstStyle/>
        <a:p>
          <a:endParaRPr lang="tr-TR"/>
        </a:p>
      </dgm:t>
    </dgm:pt>
    <dgm:pt modelId="{917266F2-0352-4796-A83A-6EB91270DAA2}">
      <dgm:prSet phldrT="[Metin]"/>
      <dgm:spPr/>
      <dgm:t>
        <a:bodyPr/>
        <a:lstStyle/>
        <a:p>
          <a:r>
            <a:rPr lang="tr-TR" dirty="0"/>
            <a:t>TTK m. 55’te düzenlenmeyen Reklamlar</a:t>
          </a:r>
        </a:p>
      </dgm:t>
    </dgm:pt>
    <dgm:pt modelId="{306117D6-56C2-4839-9078-8B2F42DF31D4}" type="parTrans" cxnId="{C34C93D4-0C96-4CC6-8CFF-A9D8AE6C390A}">
      <dgm:prSet/>
      <dgm:spPr/>
      <dgm:t>
        <a:bodyPr/>
        <a:lstStyle/>
        <a:p>
          <a:endParaRPr lang="tr-TR"/>
        </a:p>
      </dgm:t>
    </dgm:pt>
    <dgm:pt modelId="{163A3CAB-E1D7-416A-BD20-9E208D0993AA}" type="sibTrans" cxnId="{C34C93D4-0C96-4CC6-8CFF-A9D8AE6C390A}">
      <dgm:prSet/>
      <dgm:spPr/>
      <dgm:t>
        <a:bodyPr/>
        <a:lstStyle/>
        <a:p>
          <a:endParaRPr lang="tr-TR"/>
        </a:p>
      </dgm:t>
    </dgm:pt>
    <dgm:pt modelId="{EBBD5BFD-E6D9-46E3-87A7-126153DFE4E5}">
      <dgm:prSet phldrT="[Metin]"/>
      <dgm:spPr/>
      <dgm:t>
        <a:bodyPr/>
        <a:lstStyle/>
        <a:p>
          <a:r>
            <a:rPr lang="tr-TR" dirty="0"/>
            <a:t>Boykot </a:t>
          </a:r>
        </a:p>
      </dgm:t>
    </dgm:pt>
    <dgm:pt modelId="{D588BB51-7E27-40CB-9C87-C869956E3866}" type="parTrans" cxnId="{EE3AA814-B05D-4894-8663-570CD17BABE2}">
      <dgm:prSet/>
      <dgm:spPr/>
      <dgm:t>
        <a:bodyPr/>
        <a:lstStyle/>
        <a:p>
          <a:endParaRPr lang="tr-TR"/>
        </a:p>
      </dgm:t>
    </dgm:pt>
    <dgm:pt modelId="{A4CBA4F4-B3E8-4071-A4B2-B9F33CD4D0D8}" type="sibTrans" cxnId="{EE3AA814-B05D-4894-8663-570CD17BABE2}">
      <dgm:prSet/>
      <dgm:spPr/>
      <dgm:t>
        <a:bodyPr/>
        <a:lstStyle/>
        <a:p>
          <a:endParaRPr lang="tr-TR"/>
        </a:p>
      </dgm:t>
    </dgm:pt>
    <dgm:pt modelId="{0722C7B3-F15F-4A8E-853E-A3D7A6E98D1E}">
      <dgm:prSet/>
      <dgm:spPr/>
      <dgm:t>
        <a:bodyPr/>
        <a:lstStyle/>
        <a:p>
          <a:r>
            <a:rPr lang="tr-TR" dirty="0"/>
            <a:t>Boykot çağrısının haksız rekabet sayılmaması için, ağır basan menfaatlerin korunması amacı olmalı, bunun için boykottan başka çare olmamalı ve TTK m. 55.1.a.2 ihlal edilmemeli.</a:t>
          </a:r>
        </a:p>
      </dgm:t>
    </dgm:pt>
    <dgm:pt modelId="{1C96A9FF-F7B1-4D96-B2AF-524908762785}" type="parTrans" cxnId="{BF728CA9-6F20-4A25-B13D-1536AE89DF1B}">
      <dgm:prSet/>
      <dgm:spPr/>
      <dgm:t>
        <a:bodyPr/>
        <a:lstStyle/>
        <a:p>
          <a:endParaRPr lang="tr-TR"/>
        </a:p>
      </dgm:t>
    </dgm:pt>
    <dgm:pt modelId="{62A08236-0F8B-496D-A726-83547A5C0C6A}" type="sibTrans" cxnId="{BF728CA9-6F20-4A25-B13D-1536AE89DF1B}">
      <dgm:prSet/>
      <dgm:spPr/>
      <dgm:t>
        <a:bodyPr/>
        <a:lstStyle/>
        <a:p>
          <a:endParaRPr lang="tr-TR"/>
        </a:p>
      </dgm:t>
    </dgm:pt>
    <dgm:pt modelId="{2F324CC1-5B93-4645-97CE-C50152AB6AEA}">
      <dgm:prSet/>
      <dgm:spPr/>
      <dgm:t>
        <a:bodyPr/>
        <a:lstStyle/>
        <a:p>
          <a:r>
            <a:rPr lang="tr-TR" dirty="0"/>
            <a:t>Yine boykotun uygulanması için hukuka aykırı önlemler alınması da haksız rekabet teşkil eder. </a:t>
          </a:r>
        </a:p>
      </dgm:t>
    </dgm:pt>
    <dgm:pt modelId="{FD474334-B6B2-42D1-90D0-813610E1939E}" type="parTrans" cxnId="{A241F5F1-D911-4B33-8B55-E41A1B6DAD3B}">
      <dgm:prSet/>
      <dgm:spPr/>
      <dgm:t>
        <a:bodyPr/>
        <a:lstStyle/>
        <a:p>
          <a:endParaRPr lang="tr-TR"/>
        </a:p>
      </dgm:t>
    </dgm:pt>
    <dgm:pt modelId="{CA84AAB7-FD71-4485-9B88-8B48D5BA84F5}" type="sibTrans" cxnId="{A241F5F1-D911-4B33-8B55-E41A1B6DAD3B}">
      <dgm:prSet/>
      <dgm:spPr/>
      <dgm:t>
        <a:bodyPr/>
        <a:lstStyle/>
        <a:p>
          <a:endParaRPr lang="tr-TR"/>
        </a:p>
      </dgm:t>
    </dgm:pt>
    <dgm:pt modelId="{BAD1DB3C-B7EB-4195-9498-C3CA3756A1AE}">
      <dgm:prSet/>
      <dgm:spPr/>
      <dgm:t>
        <a:bodyPr/>
        <a:lstStyle/>
        <a:p>
          <a:r>
            <a:rPr lang="tr-TR" dirty="0"/>
            <a:t>(X) şirketinin yönetim kurulu başkanın siyasi açıklamaları nedeniyle ürünlerinin boykot edilmesi çağrısı</a:t>
          </a:r>
        </a:p>
      </dgm:t>
    </dgm:pt>
    <dgm:pt modelId="{3B8142E5-4239-4C85-A51F-A5C30C7D1BBF}" type="parTrans" cxnId="{82BA1C63-9386-48CA-A60D-C165E0B49AED}">
      <dgm:prSet/>
      <dgm:spPr/>
      <dgm:t>
        <a:bodyPr/>
        <a:lstStyle/>
        <a:p>
          <a:endParaRPr lang="tr-TR"/>
        </a:p>
      </dgm:t>
    </dgm:pt>
    <dgm:pt modelId="{2676CD15-90EC-40D5-9778-0526A61599FB}" type="sibTrans" cxnId="{82BA1C63-9386-48CA-A60D-C165E0B49AED}">
      <dgm:prSet/>
      <dgm:spPr/>
      <dgm:t>
        <a:bodyPr/>
        <a:lstStyle/>
        <a:p>
          <a:endParaRPr lang="tr-TR"/>
        </a:p>
      </dgm:t>
    </dgm:pt>
    <dgm:pt modelId="{1FDFFA53-FD47-4120-8B03-0D1078EE0123}">
      <dgm:prSet/>
      <dgm:spPr/>
      <dgm:t>
        <a:bodyPr/>
        <a:lstStyle/>
        <a:p>
          <a:r>
            <a:rPr lang="tr-TR" dirty="0"/>
            <a:t>Gazeteciye para verip, haber görüntüsü altında kendi işletmesinin reklamını yapmak.</a:t>
          </a:r>
        </a:p>
        <a:p>
          <a:r>
            <a:rPr lang="tr-TR" b="0" i="0" u="none" dirty="0"/>
            <a:t>Ticari Reklam Ve Haksız Ticari Uygulamalar Yönetmeliği m. 6: Biçimi ve yayınlandığı mecra ne olursa olsun bir reklamın, reklam olduğu açıkça anlaşılmalıdır.</a:t>
          </a:r>
          <a:endParaRPr lang="tr-TR" dirty="0"/>
        </a:p>
      </dgm:t>
    </dgm:pt>
    <dgm:pt modelId="{A80E9519-FC56-4906-A4B7-7C6BF97B01D2}" type="parTrans" cxnId="{CCC99C1A-FA27-4E8E-914F-00EEA0BEE66B}">
      <dgm:prSet/>
      <dgm:spPr/>
      <dgm:t>
        <a:bodyPr/>
        <a:lstStyle/>
        <a:p>
          <a:endParaRPr lang="tr-TR"/>
        </a:p>
      </dgm:t>
    </dgm:pt>
    <dgm:pt modelId="{10D1A7FF-DB06-4F5C-8F2D-9A5F77C89AED}" type="sibTrans" cxnId="{CCC99C1A-FA27-4E8E-914F-00EEA0BEE66B}">
      <dgm:prSet/>
      <dgm:spPr/>
      <dgm:t>
        <a:bodyPr/>
        <a:lstStyle/>
        <a:p>
          <a:endParaRPr lang="tr-TR"/>
        </a:p>
      </dgm:t>
    </dgm:pt>
    <dgm:pt modelId="{0B5EE3FD-4C97-48FD-B151-E14C8655055F}">
      <dgm:prSet/>
      <dgm:spPr/>
      <dgm:t>
        <a:bodyPr/>
        <a:lstStyle/>
        <a:p>
          <a:r>
            <a:rPr lang="tr-TR" b="0" i="0" u="none" dirty="0"/>
            <a:t>Ticari Reklam Ve Haksız Ticari Uygulamalar Yönetmeliği m. 5.g: </a:t>
          </a:r>
          <a:r>
            <a:rPr lang="tr-TR" dirty="0"/>
            <a:t>Reklamlar,</a:t>
          </a:r>
        </a:p>
        <a:p>
          <a:r>
            <a:rPr lang="tr-TR" b="0" i="0" u="none" dirty="0"/>
            <a:t>tüketicilerin korkularını ve batıl inançlarını istismar edemez. </a:t>
          </a:r>
        </a:p>
      </dgm:t>
    </dgm:pt>
    <dgm:pt modelId="{92157CB8-8FEA-47DF-999C-56CD6985B01B}" type="parTrans" cxnId="{46A87B60-BFE1-4B34-BDB9-3347AD51424A}">
      <dgm:prSet/>
      <dgm:spPr/>
      <dgm:t>
        <a:bodyPr/>
        <a:lstStyle/>
        <a:p>
          <a:endParaRPr lang="tr-TR"/>
        </a:p>
      </dgm:t>
    </dgm:pt>
    <dgm:pt modelId="{DC6671B3-5F7D-442C-A7BB-6A0ED61EC799}" type="sibTrans" cxnId="{46A87B60-BFE1-4B34-BDB9-3347AD51424A}">
      <dgm:prSet/>
      <dgm:spPr/>
      <dgm:t>
        <a:bodyPr/>
        <a:lstStyle/>
        <a:p>
          <a:endParaRPr lang="tr-TR"/>
        </a:p>
      </dgm:t>
    </dgm:pt>
    <dgm:pt modelId="{4958CF46-0693-4CB6-AF7D-037F7E6FC4AE}" type="pres">
      <dgm:prSet presAssocID="{7C4D36D8-89FD-471D-9750-1A937CD5922A}" presName="vert0" presStyleCnt="0">
        <dgm:presLayoutVars>
          <dgm:dir/>
          <dgm:animOne val="branch"/>
          <dgm:animLvl val="lvl"/>
        </dgm:presLayoutVars>
      </dgm:prSet>
      <dgm:spPr/>
    </dgm:pt>
    <dgm:pt modelId="{49DF81DC-0064-492C-9700-F39B16432DD3}" type="pres">
      <dgm:prSet presAssocID="{917266F2-0352-4796-A83A-6EB91270DAA2}" presName="thickLine" presStyleLbl="alignNode1" presStyleIdx="0" presStyleCnt="2"/>
      <dgm:spPr/>
    </dgm:pt>
    <dgm:pt modelId="{76D75FB6-F160-424B-B9B4-0E327461D156}" type="pres">
      <dgm:prSet presAssocID="{917266F2-0352-4796-A83A-6EB91270DAA2}" presName="horz1" presStyleCnt="0"/>
      <dgm:spPr/>
    </dgm:pt>
    <dgm:pt modelId="{FA53CE55-8D34-48AE-A14F-30BEBA80E51A}" type="pres">
      <dgm:prSet presAssocID="{917266F2-0352-4796-A83A-6EB91270DAA2}" presName="tx1" presStyleLbl="revTx" presStyleIdx="0" presStyleCnt="7"/>
      <dgm:spPr/>
    </dgm:pt>
    <dgm:pt modelId="{21179E87-1ADF-4FA7-B0EF-2EB3AE1002FF}" type="pres">
      <dgm:prSet presAssocID="{917266F2-0352-4796-A83A-6EB91270DAA2}" presName="vert1" presStyleCnt="0"/>
      <dgm:spPr/>
    </dgm:pt>
    <dgm:pt modelId="{B29C86AB-A802-4D4E-9060-06767A8FD24B}" type="pres">
      <dgm:prSet presAssocID="{1FDFFA53-FD47-4120-8B03-0D1078EE0123}" presName="vertSpace2a" presStyleCnt="0"/>
      <dgm:spPr/>
    </dgm:pt>
    <dgm:pt modelId="{32DBE2B2-18C2-4643-85BE-3F86F5BA3BD2}" type="pres">
      <dgm:prSet presAssocID="{1FDFFA53-FD47-4120-8B03-0D1078EE0123}" presName="horz2" presStyleCnt="0"/>
      <dgm:spPr/>
    </dgm:pt>
    <dgm:pt modelId="{A79E359D-6B30-46EB-BCE7-49A24DB80DD8}" type="pres">
      <dgm:prSet presAssocID="{1FDFFA53-FD47-4120-8B03-0D1078EE0123}" presName="horzSpace2" presStyleCnt="0"/>
      <dgm:spPr/>
    </dgm:pt>
    <dgm:pt modelId="{FF99FEF0-BB17-464D-8FF5-3376CDCD10BD}" type="pres">
      <dgm:prSet presAssocID="{1FDFFA53-FD47-4120-8B03-0D1078EE0123}" presName="tx2" presStyleLbl="revTx" presStyleIdx="1" presStyleCnt="7"/>
      <dgm:spPr/>
    </dgm:pt>
    <dgm:pt modelId="{06357CE9-204A-4FDE-839A-76514BCF52A5}" type="pres">
      <dgm:prSet presAssocID="{1FDFFA53-FD47-4120-8B03-0D1078EE0123}" presName="vert2" presStyleCnt="0"/>
      <dgm:spPr/>
    </dgm:pt>
    <dgm:pt modelId="{62B65821-74B5-42D2-93F7-8021290BE932}" type="pres">
      <dgm:prSet presAssocID="{1FDFFA53-FD47-4120-8B03-0D1078EE0123}" presName="thinLine2b" presStyleLbl="callout" presStyleIdx="0" presStyleCnt="5"/>
      <dgm:spPr/>
    </dgm:pt>
    <dgm:pt modelId="{05539321-82D3-4919-9735-424E296DCAF6}" type="pres">
      <dgm:prSet presAssocID="{1FDFFA53-FD47-4120-8B03-0D1078EE0123}" presName="vertSpace2b" presStyleCnt="0"/>
      <dgm:spPr/>
    </dgm:pt>
    <dgm:pt modelId="{3C4B5864-F6AA-4FCF-9075-B20C60A408AD}" type="pres">
      <dgm:prSet presAssocID="{0B5EE3FD-4C97-48FD-B151-E14C8655055F}" presName="horz2" presStyleCnt="0"/>
      <dgm:spPr/>
    </dgm:pt>
    <dgm:pt modelId="{A9AAA282-DF1E-457A-A07B-958D39031385}" type="pres">
      <dgm:prSet presAssocID="{0B5EE3FD-4C97-48FD-B151-E14C8655055F}" presName="horzSpace2" presStyleCnt="0"/>
      <dgm:spPr/>
    </dgm:pt>
    <dgm:pt modelId="{C8557255-F570-4C6E-A865-1D4FC2E610C3}" type="pres">
      <dgm:prSet presAssocID="{0B5EE3FD-4C97-48FD-B151-E14C8655055F}" presName="tx2" presStyleLbl="revTx" presStyleIdx="2" presStyleCnt="7" custScaleX="107588"/>
      <dgm:spPr/>
    </dgm:pt>
    <dgm:pt modelId="{B2DA6400-E822-463A-85D0-40A565403BFC}" type="pres">
      <dgm:prSet presAssocID="{0B5EE3FD-4C97-48FD-B151-E14C8655055F}" presName="vert2" presStyleCnt="0"/>
      <dgm:spPr/>
    </dgm:pt>
    <dgm:pt modelId="{CC69B422-A660-478C-852C-331F40D1EFDD}" type="pres">
      <dgm:prSet presAssocID="{0B5EE3FD-4C97-48FD-B151-E14C8655055F}" presName="thinLine2b" presStyleLbl="callout" presStyleIdx="1" presStyleCnt="5"/>
      <dgm:spPr/>
    </dgm:pt>
    <dgm:pt modelId="{97546C0C-CF8A-4EF1-B9B7-C6E6D48EC9AD}" type="pres">
      <dgm:prSet presAssocID="{0B5EE3FD-4C97-48FD-B151-E14C8655055F}" presName="vertSpace2b" presStyleCnt="0"/>
      <dgm:spPr/>
    </dgm:pt>
    <dgm:pt modelId="{181753C5-FAD1-4C6C-BF30-9396559C99D2}" type="pres">
      <dgm:prSet presAssocID="{EBBD5BFD-E6D9-46E3-87A7-126153DFE4E5}" presName="thickLine" presStyleLbl="alignNode1" presStyleIdx="1" presStyleCnt="2"/>
      <dgm:spPr/>
    </dgm:pt>
    <dgm:pt modelId="{8A21DBD7-C732-4D26-A4C1-886439FDA95C}" type="pres">
      <dgm:prSet presAssocID="{EBBD5BFD-E6D9-46E3-87A7-126153DFE4E5}" presName="horz1" presStyleCnt="0"/>
      <dgm:spPr/>
    </dgm:pt>
    <dgm:pt modelId="{E6B8E75B-C2F6-4790-ACBC-1ABD8A6A0795}" type="pres">
      <dgm:prSet presAssocID="{EBBD5BFD-E6D9-46E3-87A7-126153DFE4E5}" presName="tx1" presStyleLbl="revTx" presStyleIdx="3" presStyleCnt="7"/>
      <dgm:spPr/>
    </dgm:pt>
    <dgm:pt modelId="{E292A788-C0E3-492B-9CF9-35B2FA2839C0}" type="pres">
      <dgm:prSet presAssocID="{EBBD5BFD-E6D9-46E3-87A7-126153DFE4E5}" presName="vert1" presStyleCnt="0"/>
      <dgm:spPr/>
    </dgm:pt>
    <dgm:pt modelId="{0E07229E-6524-40B9-99AA-D08BECB0CAD4}" type="pres">
      <dgm:prSet presAssocID="{0722C7B3-F15F-4A8E-853E-A3D7A6E98D1E}" presName="vertSpace2a" presStyleCnt="0"/>
      <dgm:spPr/>
    </dgm:pt>
    <dgm:pt modelId="{A41D8498-BA30-46A8-BC6B-8664F654C560}" type="pres">
      <dgm:prSet presAssocID="{0722C7B3-F15F-4A8E-853E-A3D7A6E98D1E}" presName="horz2" presStyleCnt="0"/>
      <dgm:spPr/>
    </dgm:pt>
    <dgm:pt modelId="{BA28DE03-CE22-4901-AF90-36996ED539C6}" type="pres">
      <dgm:prSet presAssocID="{0722C7B3-F15F-4A8E-853E-A3D7A6E98D1E}" presName="horzSpace2" presStyleCnt="0"/>
      <dgm:spPr/>
    </dgm:pt>
    <dgm:pt modelId="{1B7677FD-DED5-43DC-81F7-4FDE05E568BF}" type="pres">
      <dgm:prSet presAssocID="{0722C7B3-F15F-4A8E-853E-A3D7A6E98D1E}" presName="tx2" presStyleLbl="revTx" presStyleIdx="4" presStyleCnt="7"/>
      <dgm:spPr/>
    </dgm:pt>
    <dgm:pt modelId="{798F0B6C-F801-460A-B705-543FBD88A277}" type="pres">
      <dgm:prSet presAssocID="{0722C7B3-F15F-4A8E-853E-A3D7A6E98D1E}" presName="vert2" presStyleCnt="0"/>
      <dgm:spPr/>
    </dgm:pt>
    <dgm:pt modelId="{04231EB2-3D4B-4E5C-918A-8DEEDDD21A4D}" type="pres">
      <dgm:prSet presAssocID="{0722C7B3-F15F-4A8E-853E-A3D7A6E98D1E}" presName="thinLine2b" presStyleLbl="callout" presStyleIdx="2" presStyleCnt="5"/>
      <dgm:spPr/>
    </dgm:pt>
    <dgm:pt modelId="{8DCCE1BE-7074-45BD-AC39-62B7DC67859A}" type="pres">
      <dgm:prSet presAssocID="{0722C7B3-F15F-4A8E-853E-A3D7A6E98D1E}" presName="vertSpace2b" presStyleCnt="0"/>
      <dgm:spPr/>
    </dgm:pt>
    <dgm:pt modelId="{BF5493EA-CD4D-455A-8DC8-D6DAFAC2E668}" type="pres">
      <dgm:prSet presAssocID="{2F324CC1-5B93-4645-97CE-C50152AB6AEA}" presName="horz2" presStyleCnt="0"/>
      <dgm:spPr/>
    </dgm:pt>
    <dgm:pt modelId="{2DDDB5FC-CEC7-4D74-B356-9BB8F22F6768}" type="pres">
      <dgm:prSet presAssocID="{2F324CC1-5B93-4645-97CE-C50152AB6AEA}" presName="horzSpace2" presStyleCnt="0"/>
      <dgm:spPr/>
    </dgm:pt>
    <dgm:pt modelId="{1686B06E-35BC-47F5-A551-1E6AA6FB095A}" type="pres">
      <dgm:prSet presAssocID="{2F324CC1-5B93-4645-97CE-C50152AB6AEA}" presName="tx2" presStyleLbl="revTx" presStyleIdx="5" presStyleCnt="7"/>
      <dgm:spPr/>
    </dgm:pt>
    <dgm:pt modelId="{BE1161EF-4954-45A3-82A0-D24D041D9EA4}" type="pres">
      <dgm:prSet presAssocID="{2F324CC1-5B93-4645-97CE-C50152AB6AEA}" presName="vert2" presStyleCnt="0"/>
      <dgm:spPr/>
    </dgm:pt>
    <dgm:pt modelId="{20A69708-2189-4514-A653-2FB028DD57DA}" type="pres">
      <dgm:prSet presAssocID="{2F324CC1-5B93-4645-97CE-C50152AB6AEA}" presName="thinLine2b" presStyleLbl="callout" presStyleIdx="3" presStyleCnt="5"/>
      <dgm:spPr/>
    </dgm:pt>
    <dgm:pt modelId="{47E1AAAD-1C7E-48DF-BDB6-1F20B520ACB7}" type="pres">
      <dgm:prSet presAssocID="{2F324CC1-5B93-4645-97CE-C50152AB6AEA}" presName="vertSpace2b" presStyleCnt="0"/>
      <dgm:spPr/>
    </dgm:pt>
    <dgm:pt modelId="{E359C324-4935-4EF2-9FFF-469E74385D4F}" type="pres">
      <dgm:prSet presAssocID="{BAD1DB3C-B7EB-4195-9498-C3CA3756A1AE}" presName="horz2" presStyleCnt="0"/>
      <dgm:spPr/>
    </dgm:pt>
    <dgm:pt modelId="{80E8EF2D-90DB-4618-AE1C-7F4B346382FF}" type="pres">
      <dgm:prSet presAssocID="{BAD1DB3C-B7EB-4195-9498-C3CA3756A1AE}" presName="horzSpace2" presStyleCnt="0"/>
      <dgm:spPr/>
    </dgm:pt>
    <dgm:pt modelId="{F9F6B5A9-558C-421D-9022-956AB01BA983}" type="pres">
      <dgm:prSet presAssocID="{BAD1DB3C-B7EB-4195-9498-C3CA3756A1AE}" presName="tx2" presStyleLbl="revTx" presStyleIdx="6" presStyleCnt="7"/>
      <dgm:spPr/>
    </dgm:pt>
    <dgm:pt modelId="{96DD7335-1A84-44C6-A94D-0C12EEB2E14E}" type="pres">
      <dgm:prSet presAssocID="{BAD1DB3C-B7EB-4195-9498-C3CA3756A1AE}" presName="vert2" presStyleCnt="0"/>
      <dgm:spPr/>
    </dgm:pt>
    <dgm:pt modelId="{D1281916-5505-4E46-9FA2-9BAB0EA421F5}" type="pres">
      <dgm:prSet presAssocID="{BAD1DB3C-B7EB-4195-9498-C3CA3756A1AE}" presName="thinLine2b" presStyleLbl="callout" presStyleIdx="4" presStyleCnt="5"/>
      <dgm:spPr/>
    </dgm:pt>
    <dgm:pt modelId="{EC278CD2-B05B-4DA3-B569-74177F7A7079}" type="pres">
      <dgm:prSet presAssocID="{BAD1DB3C-B7EB-4195-9498-C3CA3756A1AE}" presName="vertSpace2b" presStyleCnt="0"/>
      <dgm:spPr/>
    </dgm:pt>
  </dgm:ptLst>
  <dgm:cxnLst>
    <dgm:cxn modelId="{EE3AA814-B05D-4894-8663-570CD17BABE2}" srcId="{7C4D36D8-89FD-471D-9750-1A937CD5922A}" destId="{EBBD5BFD-E6D9-46E3-87A7-126153DFE4E5}" srcOrd="1" destOrd="0" parTransId="{D588BB51-7E27-40CB-9C87-C869956E3866}" sibTransId="{A4CBA4F4-B3E8-4071-A4B2-B9F33CD4D0D8}"/>
    <dgm:cxn modelId="{CCC99C1A-FA27-4E8E-914F-00EEA0BEE66B}" srcId="{917266F2-0352-4796-A83A-6EB91270DAA2}" destId="{1FDFFA53-FD47-4120-8B03-0D1078EE0123}" srcOrd="0" destOrd="0" parTransId="{A80E9519-FC56-4906-A4B7-7C6BF97B01D2}" sibTransId="{10D1A7FF-DB06-4F5C-8F2D-9A5F77C89AED}"/>
    <dgm:cxn modelId="{46A87B60-BFE1-4B34-BDB9-3347AD51424A}" srcId="{917266F2-0352-4796-A83A-6EB91270DAA2}" destId="{0B5EE3FD-4C97-48FD-B151-E14C8655055F}" srcOrd="1" destOrd="0" parTransId="{92157CB8-8FEA-47DF-999C-56CD6985B01B}" sibTransId="{DC6671B3-5F7D-442C-A7BB-6A0ED61EC799}"/>
    <dgm:cxn modelId="{82BA1C63-9386-48CA-A60D-C165E0B49AED}" srcId="{EBBD5BFD-E6D9-46E3-87A7-126153DFE4E5}" destId="{BAD1DB3C-B7EB-4195-9498-C3CA3756A1AE}" srcOrd="2" destOrd="0" parTransId="{3B8142E5-4239-4C85-A51F-A5C30C7D1BBF}" sibTransId="{2676CD15-90EC-40D5-9778-0526A61599FB}"/>
    <dgm:cxn modelId="{89C2AC6B-E8AD-46C1-818F-DB696F35DEF1}" type="presOf" srcId="{1FDFFA53-FD47-4120-8B03-0D1078EE0123}" destId="{FF99FEF0-BB17-464D-8FF5-3376CDCD10BD}" srcOrd="0" destOrd="0" presId="urn:microsoft.com/office/officeart/2008/layout/LinedList"/>
    <dgm:cxn modelId="{23A7895A-8C93-46DD-8060-5A569692E773}" type="presOf" srcId="{0722C7B3-F15F-4A8E-853E-A3D7A6E98D1E}" destId="{1B7677FD-DED5-43DC-81F7-4FDE05E568BF}" srcOrd="0" destOrd="0" presId="urn:microsoft.com/office/officeart/2008/layout/LinedList"/>
    <dgm:cxn modelId="{46DDF999-F339-4EE1-B303-AA6844353E24}" type="presOf" srcId="{917266F2-0352-4796-A83A-6EB91270DAA2}" destId="{FA53CE55-8D34-48AE-A14F-30BEBA80E51A}" srcOrd="0" destOrd="0" presId="urn:microsoft.com/office/officeart/2008/layout/LinedList"/>
    <dgm:cxn modelId="{5C52B8A3-1095-4CDE-B5A9-5C86C6A61BAB}" type="presOf" srcId="{BAD1DB3C-B7EB-4195-9498-C3CA3756A1AE}" destId="{F9F6B5A9-558C-421D-9022-956AB01BA983}" srcOrd="0" destOrd="0" presId="urn:microsoft.com/office/officeart/2008/layout/LinedList"/>
    <dgm:cxn modelId="{BF728CA9-6F20-4A25-B13D-1536AE89DF1B}" srcId="{EBBD5BFD-E6D9-46E3-87A7-126153DFE4E5}" destId="{0722C7B3-F15F-4A8E-853E-A3D7A6E98D1E}" srcOrd="0" destOrd="0" parTransId="{1C96A9FF-F7B1-4D96-B2AF-524908762785}" sibTransId="{62A08236-0F8B-496D-A726-83547A5C0C6A}"/>
    <dgm:cxn modelId="{C34C93D4-0C96-4CC6-8CFF-A9D8AE6C390A}" srcId="{7C4D36D8-89FD-471D-9750-1A937CD5922A}" destId="{917266F2-0352-4796-A83A-6EB91270DAA2}" srcOrd="0" destOrd="0" parTransId="{306117D6-56C2-4839-9078-8B2F42DF31D4}" sibTransId="{163A3CAB-E1D7-416A-BD20-9E208D0993AA}"/>
    <dgm:cxn modelId="{2BEF0CD6-901E-4D2B-A1A2-EF07D8FB7D8D}" type="presOf" srcId="{7C4D36D8-89FD-471D-9750-1A937CD5922A}" destId="{4958CF46-0693-4CB6-AF7D-037F7E6FC4AE}" srcOrd="0" destOrd="0" presId="urn:microsoft.com/office/officeart/2008/layout/LinedList"/>
    <dgm:cxn modelId="{126B5AD7-9A50-444E-B782-F54E67A1974C}" type="presOf" srcId="{2F324CC1-5B93-4645-97CE-C50152AB6AEA}" destId="{1686B06E-35BC-47F5-A551-1E6AA6FB095A}" srcOrd="0" destOrd="0" presId="urn:microsoft.com/office/officeart/2008/layout/LinedList"/>
    <dgm:cxn modelId="{0D0368E1-18D8-4FA3-AAF3-4BE19B7FEBD0}" type="presOf" srcId="{0B5EE3FD-4C97-48FD-B151-E14C8655055F}" destId="{C8557255-F570-4C6E-A865-1D4FC2E610C3}" srcOrd="0" destOrd="0" presId="urn:microsoft.com/office/officeart/2008/layout/LinedList"/>
    <dgm:cxn modelId="{C09321EC-4CE4-4A2D-88AF-49083530A21B}" type="presOf" srcId="{EBBD5BFD-E6D9-46E3-87A7-126153DFE4E5}" destId="{E6B8E75B-C2F6-4790-ACBC-1ABD8A6A0795}" srcOrd="0" destOrd="0" presId="urn:microsoft.com/office/officeart/2008/layout/LinedList"/>
    <dgm:cxn modelId="{A241F5F1-D911-4B33-8B55-E41A1B6DAD3B}" srcId="{EBBD5BFD-E6D9-46E3-87A7-126153DFE4E5}" destId="{2F324CC1-5B93-4645-97CE-C50152AB6AEA}" srcOrd="1" destOrd="0" parTransId="{FD474334-B6B2-42D1-90D0-813610E1939E}" sibTransId="{CA84AAB7-FD71-4485-9B88-8B48D5BA84F5}"/>
    <dgm:cxn modelId="{976555CF-F51E-4FA0-859F-5FD5E703CE90}" type="presParOf" srcId="{4958CF46-0693-4CB6-AF7D-037F7E6FC4AE}" destId="{49DF81DC-0064-492C-9700-F39B16432DD3}" srcOrd="0" destOrd="0" presId="urn:microsoft.com/office/officeart/2008/layout/LinedList"/>
    <dgm:cxn modelId="{B18DFE32-3750-4FA9-B704-39DCA379EEFF}" type="presParOf" srcId="{4958CF46-0693-4CB6-AF7D-037F7E6FC4AE}" destId="{76D75FB6-F160-424B-B9B4-0E327461D156}" srcOrd="1" destOrd="0" presId="urn:microsoft.com/office/officeart/2008/layout/LinedList"/>
    <dgm:cxn modelId="{B773B711-E6E7-4C1C-856E-C18C0A091525}" type="presParOf" srcId="{76D75FB6-F160-424B-B9B4-0E327461D156}" destId="{FA53CE55-8D34-48AE-A14F-30BEBA80E51A}" srcOrd="0" destOrd="0" presId="urn:microsoft.com/office/officeart/2008/layout/LinedList"/>
    <dgm:cxn modelId="{81B5BB35-60F6-4306-8F4C-1D8FF662F7B2}" type="presParOf" srcId="{76D75FB6-F160-424B-B9B4-0E327461D156}" destId="{21179E87-1ADF-4FA7-B0EF-2EB3AE1002FF}" srcOrd="1" destOrd="0" presId="urn:microsoft.com/office/officeart/2008/layout/LinedList"/>
    <dgm:cxn modelId="{A29964A0-96AC-48DF-A7D2-BA7EDFF26B79}" type="presParOf" srcId="{21179E87-1ADF-4FA7-B0EF-2EB3AE1002FF}" destId="{B29C86AB-A802-4D4E-9060-06767A8FD24B}" srcOrd="0" destOrd="0" presId="urn:microsoft.com/office/officeart/2008/layout/LinedList"/>
    <dgm:cxn modelId="{18C65BB5-931A-4F22-AE2C-0156A2D10B19}" type="presParOf" srcId="{21179E87-1ADF-4FA7-B0EF-2EB3AE1002FF}" destId="{32DBE2B2-18C2-4643-85BE-3F86F5BA3BD2}" srcOrd="1" destOrd="0" presId="urn:microsoft.com/office/officeart/2008/layout/LinedList"/>
    <dgm:cxn modelId="{A15E046F-DF3A-46D7-9F3D-331E48FBD0CB}" type="presParOf" srcId="{32DBE2B2-18C2-4643-85BE-3F86F5BA3BD2}" destId="{A79E359D-6B30-46EB-BCE7-49A24DB80DD8}" srcOrd="0" destOrd="0" presId="urn:microsoft.com/office/officeart/2008/layout/LinedList"/>
    <dgm:cxn modelId="{FBC0876B-A306-4582-9C87-31CBE162A36D}" type="presParOf" srcId="{32DBE2B2-18C2-4643-85BE-3F86F5BA3BD2}" destId="{FF99FEF0-BB17-464D-8FF5-3376CDCD10BD}" srcOrd="1" destOrd="0" presId="urn:microsoft.com/office/officeart/2008/layout/LinedList"/>
    <dgm:cxn modelId="{2F725848-9B6A-4D7D-8987-3DEADFE65A40}" type="presParOf" srcId="{32DBE2B2-18C2-4643-85BE-3F86F5BA3BD2}" destId="{06357CE9-204A-4FDE-839A-76514BCF52A5}" srcOrd="2" destOrd="0" presId="urn:microsoft.com/office/officeart/2008/layout/LinedList"/>
    <dgm:cxn modelId="{0EAB659C-9F7D-4DD0-A96A-13210B7008F3}" type="presParOf" srcId="{21179E87-1ADF-4FA7-B0EF-2EB3AE1002FF}" destId="{62B65821-74B5-42D2-93F7-8021290BE932}" srcOrd="2" destOrd="0" presId="urn:microsoft.com/office/officeart/2008/layout/LinedList"/>
    <dgm:cxn modelId="{4D6896AC-EFB8-4927-AE44-3822B1B31568}" type="presParOf" srcId="{21179E87-1ADF-4FA7-B0EF-2EB3AE1002FF}" destId="{05539321-82D3-4919-9735-424E296DCAF6}" srcOrd="3" destOrd="0" presId="urn:microsoft.com/office/officeart/2008/layout/LinedList"/>
    <dgm:cxn modelId="{718513C5-EDF6-48AB-B1AA-88D871D953F1}" type="presParOf" srcId="{21179E87-1ADF-4FA7-B0EF-2EB3AE1002FF}" destId="{3C4B5864-F6AA-4FCF-9075-B20C60A408AD}" srcOrd="4" destOrd="0" presId="urn:microsoft.com/office/officeart/2008/layout/LinedList"/>
    <dgm:cxn modelId="{C5BCA425-FCF9-4E6E-B4C3-1DF3113D5CFB}" type="presParOf" srcId="{3C4B5864-F6AA-4FCF-9075-B20C60A408AD}" destId="{A9AAA282-DF1E-457A-A07B-958D39031385}" srcOrd="0" destOrd="0" presId="urn:microsoft.com/office/officeart/2008/layout/LinedList"/>
    <dgm:cxn modelId="{CC404F0A-8182-460B-B50E-B541BDF2AB4F}" type="presParOf" srcId="{3C4B5864-F6AA-4FCF-9075-B20C60A408AD}" destId="{C8557255-F570-4C6E-A865-1D4FC2E610C3}" srcOrd="1" destOrd="0" presId="urn:microsoft.com/office/officeart/2008/layout/LinedList"/>
    <dgm:cxn modelId="{23BC048E-F9CA-4E2F-9DC5-C8620948A009}" type="presParOf" srcId="{3C4B5864-F6AA-4FCF-9075-B20C60A408AD}" destId="{B2DA6400-E822-463A-85D0-40A565403BFC}" srcOrd="2" destOrd="0" presId="urn:microsoft.com/office/officeart/2008/layout/LinedList"/>
    <dgm:cxn modelId="{2BCED722-200E-4F2D-9A55-8AE3AB18351D}" type="presParOf" srcId="{21179E87-1ADF-4FA7-B0EF-2EB3AE1002FF}" destId="{CC69B422-A660-478C-852C-331F40D1EFDD}" srcOrd="5" destOrd="0" presId="urn:microsoft.com/office/officeart/2008/layout/LinedList"/>
    <dgm:cxn modelId="{A94AEA45-4C04-4B38-95F6-ACDBE8A69EEF}" type="presParOf" srcId="{21179E87-1ADF-4FA7-B0EF-2EB3AE1002FF}" destId="{97546C0C-CF8A-4EF1-B9B7-C6E6D48EC9AD}" srcOrd="6" destOrd="0" presId="urn:microsoft.com/office/officeart/2008/layout/LinedList"/>
    <dgm:cxn modelId="{434E9AD2-F22F-4C91-983F-3B630E1A36F8}" type="presParOf" srcId="{4958CF46-0693-4CB6-AF7D-037F7E6FC4AE}" destId="{181753C5-FAD1-4C6C-BF30-9396559C99D2}" srcOrd="2" destOrd="0" presId="urn:microsoft.com/office/officeart/2008/layout/LinedList"/>
    <dgm:cxn modelId="{3A4D8F01-045A-4351-8817-877B7BCF470B}" type="presParOf" srcId="{4958CF46-0693-4CB6-AF7D-037F7E6FC4AE}" destId="{8A21DBD7-C732-4D26-A4C1-886439FDA95C}" srcOrd="3" destOrd="0" presId="urn:microsoft.com/office/officeart/2008/layout/LinedList"/>
    <dgm:cxn modelId="{19205B4C-1BF6-4FD8-B92C-89C6D32F1AEC}" type="presParOf" srcId="{8A21DBD7-C732-4D26-A4C1-886439FDA95C}" destId="{E6B8E75B-C2F6-4790-ACBC-1ABD8A6A0795}" srcOrd="0" destOrd="0" presId="urn:microsoft.com/office/officeart/2008/layout/LinedList"/>
    <dgm:cxn modelId="{1E192816-F81F-40F3-AEA8-889B1DF1AB02}" type="presParOf" srcId="{8A21DBD7-C732-4D26-A4C1-886439FDA95C}" destId="{E292A788-C0E3-492B-9CF9-35B2FA2839C0}" srcOrd="1" destOrd="0" presId="urn:microsoft.com/office/officeart/2008/layout/LinedList"/>
    <dgm:cxn modelId="{20BD8067-446E-4EA5-BEF8-9B4156A97104}" type="presParOf" srcId="{E292A788-C0E3-492B-9CF9-35B2FA2839C0}" destId="{0E07229E-6524-40B9-99AA-D08BECB0CAD4}" srcOrd="0" destOrd="0" presId="urn:microsoft.com/office/officeart/2008/layout/LinedList"/>
    <dgm:cxn modelId="{BE895544-6D03-454E-91D8-2C63F9EE4E88}" type="presParOf" srcId="{E292A788-C0E3-492B-9CF9-35B2FA2839C0}" destId="{A41D8498-BA30-46A8-BC6B-8664F654C560}" srcOrd="1" destOrd="0" presId="urn:microsoft.com/office/officeart/2008/layout/LinedList"/>
    <dgm:cxn modelId="{3A0DD79C-28EF-468F-9FB6-9BCD939E5CCC}" type="presParOf" srcId="{A41D8498-BA30-46A8-BC6B-8664F654C560}" destId="{BA28DE03-CE22-4901-AF90-36996ED539C6}" srcOrd="0" destOrd="0" presId="urn:microsoft.com/office/officeart/2008/layout/LinedList"/>
    <dgm:cxn modelId="{B8BDACB4-3157-48D4-909B-9DA7E30DB34D}" type="presParOf" srcId="{A41D8498-BA30-46A8-BC6B-8664F654C560}" destId="{1B7677FD-DED5-43DC-81F7-4FDE05E568BF}" srcOrd="1" destOrd="0" presId="urn:microsoft.com/office/officeart/2008/layout/LinedList"/>
    <dgm:cxn modelId="{88568423-5051-4184-8AAB-C742A2D8BB15}" type="presParOf" srcId="{A41D8498-BA30-46A8-BC6B-8664F654C560}" destId="{798F0B6C-F801-460A-B705-543FBD88A277}" srcOrd="2" destOrd="0" presId="urn:microsoft.com/office/officeart/2008/layout/LinedList"/>
    <dgm:cxn modelId="{ADE4B059-95B3-480A-9E90-092030CC3DF4}" type="presParOf" srcId="{E292A788-C0E3-492B-9CF9-35B2FA2839C0}" destId="{04231EB2-3D4B-4E5C-918A-8DEEDDD21A4D}" srcOrd="2" destOrd="0" presId="urn:microsoft.com/office/officeart/2008/layout/LinedList"/>
    <dgm:cxn modelId="{5DE77EB5-E17E-480E-A51E-8BB926D60724}" type="presParOf" srcId="{E292A788-C0E3-492B-9CF9-35B2FA2839C0}" destId="{8DCCE1BE-7074-45BD-AC39-62B7DC67859A}" srcOrd="3" destOrd="0" presId="urn:microsoft.com/office/officeart/2008/layout/LinedList"/>
    <dgm:cxn modelId="{DB10DBCB-3B8E-4DAE-B845-570CEA83B129}" type="presParOf" srcId="{E292A788-C0E3-492B-9CF9-35B2FA2839C0}" destId="{BF5493EA-CD4D-455A-8DC8-D6DAFAC2E668}" srcOrd="4" destOrd="0" presId="urn:microsoft.com/office/officeart/2008/layout/LinedList"/>
    <dgm:cxn modelId="{3F758BBA-6FCE-4C81-B52A-64C8E0E75E5A}" type="presParOf" srcId="{BF5493EA-CD4D-455A-8DC8-D6DAFAC2E668}" destId="{2DDDB5FC-CEC7-4D74-B356-9BB8F22F6768}" srcOrd="0" destOrd="0" presId="urn:microsoft.com/office/officeart/2008/layout/LinedList"/>
    <dgm:cxn modelId="{013B2830-ACE9-4672-9840-EC4D6864B614}" type="presParOf" srcId="{BF5493EA-CD4D-455A-8DC8-D6DAFAC2E668}" destId="{1686B06E-35BC-47F5-A551-1E6AA6FB095A}" srcOrd="1" destOrd="0" presId="urn:microsoft.com/office/officeart/2008/layout/LinedList"/>
    <dgm:cxn modelId="{D26BE4BB-D019-45E3-A7BE-E7E5679071D2}" type="presParOf" srcId="{BF5493EA-CD4D-455A-8DC8-D6DAFAC2E668}" destId="{BE1161EF-4954-45A3-82A0-D24D041D9EA4}" srcOrd="2" destOrd="0" presId="urn:microsoft.com/office/officeart/2008/layout/LinedList"/>
    <dgm:cxn modelId="{CD5BAD89-7559-4641-B5FB-32AF178933C2}" type="presParOf" srcId="{E292A788-C0E3-492B-9CF9-35B2FA2839C0}" destId="{20A69708-2189-4514-A653-2FB028DD57DA}" srcOrd="5" destOrd="0" presId="urn:microsoft.com/office/officeart/2008/layout/LinedList"/>
    <dgm:cxn modelId="{B9C88A4A-44A8-4EE2-87E9-6DE30A9CC4C9}" type="presParOf" srcId="{E292A788-C0E3-492B-9CF9-35B2FA2839C0}" destId="{47E1AAAD-1C7E-48DF-BDB6-1F20B520ACB7}" srcOrd="6" destOrd="0" presId="urn:microsoft.com/office/officeart/2008/layout/LinedList"/>
    <dgm:cxn modelId="{D260FAC6-31D7-4B08-B0B6-2A7CFA35D82A}" type="presParOf" srcId="{E292A788-C0E3-492B-9CF9-35B2FA2839C0}" destId="{E359C324-4935-4EF2-9FFF-469E74385D4F}" srcOrd="7" destOrd="0" presId="urn:microsoft.com/office/officeart/2008/layout/LinedList"/>
    <dgm:cxn modelId="{82211718-8537-4F3B-AAE9-7C03322535DC}" type="presParOf" srcId="{E359C324-4935-4EF2-9FFF-469E74385D4F}" destId="{80E8EF2D-90DB-4618-AE1C-7F4B346382FF}" srcOrd="0" destOrd="0" presId="urn:microsoft.com/office/officeart/2008/layout/LinedList"/>
    <dgm:cxn modelId="{836AA28D-CB7E-4ACA-85F0-84B2AE65620D}" type="presParOf" srcId="{E359C324-4935-4EF2-9FFF-469E74385D4F}" destId="{F9F6B5A9-558C-421D-9022-956AB01BA983}" srcOrd="1" destOrd="0" presId="urn:microsoft.com/office/officeart/2008/layout/LinedList"/>
    <dgm:cxn modelId="{2E919F65-4996-4547-A281-3CC36C876178}" type="presParOf" srcId="{E359C324-4935-4EF2-9FFF-469E74385D4F}" destId="{96DD7335-1A84-44C6-A94D-0C12EEB2E14E}" srcOrd="2" destOrd="0" presId="urn:microsoft.com/office/officeart/2008/layout/LinedList"/>
    <dgm:cxn modelId="{279FBCBB-2EE3-49FD-942A-CEB3CF14AFE6}" type="presParOf" srcId="{E292A788-C0E3-492B-9CF9-35B2FA2839C0}" destId="{D1281916-5505-4E46-9FA2-9BAB0EA421F5}" srcOrd="8" destOrd="0" presId="urn:microsoft.com/office/officeart/2008/layout/LinedList"/>
    <dgm:cxn modelId="{89B81343-1B53-4AC6-8240-C31996E6F6A1}" type="presParOf" srcId="{E292A788-C0E3-492B-9CF9-35B2FA2839C0}" destId="{EC278CD2-B05B-4DA3-B569-74177F7A7079}"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DE1C0BD9-73AC-4FF1-BFD0-468AFB8CCCFA}">
      <dgm:prSet phldrT="[Metin]" custT="1"/>
      <dgm:spPr/>
      <dgm:t>
        <a:bodyPr/>
        <a:lstStyle/>
        <a:p>
          <a:r>
            <a:rPr lang="tr-TR" sz="2200" dirty="0"/>
            <a:t>1. Başkalarını veya onların mallarını, iş ürünlerini, fiyatlarını, faaliyetlerini veya ticari işlerini yanlış, yanıltıcı veya gereksiz yere incitici açıklamalarla kötülemek</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69D95ACA-FE90-48AA-88D8-B94EE75069A6}">
      <dgm:prSet phldrT="[Metin]" custT="1"/>
      <dgm:spPr/>
      <dgm:t>
        <a:bodyPr/>
        <a:lstStyle/>
        <a:p>
          <a:pPr algn="just">
            <a:lnSpc>
              <a:spcPct val="150000"/>
            </a:lnSpc>
            <a:spcBef>
              <a:spcPts val="600"/>
            </a:spcBef>
            <a:spcAft>
              <a:spcPts val="600"/>
            </a:spcAft>
          </a:pPr>
          <a:r>
            <a:rPr lang="tr-TR" sz="2000" dirty="0"/>
            <a:t>Kötüleme; karalama, perdeleme, değerini küçümsemeyi kapsar.</a:t>
          </a:r>
        </a:p>
      </dgm:t>
    </dgm:pt>
    <dgm:pt modelId="{7F085234-8E04-4430-9CAB-B9EA6C8C3EEE}" type="parTrans" cxnId="{523E8A25-22FE-4A8E-BCAE-5B4740700C9C}">
      <dgm:prSet/>
      <dgm:spPr/>
      <dgm:t>
        <a:bodyPr/>
        <a:lstStyle/>
        <a:p>
          <a:endParaRPr lang="tr-TR"/>
        </a:p>
      </dgm:t>
    </dgm:pt>
    <dgm:pt modelId="{66663C7D-BEC7-4568-AFCB-BB9E07FDDFBC}" type="sibTrans" cxnId="{523E8A25-22FE-4A8E-BCAE-5B4740700C9C}">
      <dgm:prSet/>
      <dgm:spPr/>
      <dgm:t>
        <a:bodyPr/>
        <a:lstStyle/>
        <a:p>
          <a:endParaRPr lang="tr-TR"/>
        </a:p>
      </dgm:t>
    </dgm:pt>
    <dgm:pt modelId="{A9328A7A-5C35-4E11-A824-96E5FEA66769}">
      <dgm:prSet phldrT="[Metin]" custT="1"/>
      <dgm:spPr/>
      <dgm:t>
        <a:bodyPr/>
        <a:lstStyle/>
        <a:p>
          <a:pPr algn="just">
            <a:lnSpc>
              <a:spcPct val="150000"/>
            </a:lnSpc>
            <a:spcBef>
              <a:spcPts val="600"/>
            </a:spcBef>
            <a:spcAft>
              <a:spcPts val="600"/>
            </a:spcAft>
          </a:pPr>
          <a:r>
            <a:rPr lang="tr-TR" sz="2000" dirty="0"/>
            <a:t>Kötüleme, eleştiri sınırını aşan değer yargılarıdır. </a:t>
          </a:r>
        </a:p>
      </dgm:t>
    </dgm:pt>
    <dgm:pt modelId="{B7C4F498-182A-4BD9-9D7A-3C2AAB455D3D}" type="parTrans" cxnId="{70B58FD9-78B3-431C-A739-81B62B392477}">
      <dgm:prSet/>
      <dgm:spPr/>
      <dgm:t>
        <a:bodyPr/>
        <a:lstStyle/>
        <a:p>
          <a:endParaRPr lang="tr-TR"/>
        </a:p>
      </dgm:t>
    </dgm:pt>
    <dgm:pt modelId="{BCE77586-4BE7-45DD-B0DA-60760F7FD255}" type="sibTrans" cxnId="{70B58FD9-78B3-431C-A739-81B62B392477}">
      <dgm:prSet/>
      <dgm:spPr/>
      <dgm:t>
        <a:bodyPr/>
        <a:lstStyle/>
        <a:p>
          <a:endParaRPr lang="tr-TR"/>
        </a:p>
      </dgm:t>
    </dgm:pt>
    <dgm:pt modelId="{8186D58C-4ABA-4B5E-84D1-63291775A5B8}">
      <dgm:prSet phldrT="[Metin]" custT="1"/>
      <dgm:spPr/>
      <dgm:t>
        <a:bodyPr/>
        <a:lstStyle/>
        <a:p>
          <a:pPr algn="just">
            <a:lnSpc>
              <a:spcPct val="150000"/>
            </a:lnSpc>
            <a:spcBef>
              <a:spcPts val="600"/>
            </a:spcBef>
            <a:spcAft>
              <a:spcPts val="600"/>
            </a:spcAft>
          </a:pPr>
          <a:r>
            <a:rPr lang="tr-TR" sz="2000" dirty="0"/>
            <a:t>Bir öğrencinin manav önünde, manavın sattığı sebze ve meyvenin bozuk olduğu yönünde bağırması da haksız rekabet oluşturabilir.</a:t>
          </a:r>
        </a:p>
      </dgm:t>
    </dgm:pt>
    <dgm:pt modelId="{4FBE3248-25FA-4921-8B13-29D76D1D2203}" type="parTrans" cxnId="{A3C23C7F-7F3C-4826-968C-0FE29E7FF96B}">
      <dgm:prSet/>
      <dgm:spPr/>
      <dgm:t>
        <a:bodyPr/>
        <a:lstStyle/>
        <a:p>
          <a:endParaRPr lang="tr-TR"/>
        </a:p>
      </dgm:t>
    </dgm:pt>
    <dgm:pt modelId="{086B9402-7E99-468D-8E43-D3A970B807E1}" type="sibTrans" cxnId="{A3C23C7F-7F3C-4826-968C-0FE29E7FF96B}">
      <dgm:prSet/>
      <dgm:spPr/>
      <dgm:t>
        <a:bodyPr/>
        <a:lstStyle/>
        <a:p>
          <a:endParaRPr lang="tr-TR"/>
        </a:p>
      </dgm:t>
    </dgm:pt>
    <dgm:pt modelId="{D379D632-41D9-42A1-9034-440FD919C71B}">
      <dgm:prSet phldrT="[Metin]" custT="1"/>
      <dgm:spPr/>
      <dgm:t>
        <a:bodyPr/>
        <a:lstStyle/>
        <a:p>
          <a:pPr algn="just">
            <a:lnSpc>
              <a:spcPct val="150000"/>
            </a:lnSpc>
            <a:spcBef>
              <a:spcPts val="600"/>
            </a:spcBef>
            <a:spcAft>
              <a:spcPts val="600"/>
            </a:spcAft>
          </a:pPr>
          <a:r>
            <a:rPr lang="tr-TR" sz="2000" dirty="0"/>
            <a:t>Sıvı gaz bayiliği yapan tacirin, rakibinin gaz çalarak eksik gaz sattığına ilişkin </a:t>
          </a:r>
          <a:r>
            <a:rPr lang="tr-TR" sz="2000" b="1" dirty="0"/>
            <a:t>yanlış</a:t>
          </a:r>
          <a:r>
            <a:rPr lang="tr-TR" sz="2000" dirty="0"/>
            <a:t> beyanı, haksız rekabet teşkil eder. </a:t>
          </a:r>
        </a:p>
      </dgm:t>
    </dgm:pt>
    <dgm:pt modelId="{5F475412-93F6-4778-8A2C-DA289A974021}" type="parTrans" cxnId="{D771CE52-66B2-4F32-BEAA-5E0487D3FE10}">
      <dgm:prSet/>
      <dgm:spPr/>
      <dgm:t>
        <a:bodyPr/>
        <a:lstStyle/>
        <a:p>
          <a:endParaRPr lang="tr-TR"/>
        </a:p>
      </dgm:t>
    </dgm:pt>
    <dgm:pt modelId="{469A4F4D-9918-46CC-B4E0-626EFEEE93A7}" type="sibTrans" cxnId="{D771CE52-66B2-4F32-BEAA-5E0487D3FE10}">
      <dgm:prSet/>
      <dgm:spPr/>
      <dgm:t>
        <a:bodyPr/>
        <a:lstStyle/>
        <a:p>
          <a:endParaRPr lang="tr-TR"/>
        </a:p>
      </dgm:t>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custScaleY="135406" custLinFactNeighborX="-857" custLinFactNeighborY="-365">
        <dgm:presLayoutVars>
          <dgm:chMax val="0"/>
          <dgm:bulletEnabled val="1"/>
        </dgm:presLayoutVars>
      </dgm:prSet>
      <dgm:spPr/>
    </dgm:pt>
    <dgm:pt modelId="{41593970-B0AD-4562-85B9-65AE79D26107}" type="pres">
      <dgm:prSet presAssocID="{DE1C0BD9-73AC-4FF1-BFD0-468AFB8CCCFA}" presName="childText" presStyleLbl="revTx" presStyleIdx="0" presStyleCnt="1" custScaleY="135829">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523E8A25-22FE-4A8E-BCAE-5B4740700C9C}" srcId="{DE1C0BD9-73AC-4FF1-BFD0-468AFB8CCCFA}" destId="{69D95ACA-FE90-48AA-88D8-B94EE75069A6}" srcOrd="0" destOrd="0" parTransId="{7F085234-8E04-4430-9CAB-B9EA6C8C3EEE}" sibTransId="{66663C7D-BEC7-4568-AFCB-BB9E07FDDFBC}"/>
    <dgm:cxn modelId="{6566B248-B118-4947-9415-42527ABC2FC4}" type="presOf" srcId="{69D95ACA-FE90-48AA-88D8-B94EE75069A6}" destId="{41593970-B0AD-4562-85B9-65AE79D26107}" srcOrd="0" destOrd="0" presId="urn:microsoft.com/office/officeart/2005/8/layout/vList2"/>
    <dgm:cxn modelId="{D771CE52-66B2-4F32-BEAA-5E0487D3FE10}" srcId="{DE1C0BD9-73AC-4FF1-BFD0-468AFB8CCCFA}" destId="{D379D632-41D9-42A1-9034-440FD919C71B}" srcOrd="2" destOrd="0" parTransId="{5F475412-93F6-4778-8A2C-DA289A974021}" sibTransId="{469A4F4D-9918-46CC-B4E0-626EFEEE93A7}"/>
    <dgm:cxn modelId="{A3C23C7F-7F3C-4826-968C-0FE29E7FF96B}" srcId="{DE1C0BD9-73AC-4FF1-BFD0-468AFB8CCCFA}" destId="{8186D58C-4ABA-4B5E-84D1-63291775A5B8}" srcOrd="3" destOrd="0" parTransId="{4FBE3248-25FA-4921-8B13-29D76D1D2203}" sibTransId="{086B9402-7E99-468D-8E43-D3A970B807E1}"/>
    <dgm:cxn modelId="{56C9C682-2EB0-4AAD-A4C0-10E68D12EFDF}" type="presOf" srcId="{D379D632-41D9-42A1-9034-440FD919C71B}" destId="{41593970-B0AD-4562-85B9-65AE79D26107}" srcOrd="0" destOrd="2" presId="urn:microsoft.com/office/officeart/2005/8/layout/vList2"/>
    <dgm:cxn modelId="{A4FEA598-66D7-4760-B2A7-0AB5B3A347A7}" type="presOf" srcId="{DE1C0BD9-73AC-4FF1-BFD0-468AFB8CCCFA}" destId="{638719BB-C9DB-4EA7-B91A-F5BB9AD315D8}" srcOrd="0" destOrd="0" presId="urn:microsoft.com/office/officeart/2005/8/layout/vList2"/>
    <dgm:cxn modelId="{0FE5C4AA-E0C6-4558-AB12-3A4193A8818F}" type="presOf" srcId="{8186D58C-4ABA-4B5E-84D1-63291775A5B8}" destId="{41593970-B0AD-4562-85B9-65AE79D26107}" srcOrd="0" destOrd="3" presId="urn:microsoft.com/office/officeart/2005/8/layout/vList2"/>
    <dgm:cxn modelId="{0E0E0AB1-DF42-4088-8ED6-71F4F722D1F8}" type="presOf" srcId="{2083B40A-880B-456A-89ED-D5B56E8330E8}" destId="{97EE9703-23D9-4173-8A0F-4D524B650080}" srcOrd="0" destOrd="0" presId="urn:microsoft.com/office/officeart/2005/8/layout/vList2"/>
    <dgm:cxn modelId="{ED360EBE-936E-4ECB-932A-72F2A1B50102}" type="presOf" srcId="{A9328A7A-5C35-4E11-A824-96E5FEA66769}" destId="{41593970-B0AD-4562-85B9-65AE79D26107}" srcOrd="0" destOrd="1" presId="urn:microsoft.com/office/officeart/2005/8/layout/vList2"/>
    <dgm:cxn modelId="{70B58FD9-78B3-431C-A739-81B62B392477}" srcId="{DE1C0BD9-73AC-4FF1-BFD0-468AFB8CCCFA}" destId="{A9328A7A-5C35-4E11-A824-96E5FEA66769}" srcOrd="1" destOrd="0" parTransId="{B7C4F498-182A-4BD9-9D7A-3C2AAB455D3D}" sibTransId="{BCE77586-4BE7-45DD-B0DA-60760F7FD255}"/>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DE1C0BD9-73AC-4FF1-BFD0-468AFB8CCCFA}">
      <dgm:prSet phldrT="[Metin]"/>
      <dgm:spPr/>
      <dgm:t>
        <a:bodyPr/>
        <a:lstStyle/>
        <a:p>
          <a:r>
            <a:rPr lang="tr-TR" dirty="0"/>
            <a:t>2. Kendisi, ticari işletmesi, işletme işaretleri, malları, iş ürünleri, faaliyetleri, fiyatları, stokları, satış kampanyalarının biçimi ve iş ilişkileri hakkında gerçek dışı veya yanıltıcı açıklamalarda bulunmak veya aynı yollarla üçüncü kişiyi rekabette öne geçirmek </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69D95ACA-FE90-48AA-88D8-B94EE75069A6}">
      <dgm:prSet phldrT="[Metin]" custT="1"/>
      <dgm:spPr/>
      <dgm:t>
        <a:bodyPr/>
        <a:lstStyle/>
        <a:p>
          <a:r>
            <a:rPr lang="tr-TR" sz="2200" dirty="0"/>
            <a:t>Gerçek dışı veya yanıltıcı beyan kullanılmalıdır. Aldatıcı reklamlar da hükmün kapsamındadır. </a:t>
          </a:r>
        </a:p>
      </dgm:t>
    </dgm:pt>
    <dgm:pt modelId="{7F085234-8E04-4430-9CAB-B9EA6C8C3EEE}" type="parTrans" cxnId="{523E8A25-22FE-4A8E-BCAE-5B4740700C9C}">
      <dgm:prSet/>
      <dgm:spPr/>
      <dgm:t>
        <a:bodyPr/>
        <a:lstStyle/>
        <a:p>
          <a:endParaRPr lang="tr-TR"/>
        </a:p>
      </dgm:t>
    </dgm:pt>
    <dgm:pt modelId="{66663C7D-BEC7-4568-AFCB-BB9E07FDDFBC}" type="sibTrans" cxnId="{523E8A25-22FE-4A8E-BCAE-5B4740700C9C}">
      <dgm:prSet/>
      <dgm:spPr/>
      <dgm:t>
        <a:bodyPr/>
        <a:lstStyle/>
        <a:p>
          <a:endParaRPr lang="tr-TR"/>
        </a:p>
      </dgm:t>
    </dgm:pt>
    <dgm:pt modelId="{EC28B73F-18FE-4F52-8D8A-CE5860A81EDF}">
      <dgm:prSet custT="1"/>
      <dgm:spPr/>
      <dgm:t>
        <a:bodyPr/>
        <a:lstStyle/>
        <a:p>
          <a:r>
            <a:rPr lang="tr-TR" sz="2200" dirty="0"/>
            <a:t>Örn. Ürün içindeki sağlığa zararlı maddenin oranının yüksek olmadığına ilişkin yapılan gerçek dışı açıklamalar. </a:t>
          </a:r>
        </a:p>
      </dgm:t>
    </dgm:pt>
    <dgm:pt modelId="{BF3B844F-FA7F-49F0-AEAE-99E4BDA5B766}" type="parTrans" cxnId="{17FFE7C6-D02C-4DF1-93D6-988D9A7568FB}">
      <dgm:prSet/>
      <dgm:spPr/>
      <dgm:t>
        <a:bodyPr/>
        <a:lstStyle/>
        <a:p>
          <a:endParaRPr lang="tr-TR"/>
        </a:p>
      </dgm:t>
    </dgm:pt>
    <dgm:pt modelId="{50973E99-50B9-4A0A-AEEB-ABC2F84F4332}" type="sibTrans" cxnId="{17FFE7C6-D02C-4DF1-93D6-988D9A7568FB}">
      <dgm:prSet/>
      <dgm:spPr/>
      <dgm:t>
        <a:bodyPr/>
        <a:lstStyle/>
        <a:p>
          <a:endParaRPr lang="tr-TR"/>
        </a:p>
      </dgm:t>
    </dgm:pt>
    <dgm:pt modelId="{34A95FA4-00EC-4E09-AC8F-42B05C1D4BAB}">
      <dgm:prSet custT="1"/>
      <dgm:spPr/>
      <dgm:t>
        <a:bodyPr/>
        <a:lstStyle/>
        <a:p>
          <a:r>
            <a:rPr lang="tr-TR" sz="2200" dirty="0"/>
            <a:t>Ciddiye alınmayacak, abartılı olduğu anlaşılan ifadeler haksız rekabet oluşturmaz. </a:t>
          </a:r>
        </a:p>
      </dgm:t>
    </dgm:pt>
    <dgm:pt modelId="{8FAFB962-1ED6-4D7F-9D06-088542E7133E}" type="parTrans" cxnId="{CD515183-917F-4224-A1F9-868E1319FB8F}">
      <dgm:prSet/>
      <dgm:spPr/>
      <dgm:t>
        <a:bodyPr/>
        <a:lstStyle/>
        <a:p>
          <a:endParaRPr lang="tr-TR"/>
        </a:p>
      </dgm:t>
    </dgm:pt>
    <dgm:pt modelId="{224E37E7-DE3C-4161-9DDC-CCC4839A32F6}" type="sibTrans" cxnId="{CD515183-917F-4224-A1F9-868E1319FB8F}">
      <dgm:prSet/>
      <dgm:spPr/>
      <dgm:t>
        <a:bodyPr/>
        <a:lstStyle/>
        <a:p>
          <a:endParaRPr lang="tr-TR"/>
        </a:p>
      </dgm:t>
    </dgm:pt>
    <dgm:pt modelId="{0F53C375-8574-4C92-B91C-D8E949E6C3A6}">
      <dgm:prSet custT="1"/>
      <dgm:spPr/>
      <dgm:t>
        <a:bodyPr/>
        <a:lstStyle/>
        <a:p>
          <a:r>
            <a:rPr lang="tr-TR" sz="2200" dirty="0"/>
            <a:t>«Araba deponuzda kaplan var»</a:t>
          </a:r>
        </a:p>
      </dgm:t>
    </dgm:pt>
    <dgm:pt modelId="{DD367D68-9AD4-4165-A115-12EF395D41D4}" type="parTrans" cxnId="{F3832454-09D5-40CB-A058-A5B75E7DE170}">
      <dgm:prSet/>
      <dgm:spPr/>
      <dgm:t>
        <a:bodyPr/>
        <a:lstStyle/>
        <a:p>
          <a:endParaRPr lang="tr-TR"/>
        </a:p>
      </dgm:t>
    </dgm:pt>
    <dgm:pt modelId="{47DB2068-4A9E-4965-8798-8935A0ED8DD0}" type="sibTrans" cxnId="{F3832454-09D5-40CB-A058-A5B75E7DE170}">
      <dgm:prSet/>
      <dgm:spPr/>
      <dgm:t>
        <a:bodyPr/>
        <a:lstStyle/>
        <a:p>
          <a:endParaRPr lang="tr-TR"/>
        </a:p>
      </dgm:t>
    </dgm:pt>
    <dgm:pt modelId="{F1E77DD3-8EFD-4F2C-B1D8-705FD291FBBF}">
      <dgm:prSet phldrT="[Metin]" custT="1"/>
      <dgm:spPr/>
      <dgm:t>
        <a:bodyPr/>
        <a:lstStyle/>
        <a:p>
          <a:r>
            <a:rPr lang="tr-TR" sz="2200" dirty="0"/>
            <a:t>Ürünün hitap ettiği ortalama müşteriler dikkate alınır. </a:t>
          </a:r>
        </a:p>
      </dgm:t>
    </dgm:pt>
    <dgm:pt modelId="{D05BD4CB-F212-44E3-B9CE-A4EC30036AF1}" type="parTrans" cxnId="{3AE193A8-7EE2-47E9-B6CD-5DC0BD3D7F34}">
      <dgm:prSet/>
      <dgm:spPr/>
      <dgm:t>
        <a:bodyPr/>
        <a:lstStyle/>
        <a:p>
          <a:endParaRPr lang="tr-TR"/>
        </a:p>
      </dgm:t>
    </dgm:pt>
    <dgm:pt modelId="{2CBD04AF-E37F-4FE1-A44C-BF24756D63B3}" type="sibTrans" cxnId="{3AE193A8-7EE2-47E9-B6CD-5DC0BD3D7F34}">
      <dgm:prSet/>
      <dgm:spPr/>
      <dgm:t>
        <a:bodyPr/>
        <a:lstStyle/>
        <a:p>
          <a:endParaRPr lang="tr-TR"/>
        </a:p>
      </dgm:t>
    </dgm:pt>
    <dgm:pt modelId="{5F312449-6475-4487-855F-CFB53EA824B0}">
      <dgm:prSet custT="1"/>
      <dgm:spPr/>
      <dgm:t>
        <a:bodyPr/>
        <a:lstStyle/>
        <a:p>
          <a:r>
            <a:rPr lang="tr-TR" sz="2200" dirty="0"/>
            <a:t>En iyi, en ucuz gibi açıklamalar eğer gerçekse ve kanıtlanabiliyorsa haksız rekabet sayılmaz.</a:t>
          </a:r>
        </a:p>
      </dgm:t>
    </dgm:pt>
    <dgm:pt modelId="{28A12924-9434-442C-86A5-827D51BB83EB}" type="parTrans" cxnId="{2F70621F-CC3D-4E01-A2D7-4BE39E6627CA}">
      <dgm:prSet/>
      <dgm:spPr/>
      <dgm:t>
        <a:bodyPr/>
        <a:lstStyle/>
        <a:p>
          <a:endParaRPr lang="tr-TR"/>
        </a:p>
      </dgm:t>
    </dgm:pt>
    <dgm:pt modelId="{586FCCA3-0790-4F04-B724-F54F5D9358FF}" type="sibTrans" cxnId="{2F70621F-CC3D-4E01-A2D7-4BE39E6627CA}">
      <dgm:prSet/>
      <dgm:spPr/>
      <dgm:t>
        <a:bodyPr/>
        <a:lstStyle/>
        <a:p>
          <a:endParaRPr lang="tr-TR"/>
        </a:p>
      </dgm:t>
    </dgm:pt>
    <dgm:pt modelId="{6FABC5CC-4AF7-4333-95CD-2273DFAE90AD}">
      <dgm:prSet custT="1"/>
      <dgm:spPr/>
      <dgm:t>
        <a:bodyPr/>
        <a:lstStyle/>
        <a:p>
          <a:r>
            <a:rPr lang="tr-TR" sz="2200" dirty="0"/>
            <a:t>Bütün ürünlerde olan bir özelliğin sadece kendi ürününde olduğunu vurgulamak da haksız rekabettir. </a:t>
          </a:r>
        </a:p>
      </dgm:t>
    </dgm:pt>
    <dgm:pt modelId="{C7582563-FCD8-4FE3-8394-C5F91ADCFE47}" type="parTrans" cxnId="{82EAEFAE-C106-4B25-AC70-2061FE19D518}">
      <dgm:prSet/>
      <dgm:spPr/>
      <dgm:t>
        <a:bodyPr/>
        <a:lstStyle/>
        <a:p>
          <a:endParaRPr lang="tr-TR"/>
        </a:p>
      </dgm:t>
    </dgm:pt>
    <dgm:pt modelId="{A2DF0641-D43C-47BE-A1CE-DFE939DCD150}" type="sibTrans" cxnId="{82EAEFAE-C106-4B25-AC70-2061FE19D518}">
      <dgm:prSet/>
      <dgm:spPr/>
      <dgm:t>
        <a:bodyPr/>
        <a:lstStyle/>
        <a:p>
          <a:endParaRPr lang="tr-TR"/>
        </a:p>
      </dgm:t>
    </dgm:pt>
    <dgm:pt modelId="{2546D8D5-CD9D-4FA8-BA87-E4FD5983EA05}">
      <dgm:prSet custT="1"/>
      <dgm:spPr/>
      <dgm:t>
        <a:bodyPr/>
        <a:lstStyle/>
        <a:p>
          <a:r>
            <a:rPr lang="tr-TR" sz="2200" dirty="0"/>
            <a:t>Örneğin: Kanun gereği zaten şeker eklenmesi yasak olan bir ürün için «şeker ilavesiz» ibaresini, sanki sadece kendi ürününde şeker olmadığını belirtecek şekilde kullanılması.</a:t>
          </a:r>
        </a:p>
      </dgm:t>
    </dgm:pt>
    <dgm:pt modelId="{69406CC7-6EA5-473F-A971-55779D618B0B}" type="parTrans" cxnId="{EEB4CB2F-58E4-4564-B064-8F60A23BB1B6}">
      <dgm:prSet/>
      <dgm:spPr/>
      <dgm:t>
        <a:bodyPr/>
        <a:lstStyle/>
        <a:p>
          <a:endParaRPr lang="tr-TR"/>
        </a:p>
      </dgm:t>
    </dgm:pt>
    <dgm:pt modelId="{5B1A6E63-D090-4A7C-A2C1-7B11FAB43919}" type="sibTrans" cxnId="{EEB4CB2F-58E4-4564-B064-8F60A23BB1B6}">
      <dgm:prSet/>
      <dgm:spPr/>
      <dgm:t>
        <a:bodyPr/>
        <a:lstStyle/>
        <a:p>
          <a:endParaRPr lang="tr-TR"/>
        </a:p>
      </dgm:t>
    </dgm:pt>
    <dgm:pt modelId="{AA809D10-FD88-4B9A-8978-6F45DC277912}">
      <dgm:prSet custT="1"/>
      <dgm:spPr/>
      <dgm:t>
        <a:bodyPr/>
        <a:lstStyle/>
        <a:p>
          <a:r>
            <a:rPr lang="tr-TR" sz="2200" dirty="0"/>
            <a:t>Kapatıyoruz, tasfiye ediyoruz ilanları???</a:t>
          </a:r>
        </a:p>
      </dgm:t>
    </dgm:pt>
    <dgm:pt modelId="{EC694527-0C7A-407F-A19A-664251BCE31E}" type="parTrans" cxnId="{BF8532F4-8661-4278-A25E-0E06EAADD348}">
      <dgm:prSet/>
      <dgm:spPr/>
      <dgm:t>
        <a:bodyPr/>
        <a:lstStyle/>
        <a:p>
          <a:endParaRPr lang="tr-TR"/>
        </a:p>
      </dgm:t>
    </dgm:pt>
    <dgm:pt modelId="{F37407D9-44F6-4FDA-BC3C-5D34A2D7AF4F}" type="sibTrans" cxnId="{BF8532F4-8661-4278-A25E-0E06EAADD348}">
      <dgm:prSet/>
      <dgm:spPr/>
      <dgm:t>
        <a:bodyPr/>
        <a:lstStyle/>
        <a:p>
          <a:endParaRPr lang="tr-TR"/>
        </a:p>
      </dgm:t>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dgm:presLayoutVars>
          <dgm:chMax val="0"/>
          <dgm:bulletEnabled val="1"/>
        </dgm:presLayoutVars>
      </dgm:prSet>
      <dgm:spPr/>
    </dgm:pt>
    <dgm:pt modelId="{41593970-B0AD-4562-85B9-65AE79D26107}" type="pres">
      <dgm:prSet presAssocID="{DE1C0BD9-73AC-4FF1-BFD0-468AFB8CCCFA}" presName="childText" presStyleLbl="revTx" presStyleIdx="0" presStyleCnt="1">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74C3B90F-24BD-4F3A-8CB1-C5CB7E89C594}" type="presOf" srcId="{6FABC5CC-4AF7-4333-95CD-2273DFAE90AD}" destId="{41593970-B0AD-4562-85B9-65AE79D26107}" srcOrd="0" destOrd="3" presId="urn:microsoft.com/office/officeart/2005/8/layout/vList2"/>
    <dgm:cxn modelId="{2F70621F-CC3D-4E01-A2D7-4BE39E6627CA}" srcId="{DE1C0BD9-73AC-4FF1-BFD0-468AFB8CCCFA}" destId="{5F312449-6475-4487-855F-CFB53EA824B0}" srcOrd="5" destOrd="0" parTransId="{28A12924-9434-442C-86A5-827D51BB83EB}" sibTransId="{586FCCA3-0790-4F04-B724-F54F5D9358FF}"/>
    <dgm:cxn modelId="{523E8A25-22FE-4A8E-BCAE-5B4740700C9C}" srcId="{DE1C0BD9-73AC-4FF1-BFD0-468AFB8CCCFA}" destId="{69D95ACA-FE90-48AA-88D8-B94EE75069A6}" srcOrd="0" destOrd="0" parTransId="{7F085234-8E04-4430-9CAB-B9EA6C8C3EEE}" sibTransId="{66663C7D-BEC7-4568-AFCB-BB9E07FDDFBC}"/>
    <dgm:cxn modelId="{EEB4CB2F-58E4-4564-B064-8F60A23BB1B6}" srcId="{DE1C0BD9-73AC-4FF1-BFD0-468AFB8CCCFA}" destId="{2546D8D5-CD9D-4FA8-BA87-E4FD5983EA05}" srcOrd="4" destOrd="0" parTransId="{69406CC7-6EA5-473F-A971-55779D618B0B}" sibTransId="{5B1A6E63-D090-4A7C-A2C1-7B11FAB43919}"/>
    <dgm:cxn modelId="{999A1939-9D48-4F3E-AAAF-D4487848955B}" type="presOf" srcId="{34A95FA4-00EC-4E09-AC8F-42B05C1D4BAB}" destId="{41593970-B0AD-4562-85B9-65AE79D26107}" srcOrd="0" destOrd="7" presId="urn:microsoft.com/office/officeart/2005/8/layout/vList2"/>
    <dgm:cxn modelId="{9027D847-2EEC-431B-A40D-21330FB37629}" type="presOf" srcId="{AA809D10-FD88-4B9A-8978-6F45DC277912}" destId="{41593970-B0AD-4562-85B9-65AE79D26107}" srcOrd="0" destOrd="6" presId="urn:microsoft.com/office/officeart/2005/8/layout/vList2"/>
    <dgm:cxn modelId="{F5C66868-E116-40F1-A757-78AE45F1EDE7}" type="presOf" srcId="{EC28B73F-18FE-4F52-8D8A-CE5860A81EDF}" destId="{41593970-B0AD-4562-85B9-65AE79D26107}" srcOrd="0" destOrd="2" presId="urn:microsoft.com/office/officeart/2005/8/layout/vList2"/>
    <dgm:cxn modelId="{6566B248-B118-4947-9415-42527ABC2FC4}" type="presOf" srcId="{69D95ACA-FE90-48AA-88D8-B94EE75069A6}" destId="{41593970-B0AD-4562-85B9-65AE79D26107}" srcOrd="0" destOrd="0" presId="urn:microsoft.com/office/officeart/2005/8/layout/vList2"/>
    <dgm:cxn modelId="{E847164C-3860-4BF7-AC62-0ED3EB4F1D32}" type="presOf" srcId="{F1E77DD3-8EFD-4F2C-B1D8-705FD291FBBF}" destId="{41593970-B0AD-4562-85B9-65AE79D26107}" srcOrd="0" destOrd="1" presId="urn:microsoft.com/office/officeart/2005/8/layout/vList2"/>
    <dgm:cxn modelId="{BFA4FC4D-6778-4F1E-A5FE-A3074C566FB2}" type="presOf" srcId="{2546D8D5-CD9D-4FA8-BA87-E4FD5983EA05}" destId="{41593970-B0AD-4562-85B9-65AE79D26107}" srcOrd="0" destOrd="4" presId="urn:microsoft.com/office/officeart/2005/8/layout/vList2"/>
    <dgm:cxn modelId="{F3832454-09D5-40CB-A058-A5B75E7DE170}" srcId="{34A95FA4-00EC-4E09-AC8F-42B05C1D4BAB}" destId="{0F53C375-8574-4C92-B91C-D8E949E6C3A6}" srcOrd="0" destOrd="0" parTransId="{DD367D68-9AD4-4165-A115-12EF395D41D4}" sibTransId="{47DB2068-4A9E-4965-8798-8935A0ED8DD0}"/>
    <dgm:cxn modelId="{CD515183-917F-4224-A1F9-868E1319FB8F}" srcId="{DE1C0BD9-73AC-4FF1-BFD0-468AFB8CCCFA}" destId="{34A95FA4-00EC-4E09-AC8F-42B05C1D4BAB}" srcOrd="7" destOrd="0" parTransId="{8FAFB962-1ED6-4D7F-9D06-088542E7133E}" sibTransId="{224E37E7-DE3C-4161-9DDC-CCC4839A32F6}"/>
    <dgm:cxn modelId="{A4FEA598-66D7-4760-B2A7-0AB5B3A347A7}" type="presOf" srcId="{DE1C0BD9-73AC-4FF1-BFD0-468AFB8CCCFA}" destId="{638719BB-C9DB-4EA7-B91A-F5BB9AD315D8}" srcOrd="0" destOrd="0" presId="urn:microsoft.com/office/officeart/2005/8/layout/vList2"/>
    <dgm:cxn modelId="{3AE193A8-7EE2-47E9-B6CD-5DC0BD3D7F34}" srcId="{DE1C0BD9-73AC-4FF1-BFD0-468AFB8CCCFA}" destId="{F1E77DD3-8EFD-4F2C-B1D8-705FD291FBBF}" srcOrd="1" destOrd="0" parTransId="{D05BD4CB-F212-44E3-B9CE-A4EC30036AF1}" sibTransId="{2CBD04AF-E37F-4FE1-A44C-BF24756D63B3}"/>
    <dgm:cxn modelId="{82EAEFAE-C106-4B25-AC70-2061FE19D518}" srcId="{DE1C0BD9-73AC-4FF1-BFD0-468AFB8CCCFA}" destId="{6FABC5CC-4AF7-4333-95CD-2273DFAE90AD}" srcOrd="3" destOrd="0" parTransId="{C7582563-FCD8-4FE3-8394-C5F91ADCFE47}" sibTransId="{A2DF0641-D43C-47BE-A1CE-DFE939DCD150}"/>
    <dgm:cxn modelId="{0E0E0AB1-DF42-4088-8ED6-71F4F722D1F8}" type="presOf" srcId="{2083B40A-880B-456A-89ED-D5B56E8330E8}" destId="{97EE9703-23D9-4173-8A0F-4D524B650080}" srcOrd="0" destOrd="0" presId="urn:microsoft.com/office/officeart/2005/8/layout/vList2"/>
    <dgm:cxn modelId="{17FFE7C6-D02C-4DF1-93D6-988D9A7568FB}" srcId="{DE1C0BD9-73AC-4FF1-BFD0-468AFB8CCCFA}" destId="{EC28B73F-18FE-4F52-8D8A-CE5860A81EDF}" srcOrd="2" destOrd="0" parTransId="{BF3B844F-FA7F-49F0-AEAE-99E4BDA5B766}" sibTransId="{50973E99-50B9-4A0A-AEEB-ABC2F84F4332}"/>
    <dgm:cxn modelId="{7841FBD2-CB4B-4DB6-B1D6-1993B37DE693}" type="presOf" srcId="{5F312449-6475-4487-855F-CFB53EA824B0}" destId="{41593970-B0AD-4562-85B9-65AE79D26107}" srcOrd="0" destOrd="5" presId="urn:microsoft.com/office/officeart/2005/8/layout/vList2"/>
    <dgm:cxn modelId="{BF8532F4-8661-4278-A25E-0E06EAADD348}" srcId="{DE1C0BD9-73AC-4FF1-BFD0-468AFB8CCCFA}" destId="{AA809D10-FD88-4B9A-8978-6F45DC277912}" srcOrd="6" destOrd="0" parTransId="{EC694527-0C7A-407F-A19A-664251BCE31E}" sibTransId="{F37407D9-44F6-4FDA-BC3C-5D34A2D7AF4F}"/>
    <dgm:cxn modelId="{935D09F6-6B14-4F92-9B8A-398B28C9116C}" type="presOf" srcId="{0F53C375-8574-4C92-B91C-D8E949E6C3A6}" destId="{41593970-B0AD-4562-85B9-65AE79D26107}" srcOrd="0" destOrd="8" presId="urn:microsoft.com/office/officeart/2005/8/layout/vList2"/>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DE1C0BD9-73AC-4FF1-BFD0-468AFB8CCCFA}">
      <dgm:prSet phldrT="[Metin]"/>
      <dgm:spPr/>
      <dgm:t>
        <a:bodyPr/>
        <a:lstStyle/>
        <a:p>
          <a:r>
            <a:rPr lang="tr-TR" dirty="0"/>
            <a:t>3. Paye, diploma veya ödül almadığı hâlde bunlara sahipmişçesine hareket ederek müstesna yeteneğe malik bulunduğu zannını uyandırmaya çalışmak veya buna elverişli doğru olmayan meslek adları ve sembolleri kullanmak</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69D95ACA-FE90-48AA-88D8-B94EE75069A6}">
      <dgm:prSet phldrT="[Metin]"/>
      <dgm:spPr/>
      <dgm:t>
        <a:bodyPr/>
        <a:lstStyle/>
        <a:p>
          <a:pPr>
            <a:lnSpc>
              <a:spcPct val="150000"/>
            </a:lnSpc>
          </a:pPr>
          <a:r>
            <a:rPr lang="tr-TR" dirty="0"/>
            <a:t>Yüksek mühendis olmadığı halde, kartvizitinde “yüksek mühendis”  unvanını kullanması</a:t>
          </a:r>
        </a:p>
      </dgm:t>
    </dgm:pt>
    <dgm:pt modelId="{7F085234-8E04-4430-9CAB-B9EA6C8C3EEE}" type="parTrans" cxnId="{523E8A25-22FE-4A8E-BCAE-5B4740700C9C}">
      <dgm:prSet/>
      <dgm:spPr/>
      <dgm:t>
        <a:bodyPr/>
        <a:lstStyle/>
        <a:p>
          <a:endParaRPr lang="tr-TR"/>
        </a:p>
      </dgm:t>
    </dgm:pt>
    <dgm:pt modelId="{66663C7D-BEC7-4568-AFCB-BB9E07FDDFBC}" type="sibTrans" cxnId="{523E8A25-22FE-4A8E-BCAE-5B4740700C9C}">
      <dgm:prSet/>
      <dgm:spPr/>
      <dgm:t>
        <a:bodyPr/>
        <a:lstStyle/>
        <a:p>
          <a:endParaRPr lang="tr-TR"/>
        </a:p>
      </dgm:t>
    </dgm:pt>
    <dgm:pt modelId="{2BB759A3-304D-4617-9035-9B875871BD23}">
      <dgm:prSet/>
      <dgm:spPr/>
      <dgm:t>
        <a:bodyPr/>
        <a:lstStyle/>
        <a:p>
          <a:pPr>
            <a:lnSpc>
              <a:spcPct val="150000"/>
            </a:lnSpc>
          </a:pPr>
          <a:r>
            <a:rPr lang="tr-TR" dirty="0"/>
            <a:t>Profesör Kokoreççi ?</a:t>
          </a:r>
        </a:p>
      </dgm:t>
    </dgm:pt>
    <dgm:pt modelId="{EFCE78C3-FCA9-4B98-8932-F88B3643C770}" type="parTrans" cxnId="{17647A74-2DAC-4D12-B561-7C1B11B8D345}">
      <dgm:prSet/>
      <dgm:spPr/>
      <dgm:t>
        <a:bodyPr/>
        <a:lstStyle/>
        <a:p>
          <a:endParaRPr lang="tr-TR"/>
        </a:p>
      </dgm:t>
    </dgm:pt>
    <dgm:pt modelId="{665666E1-F0D3-4B9E-B174-E191C15627BB}" type="sibTrans" cxnId="{17647A74-2DAC-4D12-B561-7C1B11B8D345}">
      <dgm:prSet/>
      <dgm:spPr/>
      <dgm:t>
        <a:bodyPr/>
        <a:lstStyle/>
        <a:p>
          <a:endParaRPr lang="tr-TR"/>
        </a:p>
      </dgm:t>
    </dgm:pt>
    <dgm:pt modelId="{7E60BF52-4BC6-4ADB-A52E-9F8D217E9358}">
      <dgm:prSet/>
      <dgm:spPr/>
      <dgm:t>
        <a:bodyPr/>
        <a:lstStyle/>
        <a:p>
          <a:pPr>
            <a:lnSpc>
              <a:spcPct val="150000"/>
            </a:lnSpc>
          </a:pPr>
          <a:r>
            <a:rPr lang="tr-TR" dirty="0"/>
            <a:t>« Ekonomik birliklere, meslek odaları ve kuruluşlarına, borsalara ve varsa bunların üst kuruluşlarına üye olunmamasına rağmen, kendini üye gibi tanıtmak ve bu tür kuruluşların düzenlemiş olduğu davranış kurallarına tabi olunduğunu iddia etmek.» (bkz. Ticari Reklam ve Haksız Ticari Uygulamalar Yönetmeliği Ek-A.1) </a:t>
          </a:r>
        </a:p>
      </dgm:t>
    </dgm:pt>
    <dgm:pt modelId="{A1BD2AEC-22CB-486A-900C-0B3FF4F6EA8A}" type="parTrans" cxnId="{3D2E30BE-2EFC-4C80-940A-BA51DEA9F3BF}">
      <dgm:prSet/>
      <dgm:spPr/>
      <dgm:t>
        <a:bodyPr/>
        <a:lstStyle/>
        <a:p>
          <a:endParaRPr lang="tr-TR"/>
        </a:p>
      </dgm:t>
    </dgm:pt>
    <dgm:pt modelId="{905A4FE5-D055-4CEC-9387-5E4DAE867599}" type="sibTrans" cxnId="{3D2E30BE-2EFC-4C80-940A-BA51DEA9F3BF}">
      <dgm:prSet/>
      <dgm:spPr/>
      <dgm:t>
        <a:bodyPr/>
        <a:lstStyle/>
        <a:p>
          <a:endParaRPr lang="tr-TR"/>
        </a:p>
      </dgm:t>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dgm:presLayoutVars>
          <dgm:chMax val="0"/>
          <dgm:bulletEnabled val="1"/>
        </dgm:presLayoutVars>
      </dgm:prSet>
      <dgm:spPr/>
    </dgm:pt>
    <dgm:pt modelId="{41593970-B0AD-4562-85B9-65AE79D26107}" type="pres">
      <dgm:prSet presAssocID="{DE1C0BD9-73AC-4FF1-BFD0-468AFB8CCCFA}" presName="childText" presStyleLbl="revTx" presStyleIdx="0" presStyleCnt="1">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D3601D1D-0DB9-4590-A101-F1BFCE1C0B7F}" type="presOf" srcId="{2BB759A3-304D-4617-9035-9B875871BD23}" destId="{41593970-B0AD-4562-85B9-65AE79D26107}" srcOrd="0" destOrd="1" presId="urn:microsoft.com/office/officeart/2005/8/layout/vList2"/>
    <dgm:cxn modelId="{523E8A25-22FE-4A8E-BCAE-5B4740700C9C}" srcId="{DE1C0BD9-73AC-4FF1-BFD0-468AFB8CCCFA}" destId="{69D95ACA-FE90-48AA-88D8-B94EE75069A6}" srcOrd="0" destOrd="0" parTransId="{7F085234-8E04-4430-9CAB-B9EA6C8C3EEE}" sibTransId="{66663C7D-BEC7-4568-AFCB-BB9E07FDDFBC}"/>
    <dgm:cxn modelId="{6566B248-B118-4947-9415-42527ABC2FC4}" type="presOf" srcId="{69D95ACA-FE90-48AA-88D8-B94EE75069A6}" destId="{41593970-B0AD-4562-85B9-65AE79D26107}" srcOrd="0" destOrd="0" presId="urn:microsoft.com/office/officeart/2005/8/layout/vList2"/>
    <dgm:cxn modelId="{17647A74-2DAC-4D12-B561-7C1B11B8D345}" srcId="{DE1C0BD9-73AC-4FF1-BFD0-468AFB8CCCFA}" destId="{2BB759A3-304D-4617-9035-9B875871BD23}" srcOrd="1" destOrd="0" parTransId="{EFCE78C3-FCA9-4B98-8932-F88B3643C770}" sibTransId="{665666E1-F0D3-4B9E-B174-E191C15627BB}"/>
    <dgm:cxn modelId="{A4FEA598-66D7-4760-B2A7-0AB5B3A347A7}" type="presOf" srcId="{DE1C0BD9-73AC-4FF1-BFD0-468AFB8CCCFA}" destId="{638719BB-C9DB-4EA7-B91A-F5BB9AD315D8}" srcOrd="0" destOrd="0" presId="urn:microsoft.com/office/officeart/2005/8/layout/vList2"/>
    <dgm:cxn modelId="{0E0E0AB1-DF42-4088-8ED6-71F4F722D1F8}" type="presOf" srcId="{2083B40A-880B-456A-89ED-D5B56E8330E8}" destId="{97EE9703-23D9-4173-8A0F-4D524B650080}" srcOrd="0" destOrd="0" presId="urn:microsoft.com/office/officeart/2005/8/layout/vList2"/>
    <dgm:cxn modelId="{0142D5B7-A6B4-4E9C-9A3F-EE9D3E6F9951}" type="presOf" srcId="{7E60BF52-4BC6-4ADB-A52E-9F8D217E9358}" destId="{41593970-B0AD-4562-85B9-65AE79D26107}" srcOrd="0" destOrd="2" presId="urn:microsoft.com/office/officeart/2005/8/layout/vList2"/>
    <dgm:cxn modelId="{3D2E30BE-2EFC-4C80-940A-BA51DEA9F3BF}" srcId="{DE1C0BD9-73AC-4FF1-BFD0-468AFB8CCCFA}" destId="{7E60BF52-4BC6-4ADB-A52E-9F8D217E9358}" srcOrd="2" destOrd="0" parTransId="{A1BD2AEC-22CB-486A-900C-0B3FF4F6EA8A}" sibTransId="{905A4FE5-D055-4CEC-9387-5E4DAE867599}"/>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DE1C0BD9-73AC-4FF1-BFD0-468AFB8CCCFA}">
      <dgm:prSet phldrT="[Metin]"/>
      <dgm:spPr/>
      <dgm:t>
        <a:bodyPr/>
        <a:lstStyle/>
        <a:p>
          <a:r>
            <a:rPr lang="tr-TR" dirty="0"/>
            <a:t>4. Başkasının malları, iş ürünleri, faaliyetleri veya işleri ile karıştırılmaya yol açan önlemler almak</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69D95ACA-FE90-48AA-88D8-B94EE75069A6}">
      <dgm:prSet phldrT="[Metin]"/>
      <dgm:spPr/>
      <dgm:t>
        <a:bodyPr/>
        <a:lstStyle/>
        <a:p>
          <a:pPr algn="just">
            <a:lnSpc>
              <a:spcPts val="1920"/>
            </a:lnSpc>
            <a:spcBef>
              <a:spcPts val="600"/>
            </a:spcBef>
            <a:spcAft>
              <a:spcPts val="600"/>
            </a:spcAft>
          </a:pPr>
          <a:r>
            <a:rPr lang="tr-TR" dirty="0"/>
            <a:t>Uygulamada en sık karşılaşılan hükümlerden biridir. </a:t>
          </a:r>
        </a:p>
      </dgm:t>
    </dgm:pt>
    <dgm:pt modelId="{7F085234-8E04-4430-9CAB-B9EA6C8C3EEE}" type="parTrans" cxnId="{523E8A25-22FE-4A8E-BCAE-5B4740700C9C}">
      <dgm:prSet/>
      <dgm:spPr/>
      <dgm:t>
        <a:bodyPr/>
        <a:lstStyle/>
        <a:p>
          <a:endParaRPr lang="tr-TR"/>
        </a:p>
      </dgm:t>
    </dgm:pt>
    <dgm:pt modelId="{66663C7D-BEC7-4568-AFCB-BB9E07FDDFBC}" type="sibTrans" cxnId="{523E8A25-22FE-4A8E-BCAE-5B4740700C9C}">
      <dgm:prSet/>
      <dgm:spPr/>
      <dgm:t>
        <a:bodyPr/>
        <a:lstStyle/>
        <a:p>
          <a:endParaRPr lang="tr-TR"/>
        </a:p>
      </dgm:t>
    </dgm:pt>
    <dgm:pt modelId="{78D11E2A-BC59-4F5A-AF5B-02A1DCB1BB31}">
      <dgm:prSet/>
      <dgm:spPr/>
      <dgm:t>
        <a:bodyPr/>
        <a:lstStyle/>
        <a:p>
          <a:pPr algn="just">
            <a:lnSpc>
              <a:spcPts val="1920"/>
            </a:lnSpc>
            <a:spcBef>
              <a:spcPts val="600"/>
            </a:spcBef>
            <a:spcAft>
              <a:spcPts val="600"/>
            </a:spcAft>
          </a:pPr>
          <a:r>
            <a:rPr lang="tr-TR" dirty="0"/>
            <a:t> İltibasın tespiti için malın hitap ettiği ortalama müşteri çevresi dikkate alınacaktır..</a:t>
          </a:r>
        </a:p>
      </dgm:t>
    </dgm:pt>
    <dgm:pt modelId="{75D4A3F2-F5AD-41DD-B015-C9439ED998C1}" type="parTrans" cxnId="{0F822138-EF96-4399-B2F9-3179816D7A30}">
      <dgm:prSet/>
      <dgm:spPr/>
      <dgm:t>
        <a:bodyPr/>
        <a:lstStyle/>
        <a:p>
          <a:endParaRPr lang="tr-TR"/>
        </a:p>
      </dgm:t>
    </dgm:pt>
    <dgm:pt modelId="{99922400-E80B-42D7-8DE0-B3210940C5A6}" type="sibTrans" cxnId="{0F822138-EF96-4399-B2F9-3179816D7A30}">
      <dgm:prSet/>
      <dgm:spPr/>
      <dgm:t>
        <a:bodyPr/>
        <a:lstStyle/>
        <a:p>
          <a:endParaRPr lang="tr-TR"/>
        </a:p>
      </dgm:t>
    </dgm:pt>
    <dgm:pt modelId="{D33A204F-AAA2-420A-B04E-0BDEDF5F804F}">
      <dgm:prSet phldrT="[Metin]"/>
      <dgm:spPr/>
      <dgm:t>
        <a:bodyPr/>
        <a:lstStyle/>
        <a:p>
          <a:pPr algn="just">
            <a:lnSpc>
              <a:spcPts val="1920"/>
            </a:lnSpc>
            <a:spcBef>
              <a:spcPts val="600"/>
            </a:spcBef>
            <a:spcAft>
              <a:spcPts val="600"/>
            </a:spcAft>
          </a:pPr>
          <a:r>
            <a:rPr lang="tr-TR" dirty="0"/>
            <a:t>Karıştırılma/iltibas,  başkasının malları, iş ürünleri, faaliyetleri ile benzerlik yaratarak karışıklığa sebep olmaktır. Karıştırılma, dış görünüş (tanıtım, takdim, görsellik) ve duyuruş (ses yönünden benzerlik) bakımından söz konusu olabilir. Bu anlamda, iki farklı işletme tarafından üretilen malın ambalajları arasında da iltibas meydana gelebilir. Yine reklam kampanyası, dekor, kullandığı kısaltma, slogan da olabilir. </a:t>
          </a:r>
        </a:p>
      </dgm:t>
    </dgm:pt>
    <dgm:pt modelId="{3A967827-481B-47F7-A310-0731AF08ED81}" type="parTrans" cxnId="{E7F6469E-C685-4E4E-857D-E89C4233D700}">
      <dgm:prSet/>
      <dgm:spPr/>
      <dgm:t>
        <a:bodyPr/>
        <a:lstStyle/>
        <a:p>
          <a:endParaRPr lang="tr-TR"/>
        </a:p>
      </dgm:t>
    </dgm:pt>
    <dgm:pt modelId="{853E04F1-752C-4BA9-8E2C-628780897C85}" type="sibTrans" cxnId="{E7F6469E-C685-4E4E-857D-E89C4233D700}">
      <dgm:prSet/>
      <dgm:spPr/>
      <dgm:t>
        <a:bodyPr/>
        <a:lstStyle/>
        <a:p>
          <a:endParaRPr lang="tr-TR"/>
        </a:p>
      </dgm:t>
    </dgm:pt>
    <dgm:pt modelId="{2AA663AE-2C82-44F6-A77A-68CA44BF02A1}">
      <dgm:prSet phldrT="[Metin]"/>
      <dgm:spPr/>
      <dgm:t>
        <a:bodyPr/>
        <a:lstStyle/>
        <a:p>
          <a:pPr algn="just">
            <a:lnSpc>
              <a:spcPts val="1920"/>
            </a:lnSpc>
            <a:spcBef>
              <a:spcPts val="600"/>
            </a:spcBef>
            <a:spcAft>
              <a:spcPts val="600"/>
            </a:spcAft>
          </a:pPr>
          <a:r>
            <a:rPr lang="tr-TR" dirty="0"/>
            <a:t>Amaç malların, iş ürünlerinin, faaliyetlerin kökeninde karışıklık yaratılmaması</a:t>
          </a:r>
        </a:p>
      </dgm:t>
    </dgm:pt>
    <dgm:pt modelId="{FBB59901-A4D7-49C0-B1C2-E48AE4FFDCB7}" type="parTrans" cxnId="{D2BDFC90-44FF-4B68-8C70-6CB1D2FE06CF}">
      <dgm:prSet/>
      <dgm:spPr/>
      <dgm:t>
        <a:bodyPr/>
        <a:lstStyle/>
        <a:p>
          <a:endParaRPr lang="tr-TR"/>
        </a:p>
      </dgm:t>
    </dgm:pt>
    <dgm:pt modelId="{93F59C85-EC14-4589-B2AE-FA2BD0E7F52C}" type="sibTrans" cxnId="{D2BDFC90-44FF-4B68-8C70-6CB1D2FE06CF}">
      <dgm:prSet/>
      <dgm:spPr/>
      <dgm:t>
        <a:bodyPr/>
        <a:lstStyle/>
        <a:p>
          <a:endParaRPr lang="tr-TR"/>
        </a:p>
      </dgm:t>
    </dgm:pt>
    <dgm:pt modelId="{98DBDF8E-305A-454E-96AB-F93D56AD667C}">
      <dgm:prSet/>
      <dgm:spPr/>
      <dgm:t>
        <a:bodyPr/>
        <a:lstStyle/>
        <a:p>
          <a:pPr algn="just" eaLnBrk="1" latinLnBrk="0">
            <a:lnSpc>
              <a:spcPts val="1920"/>
            </a:lnSpc>
            <a:spcBef>
              <a:spcPts val="600"/>
            </a:spcBef>
            <a:spcAft>
              <a:spcPts val="600"/>
            </a:spcAft>
          </a:pPr>
          <a:r>
            <a:rPr lang="tr-TR" b="1" dirty="0"/>
            <a:t>Tescil edilmemiş işaretler</a:t>
          </a:r>
          <a:r>
            <a:rPr lang="tr-TR" dirty="0"/>
            <a:t>, bu hüküm kapsamında korunabilir. Ayırt edici olmaları kaydıyla ve tescil edilmemişse sloganlar korunabilir.</a:t>
          </a:r>
        </a:p>
      </dgm:t>
    </dgm:pt>
    <dgm:pt modelId="{7B51DF34-C2ED-4CA2-B864-558401155443}" type="parTrans" cxnId="{A96623FD-7DED-4CFA-AC5A-00E6F5CDDC50}">
      <dgm:prSet/>
      <dgm:spPr/>
      <dgm:t>
        <a:bodyPr/>
        <a:lstStyle/>
        <a:p>
          <a:endParaRPr lang="tr-TR"/>
        </a:p>
      </dgm:t>
    </dgm:pt>
    <dgm:pt modelId="{BF41E455-5731-41B1-925F-CCA7578A2696}" type="sibTrans" cxnId="{A96623FD-7DED-4CFA-AC5A-00E6F5CDDC50}">
      <dgm:prSet/>
      <dgm:spPr/>
      <dgm:t>
        <a:bodyPr/>
        <a:lstStyle/>
        <a:p>
          <a:endParaRPr lang="tr-TR"/>
        </a:p>
      </dgm:t>
    </dgm:pt>
    <dgm:pt modelId="{562FA8F6-F9BC-4F9F-A438-C296CDBEFED1}">
      <dgm:prSet phldrT="[Metin]"/>
      <dgm:spPr/>
      <dgm:t>
        <a:bodyPr/>
        <a:lstStyle/>
        <a:p>
          <a:pPr algn="just">
            <a:lnSpc>
              <a:spcPts val="1920"/>
            </a:lnSpc>
            <a:spcBef>
              <a:spcPts val="600"/>
            </a:spcBef>
            <a:spcAft>
              <a:spcPts val="600"/>
            </a:spcAft>
          </a:pPr>
          <a:r>
            <a:rPr lang="tr-TR" b="1" dirty="0"/>
            <a:t>Haklarındaki özel düzenlemelerle korunan tescilli</a:t>
          </a:r>
          <a:r>
            <a:rPr lang="tr-TR" dirty="0"/>
            <a:t> ticaret unvanı, marka, patent, coğrafî işaret ve fikrî mülkiyet haklarının hükmün kapsamı dışında olduğu belirtilmektedir.  Özel hükümlere gidilebilir. </a:t>
          </a:r>
        </a:p>
      </dgm:t>
    </dgm:pt>
    <dgm:pt modelId="{37027905-065B-439D-B4CF-7BAB4FB84878}" type="parTrans" cxnId="{383A917B-49E1-4908-B061-81F518294654}">
      <dgm:prSet/>
      <dgm:spPr/>
      <dgm:t>
        <a:bodyPr/>
        <a:lstStyle/>
        <a:p>
          <a:endParaRPr lang="tr-TR"/>
        </a:p>
      </dgm:t>
    </dgm:pt>
    <dgm:pt modelId="{8F4417BF-B5DD-4CAA-9E55-076B96FA3B0D}" type="sibTrans" cxnId="{383A917B-49E1-4908-B061-81F518294654}">
      <dgm:prSet/>
      <dgm:spPr/>
      <dgm:t>
        <a:bodyPr/>
        <a:lstStyle/>
        <a:p>
          <a:endParaRPr lang="tr-TR"/>
        </a:p>
      </dgm:t>
    </dgm:pt>
    <dgm:pt modelId="{4D0CC8E7-1E0B-4F61-A9D6-1C0C9BB0A048}">
      <dgm:prSet phldrT="[Metin]"/>
      <dgm:spPr/>
      <dgm:t>
        <a:bodyPr/>
        <a:lstStyle/>
        <a:p>
          <a:pPr algn="just">
            <a:lnSpc>
              <a:spcPts val="1920"/>
            </a:lnSpc>
            <a:spcBef>
              <a:spcPts val="600"/>
            </a:spcBef>
            <a:spcAft>
              <a:spcPts val="600"/>
            </a:spcAft>
          </a:pPr>
          <a:r>
            <a:rPr lang="tr-TR" dirty="0"/>
            <a:t>Ancak bu işaretler, ayırt edici niteliğe sahip olmalıdır. Mal veya iş ürünü, belli bir üreticiyi ya da kaliteyi işaret etmelidir. </a:t>
          </a:r>
        </a:p>
      </dgm:t>
    </dgm:pt>
    <dgm:pt modelId="{94ED2C04-FC00-4438-8B30-B733D107FDE8}" type="parTrans" cxnId="{B2501E15-B5D6-4EA2-B3B5-79D4EEB77EA6}">
      <dgm:prSet/>
      <dgm:spPr/>
      <dgm:t>
        <a:bodyPr/>
        <a:lstStyle/>
        <a:p>
          <a:endParaRPr lang="tr-TR"/>
        </a:p>
      </dgm:t>
    </dgm:pt>
    <dgm:pt modelId="{F4F5CAE6-AC32-4C00-AB1B-63B28752E8FB}" type="sibTrans" cxnId="{B2501E15-B5D6-4EA2-B3B5-79D4EEB77EA6}">
      <dgm:prSet/>
      <dgm:spPr/>
      <dgm:t>
        <a:bodyPr/>
        <a:lstStyle/>
        <a:p>
          <a:endParaRPr lang="tr-TR"/>
        </a:p>
      </dgm:t>
    </dgm:pt>
    <dgm:pt modelId="{12013789-E6FF-40FE-82C1-FFCF517D7E4C}">
      <dgm:prSet phldrT="[Metin]"/>
      <dgm:spPr/>
      <dgm:t>
        <a:bodyPr/>
        <a:lstStyle/>
        <a:p>
          <a:pPr algn="just">
            <a:lnSpc>
              <a:spcPts val="1920"/>
            </a:lnSpc>
            <a:spcBef>
              <a:spcPts val="600"/>
            </a:spcBef>
            <a:spcAft>
              <a:spcPts val="600"/>
            </a:spcAft>
          </a:pPr>
          <a:r>
            <a:rPr lang="tr-TR" b="1" dirty="0"/>
            <a:t>Taklit serbestîsi vardır. </a:t>
          </a:r>
          <a:r>
            <a:rPr lang="tr-TR" dirty="0"/>
            <a:t>Özel kanunlarda korunanlar istisna. </a:t>
          </a:r>
        </a:p>
      </dgm:t>
    </dgm:pt>
    <dgm:pt modelId="{467C9568-B62F-4B5C-A6E1-A38F5439584A}" type="parTrans" cxnId="{9F65638F-40A3-4200-9433-CAA0682C5BF1}">
      <dgm:prSet/>
      <dgm:spPr/>
      <dgm:t>
        <a:bodyPr/>
        <a:lstStyle/>
        <a:p>
          <a:endParaRPr lang="tr-TR"/>
        </a:p>
      </dgm:t>
    </dgm:pt>
    <dgm:pt modelId="{ADF47724-62E9-44EC-90B5-04F2FAF228F5}" type="sibTrans" cxnId="{9F65638F-40A3-4200-9433-CAA0682C5BF1}">
      <dgm:prSet/>
      <dgm:spPr/>
      <dgm:t>
        <a:bodyPr/>
        <a:lstStyle/>
        <a:p>
          <a:endParaRPr lang="tr-TR"/>
        </a:p>
      </dgm:t>
    </dgm:pt>
    <dgm:pt modelId="{1858963E-A41C-455B-9C63-1A21648F1A55}">
      <dgm:prSet phldrT="[Metin]"/>
      <dgm:spPr/>
      <dgm:t>
        <a:bodyPr/>
        <a:lstStyle/>
        <a:p>
          <a:pPr algn="just">
            <a:lnSpc>
              <a:spcPts val="1920"/>
            </a:lnSpc>
            <a:spcBef>
              <a:spcPts val="600"/>
            </a:spcBef>
            <a:spcAft>
              <a:spcPts val="600"/>
            </a:spcAft>
          </a:pPr>
          <a:r>
            <a:rPr lang="tr-TR" dirty="0"/>
            <a:t>Başkasının fikrini, iş ürününü kullanmak tek başına haksız rekabet değildir. Ancak bu kullanım ahlaka aykırı ise o zaman haksız rekabettir. </a:t>
          </a:r>
        </a:p>
      </dgm:t>
    </dgm:pt>
    <dgm:pt modelId="{D49CA855-84A7-44A9-A02E-61B3ACB3BFF1}" type="parTrans" cxnId="{33854127-8A9D-4554-A9DF-96EF672BED0C}">
      <dgm:prSet/>
      <dgm:spPr/>
      <dgm:t>
        <a:bodyPr/>
        <a:lstStyle/>
        <a:p>
          <a:endParaRPr lang="tr-TR"/>
        </a:p>
      </dgm:t>
    </dgm:pt>
    <dgm:pt modelId="{A7190AD1-9435-47F7-91C1-21493B5B386C}" type="sibTrans" cxnId="{33854127-8A9D-4554-A9DF-96EF672BED0C}">
      <dgm:prSet/>
      <dgm:spPr/>
      <dgm:t>
        <a:bodyPr/>
        <a:lstStyle/>
        <a:p>
          <a:endParaRPr lang="tr-TR"/>
        </a:p>
      </dgm:t>
    </dgm:pt>
    <dgm:pt modelId="{CBEA8DFF-668C-4042-945C-849D132E9B1B}">
      <dgm:prSet phldrT="[Metin]"/>
      <dgm:spPr/>
      <dgm:t>
        <a:bodyPr/>
        <a:lstStyle/>
        <a:p>
          <a:pPr algn="just">
            <a:lnSpc>
              <a:spcPts val="1920"/>
            </a:lnSpc>
            <a:spcBef>
              <a:spcPts val="600"/>
            </a:spcBef>
            <a:spcAft>
              <a:spcPts val="600"/>
            </a:spcAft>
          </a:pPr>
          <a:r>
            <a:rPr lang="tr-TR" dirty="0"/>
            <a:t>Taklit sonucu, «ürünlerin» karıştırılması, taklidin sonucu olduğu için tek başına haksız rekabet teşkil etmez. </a:t>
          </a:r>
        </a:p>
      </dgm:t>
    </dgm:pt>
    <dgm:pt modelId="{2AC3C64E-FFBD-4D9D-AF20-E951A00845C0}" type="parTrans" cxnId="{5D05DA71-2608-4355-8C7F-B155D8B38733}">
      <dgm:prSet/>
      <dgm:spPr/>
      <dgm:t>
        <a:bodyPr/>
        <a:lstStyle/>
        <a:p>
          <a:endParaRPr lang="tr-TR"/>
        </a:p>
      </dgm:t>
    </dgm:pt>
    <dgm:pt modelId="{5BC4025E-388F-4BFB-8F88-4C6BA85C6719}" type="sibTrans" cxnId="{5D05DA71-2608-4355-8C7F-B155D8B38733}">
      <dgm:prSet/>
      <dgm:spPr/>
      <dgm:t>
        <a:bodyPr/>
        <a:lstStyle/>
        <a:p>
          <a:endParaRPr lang="tr-TR"/>
        </a:p>
      </dgm:t>
    </dgm:pt>
    <dgm:pt modelId="{DE43BAD4-338B-4233-9EAB-A73DD51E4B92}">
      <dgm:prSet phldrT="[Metin]"/>
      <dgm:spPr/>
      <dgm:t>
        <a:bodyPr/>
        <a:lstStyle/>
        <a:p>
          <a:pPr algn="just">
            <a:lnSpc>
              <a:spcPts val="1920"/>
            </a:lnSpc>
            <a:spcBef>
              <a:spcPts val="600"/>
            </a:spcBef>
            <a:spcAft>
              <a:spcPts val="600"/>
            </a:spcAft>
          </a:pPr>
          <a:r>
            <a:rPr lang="tr-TR" dirty="0"/>
            <a:t>Parazit rekabet korunmaz. Başkasının ününden yararlanma korunmaz.</a:t>
          </a:r>
        </a:p>
      </dgm:t>
    </dgm:pt>
    <dgm:pt modelId="{D04673EB-A7A9-46F9-AD21-244475D875E2}" type="parTrans" cxnId="{4D47E2A0-F1B8-42AB-A04D-A83D1E467DA3}">
      <dgm:prSet/>
      <dgm:spPr/>
      <dgm:t>
        <a:bodyPr/>
        <a:lstStyle/>
        <a:p>
          <a:endParaRPr lang="tr-TR"/>
        </a:p>
      </dgm:t>
    </dgm:pt>
    <dgm:pt modelId="{6CC5A22F-CCB0-4444-B47E-C11F35B33FC5}" type="sibTrans" cxnId="{4D47E2A0-F1B8-42AB-A04D-A83D1E467DA3}">
      <dgm:prSet/>
      <dgm:spPr/>
      <dgm:t>
        <a:bodyPr/>
        <a:lstStyle/>
        <a:p>
          <a:endParaRPr lang="tr-TR"/>
        </a:p>
      </dgm:t>
    </dgm:pt>
    <dgm:pt modelId="{88DBEF8B-E4CF-4518-9F0B-7A3A6D8BE46C}">
      <dgm:prSet phldrT="[Metin]"/>
      <dgm:spPr/>
      <dgm:t>
        <a:bodyPr/>
        <a:lstStyle/>
        <a:p>
          <a:pPr algn="just">
            <a:lnSpc>
              <a:spcPts val="1920"/>
            </a:lnSpc>
            <a:spcBef>
              <a:spcPts val="600"/>
            </a:spcBef>
            <a:spcAft>
              <a:spcPts val="600"/>
            </a:spcAft>
          </a:pPr>
          <a:r>
            <a:rPr lang="tr-TR" dirty="0"/>
            <a:t>Tüketici, malın kökeni konusunda kaçınılmaz olarak yanılgıya düşerse, bu da korunmaz. </a:t>
          </a:r>
        </a:p>
      </dgm:t>
    </dgm:pt>
    <dgm:pt modelId="{CF131FDF-743E-410E-804D-2660FEC03620}" type="parTrans" cxnId="{84958033-58E1-4C8B-8F78-122B7991CB57}">
      <dgm:prSet/>
      <dgm:spPr/>
      <dgm:t>
        <a:bodyPr/>
        <a:lstStyle/>
        <a:p>
          <a:endParaRPr lang="tr-TR"/>
        </a:p>
      </dgm:t>
    </dgm:pt>
    <dgm:pt modelId="{23A70B95-E06E-4710-8CE0-BDF5C197FA69}" type="sibTrans" cxnId="{84958033-58E1-4C8B-8F78-122B7991CB57}">
      <dgm:prSet/>
      <dgm:spPr/>
      <dgm:t>
        <a:bodyPr/>
        <a:lstStyle/>
        <a:p>
          <a:endParaRPr lang="tr-TR"/>
        </a:p>
      </dgm:t>
    </dgm:pt>
    <dgm:pt modelId="{D3882A47-64E2-45BA-8696-E992E81A5F2E}">
      <dgm:prSet phldrT="[Metin]"/>
      <dgm:spPr/>
      <dgm:t>
        <a:bodyPr/>
        <a:lstStyle/>
        <a:p>
          <a:pPr algn="just">
            <a:lnSpc>
              <a:spcPts val="1920"/>
            </a:lnSpc>
            <a:spcBef>
              <a:spcPts val="600"/>
            </a:spcBef>
            <a:spcAft>
              <a:spcPts val="600"/>
            </a:spcAft>
          </a:pPr>
          <a:r>
            <a:rPr lang="tr-TR" dirty="0"/>
            <a:t>Ancak piyasadaki rakiplerin tekniğin bilinen durumundan yararlanması, zamanın hoşa giden zevkine göre şekiller kullanması engellenemez. </a:t>
          </a:r>
        </a:p>
      </dgm:t>
    </dgm:pt>
    <dgm:pt modelId="{3637B15C-1914-4398-92E0-709FF4A5C99A}" type="parTrans" cxnId="{B77EDB1E-A44D-463B-AA2C-60040F373E03}">
      <dgm:prSet/>
      <dgm:spPr/>
      <dgm:t>
        <a:bodyPr/>
        <a:lstStyle/>
        <a:p>
          <a:endParaRPr lang="tr-TR"/>
        </a:p>
      </dgm:t>
    </dgm:pt>
    <dgm:pt modelId="{B30C05D3-E5EF-46FB-B2A0-F09245AF7946}" type="sibTrans" cxnId="{B77EDB1E-A44D-463B-AA2C-60040F373E03}">
      <dgm:prSet/>
      <dgm:spPr/>
      <dgm:t>
        <a:bodyPr/>
        <a:lstStyle/>
        <a:p>
          <a:endParaRPr lang="tr-TR"/>
        </a:p>
      </dgm:t>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dgm:presLayoutVars>
          <dgm:chMax val="0"/>
          <dgm:bulletEnabled val="1"/>
        </dgm:presLayoutVars>
      </dgm:prSet>
      <dgm:spPr/>
    </dgm:pt>
    <dgm:pt modelId="{41593970-B0AD-4562-85B9-65AE79D26107}" type="pres">
      <dgm:prSet presAssocID="{DE1C0BD9-73AC-4FF1-BFD0-468AFB8CCCFA}" presName="childText" presStyleLbl="revTx" presStyleIdx="0" presStyleCnt="1" custScaleY="103823">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9AF2F60B-9B9B-4441-81CA-07BDF5E646EE}" type="presOf" srcId="{1858963E-A41C-455B-9C63-1A21648F1A55}" destId="{41593970-B0AD-4562-85B9-65AE79D26107}" srcOrd="0" destOrd="5" presId="urn:microsoft.com/office/officeart/2005/8/layout/vList2"/>
    <dgm:cxn modelId="{B2501E15-B5D6-4EA2-B3B5-79D4EEB77EA6}" srcId="{DE1C0BD9-73AC-4FF1-BFD0-468AFB8CCCFA}" destId="{4D0CC8E7-1E0B-4F61-A9D6-1C0C9BB0A048}" srcOrd="3" destOrd="0" parTransId="{94ED2C04-FC00-4438-8B30-B733D107FDE8}" sibTransId="{F4F5CAE6-AC32-4C00-AB1B-63B28752E8FB}"/>
    <dgm:cxn modelId="{B77EDB1E-A44D-463B-AA2C-60040F373E03}" srcId="{12013789-E6FF-40FE-82C1-FFCF517D7E4C}" destId="{D3882A47-64E2-45BA-8696-E992E81A5F2E}" srcOrd="4" destOrd="0" parTransId="{3637B15C-1914-4398-92E0-709FF4A5C99A}" sibTransId="{B30C05D3-E5EF-46FB-B2A0-F09245AF7946}"/>
    <dgm:cxn modelId="{26DB3024-AB5B-4962-8D42-C2B758951685}" type="presOf" srcId="{D3882A47-64E2-45BA-8696-E992E81A5F2E}" destId="{41593970-B0AD-4562-85B9-65AE79D26107}" srcOrd="0" destOrd="9" presId="urn:microsoft.com/office/officeart/2005/8/layout/vList2"/>
    <dgm:cxn modelId="{523E8A25-22FE-4A8E-BCAE-5B4740700C9C}" srcId="{DE1C0BD9-73AC-4FF1-BFD0-468AFB8CCCFA}" destId="{69D95ACA-FE90-48AA-88D8-B94EE75069A6}" srcOrd="0" destOrd="0" parTransId="{7F085234-8E04-4430-9CAB-B9EA6C8C3EEE}" sibTransId="{66663C7D-BEC7-4568-AFCB-BB9E07FDDFBC}"/>
    <dgm:cxn modelId="{33854127-8A9D-4554-A9DF-96EF672BED0C}" srcId="{12013789-E6FF-40FE-82C1-FFCF517D7E4C}" destId="{1858963E-A41C-455B-9C63-1A21648F1A55}" srcOrd="0" destOrd="0" parTransId="{D49CA855-84A7-44A9-A02E-61B3ACB3BFF1}" sibTransId="{A7190AD1-9435-47F7-91C1-21493B5B386C}"/>
    <dgm:cxn modelId="{5D58692B-6359-437C-BA95-2FAD409A5A61}" type="presOf" srcId="{DE43BAD4-338B-4233-9EAB-A73DD51E4B92}" destId="{41593970-B0AD-4562-85B9-65AE79D26107}" srcOrd="0" destOrd="7" presId="urn:microsoft.com/office/officeart/2005/8/layout/vList2"/>
    <dgm:cxn modelId="{84958033-58E1-4C8B-8F78-122B7991CB57}" srcId="{12013789-E6FF-40FE-82C1-FFCF517D7E4C}" destId="{88DBEF8B-E4CF-4518-9F0B-7A3A6D8BE46C}" srcOrd="3" destOrd="0" parTransId="{CF131FDF-743E-410E-804D-2660FEC03620}" sibTransId="{23A70B95-E06E-4710-8CE0-BDF5C197FA69}"/>
    <dgm:cxn modelId="{0F822138-EF96-4399-B2F9-3179816D7A30}" srcId="{DE1C0BD9-73AC-4FF1-BFD0-468AFB8CCCFA}" destId="{78D11E2A-BC59-4F5A-AF5B-02A1DCB1BB31}" srcOrd="7" destOrd="0" parTransId="{75D4A3F2-F5AD-41DD-B015-C9439ED998C1}" sibTransId="{99922400-E80B-42D7-8DE0-B3210940C5A6}"/>
    <dgm:cxn modelId="{DD7FFC3D-897E-4521-B279-43DF9DB795A2}" type="presOf" srcId="{D33A204F-AAA2-420A-B04E-0BDEDF5F804F}" destId="{41593970-B0AD-4562-85B9-65AE79D26107}" srcOrd="0" destOrd="2" presId="urn:microsoft.com/office/officeart/2005/8/layout/vList2"/>
    <dgm:cxn modelId="{5FD0A966-7042-43B2-BA8E-012E6AE80091}" type="presOf" srcId="{2AA663AE-2C82-44F6-A77A-68CA44BF02A1}" destId="{41593970-B0AD-4562-85B9-65AE79D26107}" srcOrd="0" destOrd="1" presId="urn:microsoft.com/office/officeart/2005/8/layout/vList2"/>
    <dgm:cxn modelId="{4ADBE066-B6FE-45D6-88C2-0E875AE3726B}" type="presOf" srcId="{562FA8F6-F9BC-4F9F-A438-C296CDBEFED1}" destId="{41593970-B0AD-4562-85B9-65AE79D26107}" srcOrd="0" destOrd="10" presId="urn:microsoft.com/office/officeart/2005/8/layout/vList2"/>
    <dgm:cxn modelId="{6566B248-B118-4947-9415-42527ABC2FC4}" type="presOf" srcId="{69D95ACA-FE90-48AA-88D8-B94EE75069A6}" destId="{41593970-B0AD-4562-85B9-65AE79D26107}" srcOrd="0" destOrd="0" presId="urn:microsoft.com/office/officeart/2005/8/layout/vList2"/>
    <dgm:cxn modelId="{7B6D094D-4764-445E-863B-ADE9F08BD17B}" type="presOf" srcId="{78D11E2A-BC59-4F5A-AF5B-02A1DCB1BB31}" destId="{41593970-B0AD-4562-85B9-65AE79D26107}" srcOrd="0" destOrd="12" presId="urn:microsoft.com/office/officeart/2005/8/layout/vList2"/>
    <dgm:cxn modelId="{C173384F-9D8C-4CDC-8D74-59064921ACF3}" type="presOf" srcId="{98DBDF8E-305A-454E-96AB-F93D56AD667C}" destId="{41593970-B0AD-4562-85B9-65AE79D26107}" srcOrd="0" destOrd="11" presId="urn:microsoft.com/office/officeart/2005/8/layout/vList2"/>
    <dgm:cxn modelId="{5D05DA71-2608-4355-8C7F-B155D8B38733}" srcId="{12013789-E6FF-40FE-82C1-FFCF517D7E4C}" destId="{CBEA8DFF-668C-4042-945C-849D132E9B1B}" srcOrd="1" destOrd="0" parTransId="{2AC3C64E-FFBD-4D9D-AF20-E951A00845C0}" sibTransId="{5BC4025E-388F-4BFB-8F88-4C6BA85C6719}"/>
    <dgm:cxn modelId="{383A917B-49E1-4908-B061-81F518294654}" srcId="{DE1C0BD9-73AC-4FF1-BFD0-468AFB8CCCFA}" destId="{562FA8F6-F9BC-4F9F-A438-C296CDBEFED1}" srcOrd="5" destOrd="0" parTransId="{37027905-065B-439D-B4CF-7BAB4FB84878}" sibTransId="{8F4417BF-B5DD-4CAA-9E55-076B96FA3B0D}"/>
    <dgm:cxn modelId="{813E2E88-5C73-4968-AA0E-34E8195ECD9C}" type="presOf" srcId="{CBEA8DFF-668C-4042-945C-849D132E9B1B}" destId="{41593970-B0AD-4562-85B9-65AE79D26107}" srcOrd="0" destOrd="6" presId="urn:microsoft.com/office/officeart/2005/8/layout/vList2"/>
    <dgm:cxn modelId="{93BCDA8A-B1DA-42FA-9683-02EC3950A515}" type="presOf" srcId="{12013789-E6FF-40FE-82C1-FFCF517D7E4C}" destId="{41593970-B0AD-4562-85B9-65AE79D26107}" srcOrd="0" destOrd="4" presId="urn:microsoft.com/office/officeart/2005/8/layout/vList2"/>
    <dgm:cxn modelId="{9F65638F-40A3-4200-9433-CAA0682C5BF1}" srcId="{DE1C0BD9-73AC-4FF1-BFD0-468AFB8CCCFA}" destId="{12013789-E6FF-40FE-82C1-FFCF517D7E4C}" srcOrd="4" destOrd="0" parTransId="{467C9568-B62F-4B5C-A6E1-A38F5439584A}" sibTransId="{ADF47724-62E9-44EC-90B5-04F2FAF228F5}"/>
    <dgm:cxn modelId="{D2BDFC90-44FF-4B68-8C70-6CB1D2FE06CF}" srcId="{DE1C0BD9-73AC-4FF1-BFD0-468AFB8CCCFA}" destId="{2AA663AE-2C82-44F6-A77A-68CA44BF02A1}" srcOrd="1" destOrd="0" parTransId="{FBB59901-A4D7-49C0-B1C2-E48AE4FFDCB7}" sibTransId="{93F59C85-EC14-4589-B2AE-FA2BD0E7F52C}"/>
    <dgm:cxn modelId="{5B164E95-2D9B-495F-84FD-C6C02CACA374}" type="presOf" srcId="{4D0CC8E7-1E0B-4F61-A9D6-1C0C9BB0A048}" destId="{41593970-B0AD-4562-85B9-65AE79D26107}" srcOrd="0" destOrd="3" presId="urn:microsoft.com/office/officeart/2005/8/layout/vList2"/>
    <dgm:cxn modelId="{A4FEA598-66D7-4760-B2A7-0AB5B3A347A7}" type="presOf" srcId="{DE1C0BD9-73AC-4FF1-BFD0-468AFB8CCCFA}" destId="{638719BB-C9DB-4EA7-B91A-F5BB9AD315D8}" srcOrd="0" destOrd="0" presId="urn:microsoft.com/office/officeart/2005/8/layout/vList2"/>
    <dgm:cxn modelId="{E7F6469E-C685-4E4E-857D-E89C4233D700}" srcId="{DE1C0BD9-73AC-4FF1-BFD0-468AFB8CCCFA}" destId="{D33A204F-AAA2-420A-B04E-0BDEDF5F804F}" srcOrd="2" destOrd="0" parTransId="{3A967827-481B-47F7-A310-0731AF08ED81}" sibTransId="{853E04F1-752C-4BA9-8E2C-628780897C85}"/>
    <dgm:cxn modelId="{4D47E2A0-F1B8-42AB-A04D-A83D1E467DA3}" srcId="{12013789-E6FF-40FE-82C1-FFCF517D7E4C}" destId="{DE43BAD4-338B-4233-9EAB-A73DD51E4B92}" srcOrd="2" destOrd="0" parTransId="{D04673EB-A7A9-46F9-AD21-244475D875E2}" sibTransId="{6CC5A22F-CCB0-4444-B47E-C11F35B33FC5}"/>
    <dgm:cxn modelId="{0E0E0AB1-DF42-4088-8ED6-71F4F722D1F8}" type="presOf" srcId="{2083B40A-880B-456A-89ED-D5B56E8330E8}" destId="{97EE9703-23D9-4173-8A0F-4D524B650080}" srcOrd="0" destOrd="0" presId="urn:microsoft.com/office/officeart/2005/8/layout/vList2"/>
    <dgm:cxn modelId="{2CF033D1-497A-4D0F-9691-DB941871DD34}" type="presOf" srcId="{88DBEF8B-E4CF-4518-9F0B-7A3A6D8BE46C}" destId="{41593970-B0AD-4562-85B9-65AE79D26107}" srcOrd="0" destOrd="8" presId="urn:microsoft.com/office/officeart/2005/8/layout/vList2"/>
    <dgm:cxn modelId="{A96623FD-7DED-4CFA-AC5A-00E6F5CDDC50}" srcId="{DE1C0BD9-73AC-4FF1-BFD0-468AFB8CCCFA}" destId="{98DBDF8E-305A-454E-96AB-F93D56AD667C}" srcOrd="6" destOrd="0" parTransId="{7B51DF34-C2ED-4CA2-B864-558401155443}" sibTransId="{BF41E455-5731-41B1-925F-CCA7578A2696}"/>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083B40A-880B-456A-89ED-D5B56E8330E8}" type="doc">
      <dgm:prSet loTypeId="urn:microsoft.com/office/officeart/2005/8/layout/vList2" loCatId="list" qsTypeId="urn:microsoft.com/office/officeart/2005/8/quickstyle/simple2" qsCatId="simple" csTypeId="urn:microsoft.com/office/officeart/2005/8/colors/accent0_1" csCatId="mainScheme" phldr="1"/>
      <dgm:spPr/>
      <dgm:t>
        <a:bodyPr/>
        <a:lstStyle/>
        <a:p>
          <a:endParaRPr lang="tr-TR"/>
        </a:p>
      </dgm:t>
    </dgm:pt>
    <dgm:pt modelId="{DE1C0BD9-73AC-4FF1-BFD0-468AFB8CCCFA}">
      <dgm:prSet phldrT="[Metin]" custT="1"/>
      <dgm:spPr/>
      <dgm:t>
        <a:bodyPr/>
        <a:lstStyle/>
        <a:p>
          <a:pPr>
            <a:tabLst>
              <a:tab pos="92075" algn="l"/>
            </a:tabLst>
          </a:pPr>
          <a:r>
            <a:rPr lang="tr-TR" sz="2200" dirty="0"/>
            <a:t>5. Kendisini, mallarını, iş ürünlerini, faaliyetlerini, fiyatlarını, gerçeğe aykırı, yanıltıcı, rakibini gereksiz yere kötüleyici veya gereksiz yere onun tanınmışlığından yararlanacak şekilde; başkaları, malları, iş ürünleri veya fiyatlarıyla karşılaştırmak ya da üçüncü kişiyi benzer yollardan öne geçirmek</a:t>
          </a:r>
        </a:p>
      </dgm:t>
    </dgm:pt>
    <dgm:pt modelId="{7A4B9CB6-A67D-4C06-A7CD-9823C425D1A2}" type="parTrans" cxnId="{C8423603-44C9-48BE-91EC-5591A2EE52A7}">
      <dgm:prSet/>
      <dgm:spPr/>
      <dgm:t>
        <a:bodyPr/>
        <a:lstStyle/>
        <a:p>
          <a:endParaRPr lang="tr-TR"/>
        </a:p>
      </dgm:t>
    </dgm:pt>
    <dgm:pt modelId="{7E11419F-9A44-45E5-A491-E9A58D7FBFB1}" type="sibTrans" cxnId="{C8423603-44C9-48BE-91EC-5591A2EE52A7}">
      <dgm:prSet/>
      <dgm:spPr/>
      <dgm:t>
        <a:bodyPr/>
        <a:lstStyle/>
        <a:p>
          <a:endParaRPr lang="tr-TR"/>
        </a:p>
      </dgm:t>
    </dgm:pt>
    <dgm:pt modelId="{222DE8DD-8D31-47A3-83FA-AFA371ACC06F}">
      <dgm:prSet phldrT="[Metin]" custT="1"/>
      <dgm:spPr/>
      <dgm:t>
        <a:bodyPr/>
        <a:lstStyle/>
        <a:p>
          <a:pPr marL="0" indent="0" algn="just" defTabSz="889000">
            <a:lnSpc>
              <a:spcPts val="2400"/>
            </a:lnSpc>
            <a:spcBef>
              <a:spcPts val="600"/>
            </a:spcBef>
            <a:spcAft>
              <a:spcPts val="600"/>
            </a:spcAft>
            <a:buNone/>
          </a:pPr>
          <a:r>
            <a:rPr lang="tr-TR" sz="2000"/>
            <a:t> Hükmün kapsamına esas olarak karşılaştırmalı reklamlar girmektedir.</a:t>
          </a:r>
          <a:endParaRPr lang="tr-TR" sz="2000" dirty="0"/>
        </a:p>
      </dgm:t>
    </dgm:pt>
    <dgm:pt modelId="{7E9F4D2F-19FC-4C40-8BD3-6665B038B389}" type="parTrans" cxnId="{8EE7FDEB-62D0-46EA-B48E-2FF01CB1520F}">
      <dgm:prSet/>
      <dgm:spPr/>
      <dgm:t>
        <a:bodyPr/>
        <a:lstStyle/>
        <a:p>
          <a:endParaRPr lang="tr-TR"/>
        </a:p>
      </dgm:t>
    </dgm:pt>
    <dgm:pt modelId="{BC6369D9-21B9-4E92-B178-0910A2D2E387}" type="sibTrans" cxnId="{8EE7FDEB-62D0-46EA-B48E-2FF01CB1520F}">
      <dgm:prSet/>
      <dgm:spPr/>
      <dgm:t>
        <a:bodyPr/>
        <a:lstStyle/>
        <a:p>
          <a:endParaRPr lang="tr-TR"/>
        </a:p>
      </dgm:t>
    </dgm:pt>
    <dgm:pt modelId="{D6930F15-1C85-41D1-8956-DBAE991B15DF}">
      <dgm:prSet phldrT="[Metin]" custT="1"/>
      <dgm:spPr/>
      <dgm:t>
        <a:bodyPr/>
        <a:lstStyle/>
        <a:p>
          <a:pPr marL="0" indent="0" algn="just" defTabSz="889000">
            <a:lnSpc>
              <a:spcPts val="2400"/>
            </a:lnSpc>
            <a:spcBef>
              <a:spcPts val="600"/>
            </a:spcBef>
            <a:spcAft>
              <a:spcPts val="600"/>
            </a:spcAft>
            <a:buNone/>
          </a:pPr>
          <a:r>
            <a:rPr lang="tr-TR" sz="2000" dirty="0"/>
            <a:t> Karşılaştırmalı reklamda malların sadece </a:t>
          </a:r>
          <a:r>
            <a:rPr lang="tr-TR" sz="2000" i="1" u="sng" dirty="0"/>
            <a:t>bir</a:t>
          </a:r>
          <a:r>
            <a:rPr lang="tr-TR" sz="2000" dirty="0"/>
            <a:t> özelliğinin karşılaştırılması dahi yeterlidir.</a:t>
          </a:r>
        </a:p>
      </dgm:t>
    </dgm:pt>
    <dgm:pt modelId="{C23068DF-1A52-4F66-A9B9-4771F8CD9F58}" type="parTrans" cxnId="{48A09C12-15E2-4E0D-8BFD-882F41CBB641}">
      <dgm:prSet/>
      <dgm:spPr/>
      <dgm:t>
        <a:bodyPr/>
        <a:lstStyle/>
        <a:p>
          <a:endParaRPr lang="tr-TR"/>
        </a:p>
      </dgm:t>
    </dgm:pt>
    <dgm:pt modelId="{367C88DC-3B0A-4643-B279-0B01353F9EB4}" type="sibTrans" cxnId="{48A09C12-15E2-4E0D-8BFD-882F41CBB641}">
      <dgm:prSet/>
      <dgm:spPr/>
      <dgm:t>
        <a:bodyPr/>
        <a:lstStyle/>
        <a:p>
          <a:endParaRPr lang="tr-TR"/>
        </a:p>
      </dgm:t>
    </dgm:pt>
    <dgm:pt modelId="{9C8B3720-56D4-449E-84A6-522AC6613BE2}">
      <dgm:prSet phldrT="[Metin]" custT="1"/>
      <dgm:spPr/>
      <dgm:t>
        <a:bodyPr/>
        <a:lstStyle/>
        <a:p>
          <a:pPr marL="0" indent="0" algn="just">
            <a:lnSpc>
              <a:spcPts val="2400"/>
            </a:lnSpc>
            <a:spcBef>
              <a:spcPts val="600"/>
            </a:spcBef>
            <a:spcAft>
              <a:spcPts val="600"/>
            </a:spcAft>
          </a:pPr>
          <a:r>
            <a:rPr lang="tr-TR" sz="2000" dirty="0"/>
            <a:t> Karşılaştırmanın doğrulanabilir olması gerekir.  Buna göre, sübjektif değerlendirmelere konu özellikler üzerinde karşılaştırma yapılamaz. Örneğin bir parfümün kokusunun diğerinden daha iyi olduğunun iddia edilmesindeki gibi. </a:t>
          </a:r>
        </a:p>
      </dgm:t>
    </dgm:pt>
    <dgm:pt modelId="{556C0326-2DE0-4438-85CA-634DF1AB5ACE}" type="parTrans" cxnId="{F0B5334C-E8A3-4C35-911A-E712569D0D9A}">
      <dgm:prSet/>
      <dgm:spPr/>
      <dgm:t>
        <a:bodyPr/>
        <a:lstStyle/>
        <a:p>
          <a:endParaRPr lang="tr-TR"/>
        </a:p>
      </dgm:t>
    </dgm:pt>
    <dgm:pt modelId="{FD15F7D9-EAE3-4ECE-B767-CE3447F30F20}" type="sibTrans" cxnId="{F0B5334C-E8A3-4C35-911A-E712569D0D9A}">
      <dgm:prSet/>
      <dgm:spPr/>
      <dgm:t>
        <a:bodyPr/>
        <a:lstStyle/>
        <a:p>
          <a:endParaRPr lang="tr-TR"/>
        </a:p>
      </dgm:t>
    </dgm:pt>
    <dgm:pt modelId="{3A08780A-8A1E-44E8-840A-E58505FB8A0E}">
      <dgm:prSet phldrT="[Metin]" custT="1"/>
      <dgm:spPr/>
      <dgm:t>
        <a:bodyPr/>
        <a:lstStyle/>
        <a:p>
          <a:pPr marL="0" indent="0" algn="just">
            <a:lnSpc>
              <a:spcPts val="2400"/>
            </a:lnSpc>
            <a:spcBef>
              <a:spcPts val="600"/>
            </a:spcBef>
            <a:spcAft>
              <a:spcPts val="600"/>
            </a:spcAft>
          </a:pPr>
          <a:r>
            <a:rPr lang="tr-TR" sz="2000" dirty="0"/>
            <a:t> Karşılaştırmalı reklam, rakibin markasını, ticaret unvanını diğer ayırt edici işaretlerini, mal/hizmetlerini, faaliyetlerinin ya da durumunu küçük düşürmemeli kötülememelidir.  </a:t>
          </a:r>
          <a:r>
            <a:rPr lang="tr-TR" sz="2000" dirty="0" err="1"/>
            <a:t>Örn</a:t>
          </a:r>
          <a:r>
            <a:rPr lang="tr-TR" sz="2000" dirty="0"/>
            <a:t>. Üretilen meyve suyunun, X işletmesi tarafından üretilen meyve suyundan daha az şekerli olduğunu vurgulamak için “</a:t>
          </a:r>
          <a:r>
            <a:rPr lang="tr-TR" sz="2000" i="1" dirty="0"/>
            <a:t>X meyve suyu gibi tiksindirici değil” </a:t>
          </a:r>
          <a:r>
            <a:rPr lang="tr-TR" sz="2000" dirty="0"/>
            <a:t> ifadesi kullanılamaz. </a:t>
          </a:r>
        </a:p>
      </dgm:t>
    </dgm:pt>
    <dgm:pt modelId="{154067CA-292C-4133-9038-A025FF769555}" type="parTrans" cxnId="{8AAF2758-AB62-4C4B-B71A-9B8BA7EAA1E1}">
      <dgm:prSet/>
      <dgm:spPr/>
      <dgm:t>
        <a:bodyPr/>
        <a:lstStyle/>
        <a:p>
          <a:endParaRPr lang="tr-TR"/>
        </a:p>
      </dgm:t>
    </dgm:pt>
    <dgm:pt modelId="{DF48B888-1484-42AC-BEF6-B1A83FA28AC2}" type="sibTrans" cxnId="{8AAF2758-AB62-4C4B-B71A-9B8BA7EAA1E1}">
      <dgm:prSet/>
      <dgm:spPr/>
      <dgm:t>
        <a:bodyPr/>
        <a:lstStyle/>
        <a:p>
          <a:endParaRPr lang="tr-TR"/>
        </a:p>
      </dgm:t>
    </dgm:pt>
    <dgm:pt modelId="{A56B258D-144F-4B60-A016-5F7AC4491D86}">
      <dgm:prSet phldrT="[Metin]" custT="1"/>
      <dgm:spPr/>
      <dgm:t>
        <a:bodyPr/>
        <a:lstStyle/>
        <a:p>
          <a:pPr marL="0" indent="0" algn="just" defTabSz="889000">
            <a:lnSpc>
              <a:spcPts val="2400"/>
            </a:lnSpc>
            <a:spcBef>
              <a:spcPts val="600"/>
            </a:spcBef>
            <a:spcAft>
              <a:spcPts val="600"/>
            </a:spcAft>
            <a:buNone/>
          </a:pPr>
          <a:r>
            <a:rPr lang="tr-TR" sz="2000" dirty="0"/>
            <a:t> Fiyat konusunda yapılacak karşılaştırmalarda, karşılaştırmanın yanıltıcı olmaması gerekir. Özellikle farklı miktarlarda yapılan fiyat karşılaştırmaları yanıltıcıdır. </a:t>
          </a:r>
        </a:p>
      </dgm:t>
    </dgm:pt>
    <dgm:pt modelId="{88775DFF-08E0-46AD-955F-7E94533A5CD0}" type="parTrans" cxnId="{1E98372E-134B-4A2C-9580-82FD95CDD04D}">
      <dgm:prSet/>
      <dgm:spPr/>
      <dgm:t>
        <a:bodyPr/>
        <a:lstStyle/>
        <a:p>
          <a:endParaRPr lang="tr-TR"/>
        </a:p>
      </dgm:t>
    </dgm:pt>
    <dgm:pt modelId="{22922C4D-2A80-4513-A1D0-ACF6FB9EBEF7}" type="sibTrans" cxnId="{1E98372E-134B-4A2C-9580-82FD95CDD04D}">
      <dgm:prSet/>
      <dgm:spPr/>
      <dgm:t>
        <a:bodyPr/>
        <a:lstStyle/>
        <a:p>
          <a:endParaRPr lang="tr-TR"/>
        </a:p>
      </dgm:t>
    </dgm:pt>
    <dgm:pt modelId="{97EE9703-23D9-4173-8A0F-4D524B650080}" type="pres">
      <dgm:prSet presAssocID="{2083B40A-880B-456A-89ED-D5B56E8330E8}" presName="linear" presStyleCnt="0">
        <dgm:presLayoutVars>
          <dgm:animLvl val="lvl"/>
          <dgm:resizeHandles val="exact"/>
        </dgm:presLayoutVars>
      </dgm:prSet>
      <dgm:spPr/>
    </dgm:pt>
    <dgm:pt modelId="{638719BB-C9DB-4EA7-B91A-F5BB9AD315D8}" type="pres">
      <dgm:prSet presAssocID="{DE1C0BD9-73AC-4FF1-BFD0-468AFB8CCCFA}" presName="parentText" presStyleLbl="node1" presStyleIdx="0" presStyleCnt="1" custScaleY="151276" custLinFactNeighborY="-1791">
        <dgm:presLayoutVars>
          <dgm:chMax val="0"/>
          <dgm:bulletEnabled val="1"/>
        </dgm:presLayoutVars>
      </dgm:prSet>
      <dgm:spPr/>
    </dgm:pt>
    <dgm:pt modelId="{41593970-B0AD-4562-85B9-65AE79D26107}" type="pres">
      <dgm:prSet presAssocID="{DE1C0BD9-73AC-4FF1-BFD0-468AFB8CCCFA}" presName="childText" presStyleLbl="revTx" presStyleIdx="0" presStyleCnt="1" custScaleY="157290" custLinFactNeighborY="77">
        <dgm:presLayoutVars>
          <dgm:bulletEnabled val="1"/>
        </dgm:presLayoutVars>
      </dgm:prSet>
      <dgm:spPr/>
    </dgm:pt>
  </dgm:ptLst>
  <dgm:cxnLst>
    <dgm:cxn modelId="{C8423603-44C9-48BE-91EC-5591A2EE52A7}" srcId="{2083B40A-880B-456A-89ED-D5B56E8330E8}" destId="{DE1C0BD9-73AC-4FF1-BFD0-468AFB8CCCFA}" srcOrd="0" destOrd="0" parTransId="{7A4B9CB6-A67D-4C06-A7CD-9823C425D1A2}" sibTransId="{7E11419F-9A44-45E5-A491-E9A58D7FBFB1}"/>
    <dgm:cxn modelId="{07668109-A69F-4949-B446-00A1C13C9892}" type="presOf" srcId="{D6930F15-1C85-41D1-8956-DBAE991B15DF}" destId="{41593970-B0AD-4562-85B9-65AE79D26107}" srcOrd="0" destOrd="1" presId="urn:microsoft.com/office/officeart/2005/8/layout/vList2"/>
    <dgm:cxn modelId="{48A09C12-15E2-4E0D-8BFD-882F41CBB641}" srcId="{DE1C0BD9-73AC-4FF1-BFD0-468AFB8CCCFA}" destId="{D6930F15-1C85-41D1-8956-DBAE991B15DF}" srcOrd="1" destOrd="0" parTransId="{C23068DF-1A52-4F66-A9B9-4771F8CD9F58}" sibTransId="{367C88DC-3B0A-4643-B279-0B01353F9EB4}"/>
    <dgm:cxn modelId="{1E98372E-134B-4A2C-9580-82FD95CDD04D}" srcId="{DE1C0BD9-73AC-4FF1-BFD0-468AFB8CCCFA}" destId="{A56B258D-144F-4B60-A016-5F7AC4491D86}" srcOrd="2" destOrd="0" parTransId="{88775DFF-08E0-46AD-955F-7E94533A5CD0}" sibTransId="{22922C4D-2A80-4513-A1D0-ACF6FB9EBEF7}"/>
    <dgm:cxn modelId="{54715232-60B2-4CDD-B448-B0CBDCF61080}" type="presOf" srcId="{3A08780A-8A1E-44E8-840A-E58505FB8A0E}" destId="{41593970-B0AD-4562-85B9-65AE79D26107}" srcOrd="0" destOrd="4" presId="urn:microsoft.com/office/officeart/2005/8/layout/vList2"/>
    <dgm:cxn modelId="{E6579B6A-83A7-4647-9002-8D5CD2628607}" type="presOf" srcId="{9C8B3720-56D4-449E-84A6-522AC6613BE2}" destId="{41593970-B0AD-4562-85B9-65AE79D26107}" srcOrd="0" destOrd="3" presId="urn:microsoft.com/office/officeart/2005/8/layout/vList2"/>
    <dgm:cxn modelId="{F0B5334C-E8A3-4C35-911A-E712569D0D9A}" srcId="{DE1C0BD9-73AC-4FF1-BFD0-468AFB8CCCFA}" destId="{9C8B3720-56D4-449E-84A6-522AC6613BE2}" srcOrd="3" destOrd="0" parTransId="{556C0326-2DE0-4438-85CA-634DF1AB5ACE}" sibTransId="{FD15F7D9-EAE3-4ECE-B767-CE3447F30F20}"/>
    <dgm:cxn modelId="{8AAF2758-AB62-4C4B-B71A-9B8BA7EAA1E1}" srcId="{DE1C0BD9-73AC-4FF1-BFD0-468AFB8CCCFA}" destId="{3A08780A-8A1E-44E8-840A-E58505FB8A0E}" srcOrd="4" destOrd="0" parTransId="{154067CA-292C-4133-9038-A025FF769555}" sibTransId="{DF48B888-1484-42AC-BEF6-B1A83FA28AC2}"/>
    <dgm:cxn modelId="{A4FEA598-66D7-4760-B2A7-0AB5B3A347A7}" type="presOf" srcId="{DE1C0BD9-73AC-4FF1-BFD0-468AFB8CCCFA}" destId="{638719BB-C9DB-4EA7-B91A-F5BB9AD315D8}" srcOrd="0" destOrd="0" presId="urn:microsoft.com/office/officeart/2005/8/layout/vList2"/>
    <dgm:cxn modelId="{A0A0D59D-178F-4B42-AFE3-84231A1F8F18}" type="presOf" srcId="{222DE8DD-8D31-47A3-83FA-AFA371ACC06F}" destId="{41593970-B0AD-4562-85B9-65AE79D26107}" srcOrd="0" destOrd="0" presId="urn:microsoft.com/office/officeart/2005/8/layout/vList2"/>
    <dgm:cxn modelId="{0E0E0AB1-DF42-4088-8ED6-71F4F722D1F8}" type="presOf" srcId="{2083B40A-880B-456A-89ED-D5B56E8330E8}" destId="{97EE9703-23D9-4173-8A0F-4D524B650080}" srcOrd="0" destOrd="0" presId="urn:microsoft.com/office/officeart/2005/8/layout/vList2"/>
    <dgm:cxn modelId="{A73898E8-EA23-4FD4-8941-29DE8A0082BE}" type="presOf" srcId="{A56B258D-144F-4B60-A016-5F7AC4491D86}" destId="{41593970-B0AD-4562-85B9-65AE79D26107}" srcOrd="0" destOrd="2" presId="urn:microsoft.com/office/officeart/2005/8/layout/vList2"/>
    <dgm:cxn modelId="{8EE7FDEB-62D0-46EA-B48E-2FF01CB1520F}" srcId="{DE1C0BD9-73AC-4FF1-BFD0-468AFB8CCCFA}" destId="{222DE8DD-8D31-47A3-83FA-AFA371ACC06F}" srcOrd="0" destOrd="0" parTransId="{7E9F4D2F-19FC-4C40-8BD3-6665B038B389}" sibTransId="{BC6369D9-21B9-4E92-B178-0910A2D2E387}"/>
    <dgm:cxn modelId="{B3B89F9E-F280-41F6-A4FD-285182E7E6AD}" type="presParOf" srcId="{97EE9703-23D9-4173-8A0F-4D524B650080}" destId="{638719BB-C9DB-4EA7-B91A-F5BB9AD315D8}" srcOrd="0" destOrd="0" presId="urn:microsoft.com/office/officeart/2005/8/layout/vList2"/>
    <dgm:cxn modelId="{279F8DF4-1F67-4A1C-AD87-F00AA45E0461}" type="presParOf" srcId="{97EE9703-23D9-4173-8A0F-4D524B650080}" destId="{41593970-B0AD-4562-85B9-65AE79D2610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C764C-E7D2-4C1C-A3F5-471B745D187F}">
      <dsp:nvSpPr>
        <dsp:cNvPr id="0" name=""/>
        <dsp:cNvSpPr/>
      </dsp:nvSpPr>
      <dsp:spPr>
        <a:xfrm>
          <a:off x="8199164" y="2485950"/>
          <a:ext cx="644169" cy="2398625"/>
        </a:xfrm>
        <a:custGeom>
          <a:avLst/>
          <a:gdLst/>
          <a:ahLst/>
          <a:cxnLst/>
          <a:rect l="0" t="0" r="0" b="0"/>
          <a:pathLst>
            <a:path>
              <a:moveTo>
                <a:pt x="0" y="0"/>
              </a:moveTo>
              <a:lnTo>
                <a:pt x="0" y="2398625"/>
              </a:lnTo>
              <a:lnTo>
                <a:pt x="644169" y="239862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E839C9-1C0A-46B4-9DB3-D18FAE3EE2E8}">
      <dsp:nvSpPr>
        <dsp:cNvPr id="0" name=""/>
        <dsp:cNvSpPr/>
      </dsp:nvSpPr>
      <dsp:spPr>
        <a:xfrm>
          <a:off x="8199164" y="2485950"/>
          <a:ext cx="644169" cy="943049"/>
        </a:xfrm>
        <a:custGeom>
          <a:avLst/>
          <a:gdLst/>
          <a:ahLst/>
          <a:cxnLst/>
          <a:rect l="0" t="0" r="0" b="0"/>
          <a:pathLst>
            <a:path>
              <a:moveTo>
                <a:pt x="0" y="0"/>
              </a:moveTo>
              <a:lnTo>
                <a:pt x="0" y="943049"/>
              </a:lnTo>
              <a:lnTo>
                <a:pt x="644169" y="94304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A1135B-744A-40CB-9343-4F1D381B3259}">
      <dsp:nvSpPr>
        <dsp:cNvPr id="0" name=""/>
        <dsp:cNvSpPr/>
      </dsp:nvSpPr>
      <dsp:spPr>
        <a:xfrm>
          <a:off x="6096000" y="1030374"/>
          <a:ext cx="3820949" cy="430522"/>
        </a:xfrm>
        <a:custGeom>
          <a:avLst/>
          <a:gdLst/>
          <a:ahLst/>
          <a:cxnLst/>
          <a:rect l="0" t="0" r="0" b="0"/>
          <a:pathLst>
            <a:path>
              <a:moveTo>
                <a:pt x="0" y="0"/>
              </a:moveTo>
              <a:lnTo>
                <a:pt x="0" y="215261"/>
              </a:lnTo>
              <a:lnTo>
                <a:pt x="3820949" y="215261"/>
              </a:lnTo>
              <a:lnTo>
                <a:pt x="3820949" y="43052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B10DB40-96BC-4055-AD60-AEE32DF9DB47}">
      <dsp:nvSpPr>
        <dsp:cNvPr id="0" name=""/>
        <dsp:cNvSpPr/>
      </dsp:nvSpPr>
      <dsp:spPr>
        <a:xfrm>
          <a:off x="4272921" y="2485950"/>
          <a:ext cx="511045" cy="3854201"/>
        </a:xfrm>
        <a:custGeom>
          <a:avLst/>
          <a:gdLst/>
          <a:ahLst/>
          <a:cxnLst/>
          <a:rect l="0" t="0" r="0" b="0"/>
          <a:pathLst>
            <a:path>
              <a:moveTo>
                <a:pt x="0" y="0"/>
              </a:moveTo>
              <a:lnTo>
                <a:pt x="0" y="3854201"/>
              </a:lnTo>
              <a:lnTo>
                <a:pt x="511045" y="385420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32100DF-C019-49E8-BED7-6AB14A010A96}">
      <dsp:nvSpPr>
        <dsp:cNvPr id="0" name=""/>
        <dsp:cNvSpPr/>
      </dsp:nvSpPr>
      <dsp:spPr>
        <a:xfrm>
          <a:off x="4272921" y="2485950"/>
          <a:ext cx="511045" cy="2398625"/>
        </a:xfrm>
        <a:custGeom>
          <a:avLst/>
          <a:gdLst/>
          <a:ahLst/>
          <a:cxnLst/>
          <a:rect l="0" t="0" r="0" b="0"/>
          <a:pathLst>
            <a:path>
              <a:moveTo>
                <a:pt x="0" y="0"/>
              </a:moveTo>
              <a:lnTo>
                <a:pt x="0" y="2398625"/>
              </a:lnTo>
              <a:lnTo>
                <a:pt x="511045" y="239862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2E5C8D-D3E7-4F3B-B802-9BCB99D10958}">
      <dsp:nvSpPr>
        <dsp:cNvPr id="0" name=""/>
        <dsp:cNvSpPr/>
      </dsp:nvSpPr>
      <dsp:spPr>
        <a:xfrm>
          <a:off x="4272921" y="2485950"/>
          <a:ext cx="511045" cy="943049"/>
        </a:xfrm>
        <a:custGeom>
          <a:avLst/>
          <a:gdLst/>
          <a:ahLst/>
          <a:cxnLst/>
          <a:rect l="0" t="0" r="0" b="0"/>
          <a:pathLst>
            <a:path>
              <a:moveTo>
                <a:pt x="0" y="0"/>
              </a:moveTo>
              <a:lnTo>
                <a:pt x="0" y="943049"/>
              </a:lnTo>
              <a:lnTo>
                <a:pt x="511045" y="94304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58A0A3-9E97-44A1-A55C-998A7031F5D9}">
      <dsp:nvSpPr>
        <dsp:cNvPr id="0" name=""/>
        <dsp:cNvSpPr/>
      </dsp:nvSpPr>
      <dsp:spPr>
        <a:xfrm>
          <a:off x="5635709" y="1030374"/>
          <a:ext cx="460290" cy="430522"/>
        </a:xfrm>
        <a:custGeom>
          <a:avLst/>
          <a:gdLst/>
          <a:ahLst/>
          <a:cxnLst/>
          <a:rect l="0" t="0" r="0" b="0"/>
          <a:pathLst>
            <a:path>
              <a:moveTo>
                <a:pt x="460290" y="0"/>
              </a:moveTo>
              <a:lnTo>
                <a:pt x="460290" y="215261"/>
              </a:lnTo>
              <a:lnTo>
                <a:pt x="0" y="215261"/>
              </a:lnTo>
              <a:lnTo>
                <a:pt x="0" y="43052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712677-4962-41D4-A2AF-089FE6316DF4}">
      <dsp:nvSpPr>
        <dsp:cNvPr id="0" name=""/>
        <dsp:cNvSpPr/>
      </dsp:nvSpPr>
      <dsp:spPr>
        <a:xfrm>
          <a:off x="1814760" y="1030374"/>
          <a:ext cx="4281239" cy="430522"/>
        </a:xfrm>
        <a:custGeom>
          <a:avLst/>
          <a:gdLst/>
          <a:ahLst/>
          <a:cxnLst/>
          <a:rect l="0" t="0" r="0" b="0"/>
          <a:pathLst>
            <a:path>
              <a:moveTo>
                <a:pt x="4281239" y="0"/>
              </a:moveTo>
              <a:lnTo>
                <a:pt x="4281239" y="215261"/>
              </a:lnTo>
              <a:lnTo>
                <a:pt x="0" y="215261"/>
              </a:lnTo>
              <a:lnTo>
                <a:pt x="0" y="43052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2EB39C-DC46-4865-B03A-302C81B059B2}">
      <dsp:nvSpPr>
        <dsp:cNvPr id="0" name=""/>
        <dsp:cNvSpPr/>
      </dsp:nvSpPr>
      <dsp:spPr>
        <a:xfrm>
          <a:off x="2497395" y="5320"/>
          <a:ext cx="7197209"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Türk Hukukunda Rekabetin Düzenlenişi</a:t>
          </a:r>
        </a:p>
      </dsp:txBody>
      <dsp:txXfrm>
        <a:off x="2497395" y="5320"/>
        <a:ext cx="7197209" cy="1025053"/>
      </dsp:txXfrm>
    </dsp:sp>
    <dsp:sp modelId="{BEE2C5C4-C099-4F03-910A-F2E430322781}">
      <dsp:nvSpPr>
        <dsp:cNvPr id="0" name=""/>
        <dsp:cNvSpPr/>
      </dsp:nvSpPr>
      <dsp:spPr>
        <a:xfrm>
          <a:off x="127819" y="1460896"/>
          <a:ext cx="3373882"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Haksız Rekabet (TTK m. 54 vd.)</a:t>
          </a:r>
        </a:p>
      </dsp:txBody>
      <dsp:txXfrm>
        <a:off x="127819" y="1460896"/>
        <a:ext cx="3373882" cy="1025053"/>
      </dsp:txXfrm>
    </dsp:sp>
    <dsp:sp modelId="{5174A21A-5415-4F2F-A275-C1765EDF4718}">
      <dsp:nvSpPr>
        <dsp:cNvPr id="0" name=""/>
        <dsp:cNvSpPr/>
      </dsp:nvSpPr>
      <dsp:spPr>
        <a:xfrm>
          <a:off x="3932224" y="1460896"/>
          <a:ext cx="3406971"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4054 sayılı Rekabetin Korunması Hakkında Kanun </a:t>
          </a:r>
        </a:p>
      </dsp:txBody>
      <dsp:txXfrm>
        <a:off x="3932224" y="1460896"/>
        <a:ext cx="3406971" cy="1025053"/>
      </dsp:txXfrm>
    </dsp:sp>
    <dsp:sp modelId="{8571D3B6-D64C-42BD-8F7F-B964992E0142}">
      <dsp:nvSpPr>
        <dsp:cNvPr id="0" name=""/>
        <dsp:cNvSpPr/>
      </dsp:nvSpPr>
      <dsp:spPr>
        <a:xfrm>
          <a:off x="4783967" y="2916473"/>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Rekabeti Sınırlayıcı Anlaşma, Uyumlu Eylem</a:t>
          </a:r>
        </a:p>
      </dsp:txBody>
      <dsp:txXfrm>
        <a:off x="4783967" y="2916473"/>
        <a:ext cx="2050107" cy="1025053"/>
      </dsp:txXfrm>
    </dsp:sp>
    <dsp:sp modelId="{568B5796-4FC2-4FCA-8219-87E1E9A2D9F3}">
      <dsp:nvSpPr>
        <dsp:cNvPr id="0" name=""/>
        <dsp:cNvSpPr/>
      </dsp:nvSpPr>
      <dsp:spPr>
        <a:xfrm>
          <a:off x="4783967" y="4372049"/>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Hâkim Durumun Kötüye Kullanılması</a:t>
          </a:r>
        </a:p>
      </dsp:txBody>
      <dsp:txXfrm>
        <a:off x="4783967" y="4372049"/>
        <a:ext cx="2050107" cy="1025053"/>
      </dsp:txXfrm>
    </dsp:sp>
    <dsp:sp modelId="{5F062388-8918-4031-AD73-16EE2112B2D0}">
      <dsp:nvSpPr>
        <dsp:cNvPr id="0" name=""/>
        <dsp:cNvSpPr/>
      </dsp:nvSpPr>
      <dsp:spPr>
        <a:xfrm>
          <a:off x="4783967" y="5827625"/>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Birleşme ve Devralmalar</a:t>
          </a:r>
        </a:p>
      </dsp:txBody>
      <dsp:txXfrm>
        <a:off x="4783967" y="5827625"/>
        <a:ext cx="2050107" cy="1025053"/>
      </dsp:txXfrm>
    </dsp:sp>
    <dsp:sp modelId="{9F905E72-1D27-4155-AC93-2813ED628A30}">
      <dsp:nvSpPr>
        <dsp:cNvPr id="0" name=""/>
        <dsp:cNvSpPr/>
      </dsp:nvSpPr>
      <dsp:spPr>
        <a:xfrm>
          <a:off x="7769717" y="1460896"/>
          <a:ext cx="4294462"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3577 sayılı İthalatta Haksız Rekabetin Önlenmesi Hakkında Kanun</a:t>
          </a:r>
        </a:p>
      </dsp:txBody>
      <dsp:txXfrm>
        <a:off x="7769717" y="1460896"/>
        <a:ext cx="4294462" cy="1025053"/>
      </dsp:txXfrm>
    </dsp:sp>
    <dsp:sp modelId="{A33CF96D-87F2-49FD-8099-603ED4F20066}">
      <dsp:nvSpPr>
        <dsp:cNvPr id="0" name=""/>
        <dsp:cNvSpPr/>
      </dsp:nvSpPr>
      <dsp:spPr>
        <a:xfrm>
          <a:off x="8843333" y="2916473"/>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Damping</a:t>
          </a:r>
        </a:p>
      </dsp:txBody>
      <dsp:txXfrm>
        <a:off x="8843333" y="2916473"/>
        <a:ext cx="2050107" cy="1025053"/>
      </dsp:txXfrm>
    </dsp:sp>
    <dsp:sp modelId="{EE66CC3C-FD58-4CA0-B5F9-9F8D44D6A047}">
      <dsp:nvSpPr>
        <dsp:cNvPr id="0" name=""/>
        <dsp:cNvSpPr/>
      </dsp:nvSpPr>
      <dsp:spPr>
        <a:xfrm>
          <a:off x="8843333" y="4372049"/>
          <a:ext cx="2050107" cy="102505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Sübvansiyon</a:t>
          </a:r>
        </a:p>
      </dsp:txBody>
      <dsp:txXfrm>
        <a:off x="8843333" y="4372049"/>
        <a:ext cx="2050107" cy="102505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0"/>
          <a:ext cx="12192000" cy="1133523"/>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tabLst>
              <a:tab pos="92075" algn="l"/>
            </a:tabLst>
          </a:pPr>
          <a:r>
            <a:rPr lang="tr-TR" sz="2200" kern="1200" dirty="0"/>
            <a:t>6. Seçilmiş bazı malları, iş ürünlerini veya faaliyetleri birden çok kere tedarik fiyatının altında satışa sunmak, bu sunumları reklamlarında özellikle vurgulamak ve bu şekilde müşterilerini, kendisinin veya rakiplerinin yeteneği hakkında yanıltmak; </a:t>
          </a:r>
        </a:p>
      </dsp:txBody>
      <dsp:txXfrm>
        <a:off x="55334" y="55334"/>
        <a:ext cx="12081332" cy="1022855"/>
      </dsp:txXfrm>
    </dsp:sp>
    <dsp:sp modelId="{41593970-B0AD-4562-85B9-65AE79D26107}">
      <dsp:nvSpPr>
        <dsp:cNvPr id="0" name=""/>
        <dsp:cNvSpPr/>
      </dsp:nvSpPr>
      <dsp:spPr>
        <a:xfrm>
          <a:off x="0" y="1134296"/>
          <a:ext cx="12192000" cy="4946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24130" rIns="135128" bIns="24130" numCol="1" spcCol="1270" anchor="t" anchorCtr="0">
          <a:noAutofit/>
        </a:bodyPr>
        <a:lstStyle/>
        <a:p>
          <a:pPr marL="0" lvl="1" indent="0" algn="just" defTabSz="889000">
            <a:lnSpc>
              <a:spcPct val="150000"/>
            </a:lnSpc>
            <a:spcBef>
              <a:spcPct val="0"/>
            </a:spcBef>
            <a:spcAft>
              <a:spcPts val="600"/>
            </a:spcAft>
            <a:buChar char="•"/>
          </a:pPr>
          <a:r>
            <a:rPr lang="tr-TR" sz="1900" b="0" i="0" u="none" kern="1200" dirty="0"/>
            <a:t> </a:t>
          </a:r>
          <a:r>
            <a:rPr lang="tr-TR" sz="1900" b="0" i="1" u="none" kern="1200" dirty="0"/>
            <a:t>şu kadar ki, satış fiyatının, aynı çeşit malların, iş ürünlerinin veya faaliyetlerinin benzer hacimde alımında uygulanan tedarik fiyatının altında olması hâlinde yanıltmanın varlığı karine olarak kabul olunur; davalı, gerçek tedarik fiyatını ispatladığı takdirde bu fiyat değerlendirmeye esas olur.</a:t>
          </a:r>
          <a:endParaRPr lang="tr-TR" sz="1900" i="1" kern="1200" dirty="0"/>
        </a:p>
        <a:p>
          <a:pPr marL="0" lvl="1" indent="0" algn="just" defTabSz="889000">
            <a:lnSpc>
              <a:spcPct val="150000"/>
            </a:lnSpc>
            <a:spcBef>
              <a:spcPct val="0"/>
            </a:spcBef>
            <a:spcAft>
              <a:spcPts val="600"/>
            </a:spcAft>
            <a:buNone/>
          </a:pPr>
          <a:r>
            <a:rPr lang="tr-TR" sz="1900" kern="1200" dirty="0"/>
            <a:t>- Göstermelik fiyatlarla aldatma, mostra ile avlama. </a:t>
          </a:r>
        </a:p>
        <a:p>
          <a:pPr marL="0" lvl="1" indent="0" algn="just" defTabSz="889000">
            <a:lnSpc>
              <a:spcPct val="150000"/>
            </a:lnSpc>
            <a:spcBef>
              <a:spcPct val="0"/>
            </a:spcBef>
            <a:spcAft>
              <a:spcPts val="600"/>
            </a:spcAft>
            <a:buNone/>
          </a:pPr>
          <a:r>
            <a:rPr lang="tr-TR" sz="1900" kern="1200" dirty="0"/>
            <a:t>- Burada, bir ürün tedarik fiyatının altında satılıyor, ancak müşteri işletmeye çekilerek, satış hacmi arttırılıyor ve diğer ürünler normal veya yüksek fiyattan satılıyor. Burada, ucuzluk yapmak değil, indirim yapılmayan ürünlerin satış hacminin artırılması hedefleniyor.</a:t>
          </a:r>
        </a:p>
        <a:p>
          <a:pPr marL="0" lvl="1" indent="0" algn="just" defTabSz="889000">
            <a:lnSpc>
              <a:spcPct val="150000"/>
            </a:lnSpc>
            <a:spcBef>
              <a:spcPct val="0"/>
            </a:spcBef>
            <a:spcAft>
              <a:spcPts val="600"/>
            </a:spcAft>
            <a:buNone/>
          </a:pPr>
          <a:r>
            <a:rPr lang="tr-TR" sz="1900" kern="1200" dirty="0"/>
            <a:t>Müşterinin bu ucuz fiyatlar karşısında diğer ürünlerin de fiyatının ucuz olduğunu düşünüyor. </a:t>
          </a:r>
        </a:p>
        <a:p>
          <a:pPr marL="0" lvl="1" indent="0" algn="just" defTabSz="889000">
            <a:lnSpc>
              <a:spcPct val="150000"/>
            </a:lnSpc>
            <a:spcBef>
              <a:spcPct val="0"/>
            </a:spcBef>
            <a:spcAft>
              <a:spcPts val="600"/>
            </a:spcAft>
            <a:buNone/>
          </a:pPr>
          <a:r>
            <a:rPr lang="tr-TR" sz="1900" kern="1200" dirty="0"/>
            <a:t>Tedarik fiyatının altında bir kere satılması hükmü ihlâl etmez. Ancak sonraki indirimlerin aynı malda yapılması da aranmaz. </a:t>
          </a:r>
        </a:p>
      </dsp:txBody>
      <dsp:txXfrm>
        <a:off x="0" y="1134296"/>
        <a:ext cx="12192000" cy="494695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0"/>
          <a:ext cx="12192000" cy="85749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tabLst>
              <a:tab pos="92075" algn="l"/>
            </a:tabLst>
          </a:pPr>
          <a:r>
            <a:rPr lang="tr-TR" sz="2200" kern="1200" dirty="0"/>
            <a:t>7. Müşteriyi ek edimlerle sunumun gerçek değeri hakkında yanıltmak</a:t>
          </a:r>
        </a:p>
      </dsp:txBody>
      <dsp:txXfrm>
        <a:off x="41859" y="41859"/>
        <a:ext cx="12108282" cy="773777"/>
      </dsp:txXfrm>
    </dsp:sp>
    <dsp:sp modelId="{41593970-B0AD-4562-85B9-65AE79D26107}">
      <dsp:nvSpPr>
        <dsp:cNvPr id="0" name=""/>
        <dsp:cNvSpPr/>
      </dsp:nvSpPr>
      <dsp:spPr>
        <a:xfrm>
          <a:off x="0" y="909390"/>
          <a:ext cx="12192000" cy="468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25400" rIns="142240" bIns="25400" numCol="1" spcCol="1270" anchor="t" anchorCtr="0">
          <a:noAutofit/>
        </a:bodyPr>
        <a:lstStyle/>
        <a:p>
          <a:pPr marL="0" lvl="1" indent="0" algn="just" defTabSz="889000">
            <a:lnSpc>
              <a:spcPct val="150000"/>
            </a:lnSpc>
            <a:spcBef>
              <a:spcPct val="0"/>
            </a:spcBef>
            <a:spcAft>
              <a:spcPct val="20000"/>
            </a:spcAft>
            <a:buNone/>
          </a:pPr>
          <a:r>
            <a:rPr lang="tr-TR" sz="2000" kern="1200" dirty="0"/>
            <a:t>Ürün yanında hediye vermek, müşteriyi malın niteliği veya fiyatı hakkında yanıltmadığı sürece haksız rekabet değildir.</a:t>
          </a:r>
        </a:p>
        <a:p>
          <a:pPr marL="0" lvl="1" indent="0" algn="just" defTabSz="889000">
            <a:lnSpc>
              <a:spcPct val="150000"/>
            </a:lnSpc>
            <a:spcBef>
              <a:spcPct val="0"/>
            </a:spcBef>
            <a:spcAft>
              <a:spcPct val="20000"/>
            </a:spcAft>
            <a:buNone/>
          </a:pPr>
          <a:r>
            <a:rPr lang="tr-TR" sz="2000" kern="1200" dirty="0"/>
            <a:t>Müşteriye armağanlar, primler vs. gibi avantajlar </a:t>
          </a:r>
          <a:r>
            <a:rPr lang="tr-TR" sz="2000" kern="1200" dirty="0" err="1"/>
            <a:t>vaadederek</a:t>
          </a:r>
          <a:r>
            <a:rPr lang="tr-TR" sz="2000" kern="1200" dirty="0"/>
            <a:t>, vererek veya tanıyarak müşteriyi malın fiyatı hakkında yanıltmak. </a:t>
          </a:r>
        </a:p>
        <a:p>
          <a:pPr marL="0" lvl="1" indent="0" algn="just" defTabSz="889000">
            <a:lnSpc>
              <a:spcPct val="150000"/>
            </a:lnSpc>
            <a:spcBef>
              <a:spcPct val="0"/>
            </a:spcBef>
            <a:spcAft>
              <a:spcPct val="20000"/>
            </a:spcAft>
            <a:buNone/>
          </a:pPr>
          <a:r>
            <a:rPr lang="tr-TR" sz="2000" kern="1200" dirty="0"/>
            <a:t>Ek edim bedelsiz veya çok cüz’i değeri olacak. </a:t>
          </a:r>
        </a:p>
        <a:p>
          <a:pPr marL="0" lvl="1" indent="0" algn="just" defTabSz="889000">
            <a:lnSpc>
              <a:spcPct val="150000"/>
            </a:lnSpc>
            <a:spcBef>
              <a:spcPct val="0"/>
            </a:spcBef>
            <a:spcAft>
              <a:spcPct val="20000"/>
            </a:spcAft>
            <a:buNone/>
          </a:pPr>
          <a:r>
            <a:rPr lang="tr-TR" sz="2000" kern="1200" dirty="0"/>
            <a:t>Müşterinin, hediyeyi almak için, ihtiyacı olmayan asıl ürünü alması haksız rekabet değildir. </a:t>
          </a:r>
        </a:p>
      </dsp:txBody>
      <dsp:txXfrm>
        <a:off x="0" y="909390"/>
        <a:ext cx="12192000" cy="46885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0"/>
          <a:ext cx="12015019" cy="547633"/>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tabLst>
              <a:tab pos="92075" algn="l"/>
            </a:tabLst>
          </a:pPr>
          <a:r>
            <a:rPr lang="tr-TR" sz="2200" kern="1200" dirty="0"/>
            <a:t>8. Müşterinin karar verme özgürlüğünü özellikle (özellikli) saldırgan satış yöntemleri ile sınırlamak</a:t>
          </a:r>
        </a:p>
      </dsp:txBody>
      <dsp:txXfrm>
        <a:off x="26733" y="26733"/>
        <a:ext cx="11961553" cy="494167"/>
      </dsp:txXfrm>
    </dsp:sp>
    <dsp:sp modelId="{41593970-B0AD-4562-85B9-65AE79D26107}">
      <dsp:nvSpPr>
        <dsp:cNvPr id="0" name=""/>
        <dsp:cNvSpPr/>
      </dsp:nvSpPr>
      <dsp:spPr>
        <a:xfrm>
          <a:off x="0" y="552584"/>
          <a:ext cx="12015019" cy="5514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477" tIns="30480" rIns="170688" bIns="30480" numCol="1" spcCol="1270" anchor="t" anchorCtr="0">
          <a:noAutofit/>
        </a:bodyPr>
        <a:lstStyle/>
        <a:p>
          <a:pPr marL="0" lvl="1" indent="0" algn="just" defTabSz="889000">
            <a:lnSpc>
              <a:spcPct val="150000"/>
            </a:lnSpc>
            <a:spcBef>
              <a:spcPct val="0"/>
            </a:spcBef>
            <a:spcAft>
              <a:spcPts val="600"/>
            </a:spcAft>
            <a:buNone/>
          </a:pPr>
          <a:r>
            <a:rPr lang="tr-TR" sz="2400" kern="1200" dirty="0"/>
            <a:t> Saldırgan satış yöntemleri hükmün kapsamına girmektedir. Ancak özellikli saldırgan reklamlar genel hüküm TTK m. 54.2 kapsamına girebilir. Ancak öğretide bu ayrımın da haklı bir sebebi olmadığı belirtilmiştir. </a:t>
          </a:r>
        </a:p>
        <a:p>
          <a:pPr marL="0" lvl="1" indent="0" algn="just" defTabSz="1066800">
            <a:lnSpc>
              <a:spcPct val="150000"/>
            </a:lnSpc>
            <a:spcBef>
              <a:spcPct val="0"/>
            </a:spcBef>
            <a:spcAft>
              <a:spcPts val="600"/>
            </a:spcAft>
            <a:buChar char="•"/>
          </a:pPr>
          <a:r>
            <a:rPr lang="tr-TR" sz="2400" kern="1200" dirty="0"/>
            <a:t>Gerekçe: «Özellikle saldırgan" ibaresindeki "özellikle" kelimesi hükmün uygulanabilmesinin şartıdır. Her saldırgan satış yöntemi, haksız rekabet oluşturmaz. Aksi halde, tüm işportacıların, kamyon veya minibüsten satış yapanların, otomobile el sallayıp sizi lokantasına davet edenlerin bu hükmün kapsamına girmesi gerekir. Oysa, amaç bu değildir. Önemli olan saldırganlığın özellik taşıması ve muhatabını adeta köşeye sıkıştırmasıdır. Bu yönden kapıdan satış önem kazanır.» </a:t>
          </a:r>
        </a:p>
        <a:p>
          <a:pPr marL="0" lvl="1" indent="0" algn="just" defTabSz="1066800">
            <a:lnSpc>
              <a:spcPct val="150000"/>
            </a:lnSpc>
            <a:spcBef>
              <a:spcPct val="0"/>
            </a:spcBef>
            <a:spcAft>
              <a:spcPts val="600"/>
            </a:spcAft>
            <a:buChar char="•"/>
          </a:pPr>
          <a:endParaRPr lang="tr-TR" sz="2400" kern="1200" dirty="0"/>
        </a:p>
        <a:p>
          <a:pPr marL="0" lvl="1" indent="0" algn="just" defTabSz="1066800">
            <a:lnSpc>
              <a:spcPct val="150000"/>
            </a:lnSpc>
            <a:spcBef>
              <a:spcPct val="0"/>
            </a:spcBef>
            <a:spcAft>
              <a:spcPts val="600"/>
            </a:spcAft>
            <a:buChar char="•"/>
          </a:pPr>
          <a:endParaRPr lang="tr-TR" sz="2400" kern="1200" dirty="0"/>
        </a:p>
      </dsp:txBody>
      <dsp:txXfrm>
        <a:off x="0" y="552584"/>
        <a:ext cx="12015019" cy="551462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0"/>
          <a:ext cx="8495352" cy="1393430"/>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tabLst>
              <a:tab pos="92075" algn="l"/>
            </a:tabLst>
          </a:pPr>
          <a:r>
            <a:rPr lang="tr-TR" sz="2200" kern="1200" dirty="0"/>
            <a:t>9. Malların, iş ürünlerinin veya faaliyetlerin özelliklerini, miktarını, kullanım amaçlarını, yararlarını veya tehlikelerini gizlemek ve bu şekilde müşteriyi yanıltmak</a:t>
          </a:r>
        </a:p>
      </dsp:txBody>
      <dsp:txXfrm>
        <a:off x="68022" y="68022"/>
        <a:ext cx="8359308" cy="1257386"/>
      </dsp:txXfrm>
    </dsp:sp>
    <dsp:sp modelId="{41593970-B0AD-4562-85B9-65AE79D26107}">
      <dsp:nvSpPr>
        <dsp:cNvPr id="0" name=""/>
        <dsp:cNvSpPr/>
      </dsp:nvSpPr>
      <dsp:spPr>
        <a:xfrm>
          <a:off x="0" y="1746919"/>
          <a:ext cx="8495352" cy="3174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9727" tIns="30480" rIns="170688" bIns="30480" numCol="1" spcCol="1270" anchor="t" anchorCtr="0">
          <a:noAutofit/>
        </a:bodyPr>
        <a:lstStyle/>
        <a:p>
          <a:pPr marL="0" lvl="1" indent="0" algn="just" defTabSz="889000">
            <a:lnSpc>
              <a:spcPct val="100000"/>
            </a:lnSpc>
            <a:spcBef>
              <a:spcPct val="0"/>
            </a:spcBef>
            <a:spcAft>
              <a:spcPct val="20000"/>
            </a:spcAft>
            <a:buNone/>
          </a:pPr>
          <a:r>
            <a:rPr lang="tr-TR" sz="2400" kern="1200" dirty="0"/>
            <a:t> 2) numaralı alt bentte yanıltma sadece açıklamalarla yapılırken, bu bentte yanıltma ürünün ambalajı, etiketi, paketi gibi unsurlarla bilgilerin gizlenmesiyle gerçekleşmektedir.</a:t>
          </a:r>
        </a:p>
        <a:p>
          <a:pPr marL="0" lvl="1" indent="0" algn="just" defTabSz="889000">
            <a:lnSpc>
              <a:spcPct val="100000"/>
            </a:lnSpc>
            <a:spcBef>
              <a:spcPct val="0"/>
            </a:spcBef>
            <a:spcAft>
              <a:spcPct val="20000"/>
            </a:spcAft>
            <a:buNone/>
          </a:pPr>
          <a:r>
            <a:rPr lang="tr-TR" sz="2400" kern="1200" dirty="0"/>
            <a:t> </a:t>
          </a:r>
          <a:r>
            <a:rPr lang="tr-TR" sz="2400" kern="1200" dirty="0" err="1"/>
            <a:t>Örn</a:t>
          </a:r>
          <a:r>
            <a:rPr lang="tr-TR" sz="2400" kern="1200" dirty="0"/>
            <a:t>. Büyük bir paketten az ürün çıkması; dana eti diye at eti satmak</a:t>
          </a:r>
        </a:p>
      </dsp:txBody>
      <dsp:txXfrm>
        <a:off x="0" y="1746919"/>
        <a:ext cx="8495352" cy="317450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171390-9EAE-40C3-A468-37F1851384DE}">
      <dsp:nvSpPr>
        <dsp:cNvPr id="0" name=""/>
        <dsp:cNvSpPr/>
      </dsp:nvSpPr>
      <dsp:spPr>
        <a:xfrm>
          <a:off x="0" y="67683"/>
          <a:ext cx="12192000" cy="7160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t>1. Müşterilerle kendisinin bizzat sözleşme yapabilmesi için, onları başkalarıyla yapmış oldukları sözleşmelere aykırı davranmaya yöneltmek</a:t>
          </a:r>
        </a:p>
      </dsp:txBody>
      <dsp:txXfrm>
        <a:off x="34954" y="102637"/>
        <a:ext cx="12122092" cy="646132"/>
      </dsp:txXfrm>
    </dsp:sp>
    <dsp:sp modelId="{304FB116-193D-4064-AD70-D22AC7BF9AA1}">
      <dsp:nvSpPr>
        <dsp:cNvPr id="0" name=""/>
        <dsp:cNvSpPr/>
      </dsp:nvSpPr>
      <dsp:spPr>
        <a:xfrm>
          <a:off x="0" y="783723"/>
          <a:ext cx="12192000" cy="1490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22860" rIns="128016" bIns="22860" numCol="1" spcCol="1270" anchor="t" anchorCtr="0">
          <a:noAutofit/>
        </a:bodyPr>
        <a:lstStyle/>
        <a:p>
          <a:pPr marL="114300" lvl="1" indent="-114300" algn="l" defTabSz="622300">
            <a:lnSpc>
              <a:spcPct val="150000"/>
            </a:lnSpc>
            <a:spcBef>
              <a:spcPct val="0"/>
            </a:spcBef>
            <a:spcAft>
              <a:spcPts val="600"/>
            </a:spcAft>
            <a:buChar char="•"/>
          </a:pPr>
          <a:r>
            <a:rPr lang="tr-TR" sz="1400" kern="1200" dirty="0"/>
            <a:t>Sözleşmenin sona erdirilmesi sözleşmeye aykırılık teşkil etmiyorsa bu hüküm uygulanmaz.</a:t>
          </a:r>
        </a:p>
        <a:p>
          <a:pPr marL="114300" lvl="1" indent="-114300" algn="l" defTabSz="622300">
            <a:lnSpc>
              <a:spcPct val="150000"/>
            </a:lnSpc>
            <a:spcBef>
              <a:spcPct val="0"/>
            </a:spcBef>
            <a:spcAft>
              <a:spcPts val="600"/>
            </a:spcAft>
            <a:buChar char="•"/>
          </a:pPr>
          <a:r>
            <a:rPr lang="tr-TR" sz="1400" kern="1200" dirty="0"/>
            <a:t>Yöneltmenin belli bir yoğunlukta olması gerekir. Sadece icapta bulunmak, iletişim bilgilerini vermek, başka sözleşme ilişkilerinin de kurulabileceğini ima etmek yetmez.  </a:t>
          </a:r>
        </a:p>
        <a:p>
          <a:pPr marL="114300" lvl="1" indent="-114300" algn="l" defTabSz="622300">
            <a:lnSpc>
              <a:spcPct val="150000"/>
            </a:lnSpc>
            <a:spcBef>
              <a:spcPct val="0"/>
            </a:spcBef>
            <a:spcAft>
              <a:spcPts val="600"/>
            </a:spcAft>
            <a:buChar char="•"/>
          </a:pPr>
          <a:r>
            <a:rPr lang="tr-TR" sz="1400" kern="1200" dirty="0"/>
            <a:t>Ayartma olmalıdır. Bu genelde para teklifi yoluyla yapılır. Ancak sözleşme ihlalinin sonuçlarını aşan para teklifi yapılmalıdır. </a:t>
          </a:r>
        </a:p>
      </dsp:txBody>
      <dsp:txXfrm>
        <a:off x="0" y="783723"/>
        <a:ext cx="12192000" cy="1490400"/>
      </dsp:txXfrm>
    </dsp:sp>
    <dsp:sp modelId="{58C23ABE-3249-41FF-ACF4-3F0F62C855BF}">
      <dsp:nvSpPr>
        <dsp:cNvPr id="0" name=""/>
        <dsp:cNvSpPr/>
      </dsp:nvSpPr>
      <dsp:spPr>
        <a:xfrm>
          <a:off x="0" y="2274124"/>
          <a:ext cx="12192000" cy="7160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t>2. Üçüncü kişilerin işçilerine, vekillerine ve diğer yardımcı kişilerine, hak etmedikleri ve onları işlerinin ifasında yükümlülüklerine aykırı davranmaya yöneltebilecek yararlar sağlayarak veya önererek, kendisine veya başkalarına çıkar sağlamaya çalışmak</a:t>
          </a:r>
        </a:p>
      </dsp:txBody>
      <dsp:txXfrm>
        <a:off x="34954" y="2309078"/>
        <a:ext cx="12122092" cy="646132"/>
      </dsp:txXfrm>
    </dsp:sp>
    <dsp:sp modelId="{657ABA25-3D45-4B50-A4A8-0EDF17389687}">
      <dsp:nvSpPr>
        <dsp:cNvPr id="0" name=""/>
        <dsp:cNvSpPr/>
      </dsp:nvSpPr>
      <dsp:spPr>
        <a:xfrm>
          <a:off x="0" y="2990164"/>
          <a:ext cx="12192000"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22860" rIns="128016" bIns="22860" numCol="1" spcCol="1270" anchor="t" anchorCtr="0">
          <a:noAutofit/>
        </a:bodyPr>
        <a:lstStyle/>
        <a:p>
          <a:pPr marL="114300" lvl="1" indent="-114300" algn="l" defTabSz="622300">
            <a:lnSpc>
              <a:spcPct val="90000"/>
            </a:lnSpc>
            <a:spcBef>
              <a:spcPct val="0"/>
            </a:spcBef>
            <a:spcAft>
              <a:spcPct val="20000"/>
            </a:spcAft>
            <a:buChar char="•"/>
          </a:pPr>
          <a:endParaRPr lang="tr-TR" sz="1400" kern="1200" dirty="0"/>
        </a:p>
      </dsp:txBody>
      <dsp:txXfrm>
        <a:off x="0" y="2990164"/>
        <a:ext cx="12192000" cy="298080"/>
      </dsp:txXfrm>
    </dsp:sp>
    <dsp:sp modelId="{BC471341-5BFA-4F92-B0B0-E43C88F04896}">
      <dsp:nvSpPr>
        <dsp:cNvPr id="0" name=""/>
        <dsp:cNvSpPr/>
      </dsp:nvSpPr>
      <dsp:spPr>
        <a:xfrm>
          <a:off x="0" y="3288244"/>
          <a:ext cx="12192000" cy="7160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a:t>3. İşçileri, vekilleri veya diğer yardımcı kişileri, işverenlerinin veya müvekkillerinin üretim ve iş sırlarını ifşa etmeye veya ele geçirmeye yöneltmek</a:t>
          </a:r>
          <a:endParaRPr lang="tr-TR" sz="1800" kern="1200" dirty="0"/>
        </a:p>
      </dsp:txBody>
      <dsp:txXfrm>
        <a:off x="34954" y="3323198"/>
        <a:ext cx="12122092" cy="646132"/>
      </dsp:txXfrm>
    </dsp:sp>
    <dsp:sp modelId="{53DDE5E1-8237-49F2-8F53-526D1650E598}">
      <dsp:nvSpPr>
        <dsp:cNvPr id="0" name=""/>
        <dsp:cNvSpPr/>
      </dsp:nvSpPr>
      <dsp:spPr>
        <a:xfrm>
          <a:off x="0" y="4004284"/>
          <a:ext cx="12192000" cy="1564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22860" rIns="128016" bIns="22860" numCol="1" spcCol="1270" anchor="t" anchorCtr="0">
          <a:noAutofit/>
        </a:bodyPr>
        <a:lstStyle/>
        <a:p>
          <a:pPr marL="114300" lvl="1" indent="-114300" algn="l" defTabSz="622300">
            <a:lnSpc>
              <a:spcPct val="150000"/>
            </a:lnSpc>
            <a:spcBef>
              <a:spcPct val="0"/>
            </a:spcBef>
            <a:spcAft>
              <a:spcPts val="600"/>
            </a:spcAft>
            <a:buChar char="•"/>
          </a:pPr>
          <a:r>
            <a:rPr lang="tr-TR" sz="1400" kern="1200" dirty="0"/>
            <a:t> Sır kavramı, sadece hiç bilinmeyeni değil, ancak uzun ve masraflı bir çalışma sonucu elde edilebilen bilgileri de kapsar. </a:t>
          </a:r>
        </a:p>
        <a:p>
          <a:pPr marL="114300" lvl="1" indent="-114300" algn="l" defTabSz="622300">
            <a:lnSpc>
              <a:spcPct val="150000"/>
            </a:lnSpc>
            <a:spcBef>
              <a:spcPct val="0"/>
            </a:spcBef>
            <a:spcAft>
              <a:spcPts val="600"/>
            </a:spcAft>
            <a:buChar char="•"/>
          </a:pPr>
          <a:r>
            <a:rPr lang="tr-TR" sz="1400" kern="1200" dirty="0"/>
            <a:t> Müşteri listesi de sır kapsamına girebilir. </a:t>
          </a:r>
        </a:p>
        <a:p>
          <a:pPr marL="114300" lvl="1" indent="-114300" algn="l" defTabSz="622300">
            <a:lnSpc>
              <a:spcPct val="150000"/>
            </a:lnSpc>
            <a:spcBef>
              <a:spcPct val="0"/>
            </a:spcBef>
            <a:spcAft>
              <a:spcPts val="600"/>
            </a:spcAft>
            <a:buChar char="•"/>
          </a:pPr>
          <a:r>
            <a:rPr lang="tr-TR" sz="1400" kern="1200" dirty="0"/>
            <a:t> Benzer şekilde, teknik ticarî bilgi olan </a:t>
          </a:r>
          <a:r>
            <a:rPr lang="tr-TR" sz="1400" kern="1200" dirty="0" err="1"/>
            <a:t>know</a:t>
          </a:r>
          <a:r>
            <a:rPr lang="tr-TR" sz="1400" kern="1200" dirty="0"/>
            <a:t>-how da sır kavramına dahildir.</a:t>
          </a:r>
        </a:p>
        <a:p>
          <a:pPr marL="114300" lvl="1" indent="-114300" algn="l" defTabSz="622300">
            <a:lnSpc>
              <a:spcPct val="150000"/>
            </a:lnSpc>
            <a:spcBef>
              <a:spcPct val="0"/>
            </a:spcBef>
            <a:spcAft>
              <a:spcPts val="600"/>
            </a:spcAft>
            <a:buChar char="•"/>
          </a:pPr>
          <a:r>
            <a:rPr lang="tr-TR" sz="1400" kern="1200" dirty="0"/>
            <a:t> Bu bilgilerin, ele geçirilmesi için yardımcı kişilerin ayartılması da haksız rekabet teşkil eder.  </a:t>
          </a:r>
        </a:p>
      </dsp:txBody>
      <dsp:txXfrm>
        <a:off x="0" y="4004284"/>
        <a:ext cx="12192000" cy="156492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922AD-C1A1-4789-9F82-C2648953F371}">
      <dsp:nvSpPr>
        <dsp:cNvPr id="0" name=""/>
        <dsp:cNvSpPr/>
      </dsp:nvSpPr>
      <dsp:spPr>
        <a:xfrm>
          <a:off x="0" y="0"/>
          <a:ext cx="9144000" cy="715052"/>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t>1. Kendisine emanet edilmiş teklif, hesap veya plan gibi bir iş ürününden yetkisiz yararlanmak</a:t>
          </a:r>
        </a:p>
      </dsp:txBody>
      <dsp:txXfrm>
        <a:off x="34906" y="34906"/>
        <a:ext cx="9074188" cy="645240"/>
      </dsp:txXfrm>
    </dsp:sp>
    <dsp:sp modelId="{C5DC4F13-6F57-4F2C-A85D-0CF325CD89BF}">
      <dsp:nvSpPr>
        <dsp:cNvPr id="0" name=""/>
        <dsp:cNvSpPr/>
      </dsp:nvSpPr>
      <dsp:spPr>
        <a:xfrm>
          <a:off x="0" y="500980"/>
          <a:ext cx="9144000" cy="715052"/>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t>2. Üçüncü kişilere ait teklif, hesap veya plan gibi bir iş ürününden, bunların kendisine yetkisiz olarak tevdi edilmiş veya sağlanmış olduğunun bilinmesi gerektiği hâlde, yararlanmak</a:t>
          </a:r>
        </a:p>
      </dsp:txBody>
      <dsp:txXfrm>
        <a:off x="34906" y="535886"/>
        <a:ext cx="9074188" cy="645240"/>
      </dsp:txXfrm>
    </dsp:sp>
    <dsp:sp modelId="{F174AB93-5F33-43E2-8766-2FB8522A4D32}">
      <dsp:nvSpPr>
        <dsp:cNvPr id="0" name=""/>
        <dsp:cNvSpPr/>
      </dsp:nvSpPr>
      <dsp:spPr>
        <a:xfrm>
          <a:off x="0" y="1238372"/>
          <a:ext cx="9144000" cy="715052"/>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t>3. Kendisinin uygun bir katkısı olmaksızın başkasına ait pazarlanmaya hazır çalışma ürünlerini teknik çoğaltma yöntemleriyle devralıp onlardan yararlanmak</a:t>
          </a:r>
        </a:p>
      </dsp:txBody>
      <dsp:txXfrm>
        <a:off x="34906" y="1273278"/>
        <a:ext cx="9074188" cy="645240"/>
      </dsp:txXfrm>
    </dsp:sp>
    <dsp:sp modelId="{64F50654-B7FA-4AEE-8EF6-DC2940E6E622}">
      <dsp:nvSpPr>
        <dsp:cNvPr id="0" name=""/>
        <dsp:cNvSpPr/>
      </dsp:nvSpPr>
      <dsp:spPr>
        <a:xfrm>
          <a:off x="0" y="2287722"/>
          <a:ext cx="9144000"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0322" tIns="22860" rIns="128016" bIns="22860" numCol="1" spcCol="1270" anchor="t" anchorCtr="0">
          <a:noAutofit/>
        </a:bodyPr>
        <a:lstStyle/>
        <a:p>
          <a:pPr marL="114300" lvl="1" indent="-114300" algn="l" defTabSz="622300">
            <a:lnSpc>
              <a:spcPct val="90000"/>
            </a:lnSpc>
            <a:spcBef>
              <a:spcPct val="0"/>
            </a:spcBef>
            <a:spcAft>
              <a:spcPct val="20000"/>
            </a:spcAft>
            <a:buChar char="•"/>
          </a:pPr>
          <a:endParaRPr lang="tr-TR" sz="1400" kern="1200" dirty="0"/>
        </a:p>
      </dsp:txBody>
      <dsp:txXfrm>
        <a:off x="0" y="2287722"/>
        <a:ext cx="9144000" cy="29808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8D1001-7E5C-4378-BC81-34020B645589}">
      <dsp:nvSpPr>
        <dsp:cNvPr id="0" name=""/>
        <dsp:cNvSpPr/>
      </dsp:nvSpPr>
      <dsp:spPr>
        <a:xfrm>
          <a:off x="123576" y="2203040"/>
          <a:ext cx="2587965" cy="129398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Hukukî Sorumluluk</a:t>
          </a:r>
        </a:p>
      </dsp:txBody>
      <dsp:txXfrm>
        <a:off x="161475" y="2240939"/>
        <a:ext cx="2512167" cy="1218184"/>
      </dsp:txXfrm>
    </dsp:sp>
    <dsp:sp modelId="{4748839F-E1B7-4189-A961-B9AFC4176A8E}">
      <dsp:nvSpPr>
        <dsp:cNvPr id="0" name=""/>
        <dsp:cNvSpPr/>
      </dsp:nvSpPr>
      <dsp:spPr>
        <a:xfrm rot="16641411">
          <a:off x="1989358" y="2008397"/>
          <a:ext cx="1656477" cy="40429"/>
        </a:xfrm>
        <a:custGeom>
          <a:avLst/>
          <a:gdLst/>
          <a:ahLst/>
          <a:cxnLst/>
          <a:rect l="0" t="0" r="0" b="0"/>
          <a:pathLst>
            <a:path>
              <a:moveTo>
                <a:pt x="0" y="20214"/>
              </a:moveTo>
              <a:lnTo>
                <a:pt x="1656477" y="2021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776185" y="1987199"/>
        <a:ext cx="82823" cy="82823"/>
      </dsp:txXfrm>
    </dsp:sp>
    <dsp:sp modelId="{776330B9-F1DF-464F-934E-FAB5EB61B831}">
      <dsp:nvSpPr>
        <dsp:cNvPr id="0" name=""/>
        <dsp:cNvSpPr/>
      </dsp:nvSpPr>
      <dsp:spPr>
        <a:xfrm>
          <a:off x="2923652" y="560200"/>
          <a:ext cx="2587965" cy="129398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Tespit davası</a:t>
          </a:r>
        </a:p>
      </dsp:txBody>
      <dsp:txXfrm>
        <a:off x="2961551" y="598099"/>
        <a:ext cx="2512167" cy="1218184"/>
      </dsp:txXfrm>
    </dsp:sp>
    <dsp:sp modelId="{A7A0B4A8-B518-423A-AE1B-3FAF018382E1}">
      <dsp:nvSpPr>
        <dsp:cNvPr id="0" name=""/>
        <dsp:cNvSpPr/>
      </dsp:nvSpPr>
      <dsp:spPr>
        <a:xfrm rot="20441326">
          <a:off x="2624049" y="2315562"/>
          <a:ext cx="3110102" cy="40429"/>
        </a:xfrm>
        <a:custGeom>
          <a:avLst/>
          <a:gdLst/>
          <a:ahLst/>
          <a:cxnLst/>
          <a:rect l="0" t="0" r="0" b="0"/>
          <a:pathLst>
            <a:path>
              <a:moveTo>
                <a:pt x="0" y="20214"/>
              </a:moveTo>
              <a:lnTo>
                <a:pt x="3110102" y="2021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tr-TR" sz="1100" kern="1200"/>
        </a:p>
      </dsp:txBody>
      <dsp:txXfrm>
        <a:off x="4101347" y="2258025"/>
        <a:ext cx="155505" cy="155505"/>
      </dsp:txXfrm>
    </dsp:sp>
    <dsp:sp modelId="{D485620E-0D7B-43B9-BFA7-65ECE07CC781}">
      <dsp:nvSpPr>
        <dsp:cNvPr id="0" name=""/>
        <dsp:cNvSpPr/>
      </dsp:nvSpPr>
      <dsp:spPr>
        <a:xfrm>
          <a:off x="5646658" y="1174531"/>
          <a:ext cx="2587965" cy="129398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Men davası</a:t>
          </a:r>
        </a:p>
      </dsp:txBody>
      <dsp:txXfrm>
        <a:off x="5684557" y="1212430"/>
        <a:ext cx="2512167" cy="1218184"/>
      </dsp:txXfrm>
    </dsp:sp>
    <dsp:sp modelId="{18CA3CFB-EA59-4925-852D-3FC559F4C7E3}">
      <dsp:nvSpPr>
        <dsp:cNvPr id="0" name=""/>
        <dsp:cNvSpPr/>
      </dsp:nvSpPr>
      <dsp:spPr>
        <a:xfrm rot="1045602">
          <a:off x="2664647" y="3135799"/>
          <a:ext cx="2043381" cy="40429"/>
        </a:xfrm>
        <a:custGeom>
          <a:avLst/>
          <a:gdLst/>
          <a:ahLst/>
          <a:cxnLst/>
          <a:rect l="0" t="0" r="0" b="0"/>
          <a:pathLst>
            <a:path>
              <a:moveTo>
                <a:pt x="0" y="20214"/>
              </a:moveTo>
              <a:lnTo>
                <a:pt x="2043381" y="2021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tr-TR" sz="700" kern="1200"/>
        </a:p>
      </dsp:txBody>
      <dsp:txXfrm>
        <a:off x="3635254" y="3104929"/>
        <a:ext cx="102169" cy="102169"/>
      </dsp:txXfrm>
    </dsp:sp>
    <dsp:sp modelId="{30DD41B0-89F7-4C0B-86CF-E65677478DA5}">
      <dsp:nvSpPr>
        <dsp:cNvPr id="0" name=""/>
        <dsp:cNvSpPr/>
      </dsp:nvSpPr>
      <dsp:spPr>
        <a:xfrm>
          <a:off x="4661134" y="2815004"/>
          <a:ext cx="2587965" cy="129398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Haksız rekabet sonucu olan maddî durumun ortadan kaldırılması davası</a:t>
          </a:r>
        </a:p>
      </dsp:txBody>
      <dsp:txXfrm>
        <a:off x="4699033" y="2852903"/>
        <a:ext cx="2512167" cy="1218184"/>
      </dsp:txXfrm>
    </dsp:sp>
    <dsp:sp modelId="{E9094961-E862-4533-AE67-CEF5772614F8}">
      <dsp:nvSpPr>
        <dsp:cNvPr id="0" name=""/>
        <dsp:cNvSpPr/>
      </dsp:nvSpPr>
      <dsp:spPr>
        <a:xfrm rot="3740631">
          <a:off x="2067108" y="3895082"/>
          <a:ext cx="2405342" cy="40429"/>
        </a:xfrm>
        <a:custGeom>
          <a:avLst/>
          <a:gdLst/>
          <a:ahLst/>
          <a:cxnLst/>
          <a:rect l="0" t="0" r="0" b="0"/>
          <a:pathLst>
            <a:path>
              <a:moveTo>
                <a:pt x="0" y="20214"/>
              </a:moveTo>
              <a:lnTo>
                <a:pt x="2405342" y="2021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tr-TR" sz="800" kern="1200"/>
        </a:p>
      </dsp:txBody>
      <dsp:txXfrm>
        <a:off x="3209646" y="3855163"/>
        <a:ext cx="120267" cy="120267"/>
      </dsp:txXfrm>
    </dsp:sp>
    <dsp:sp modelId="{8445DA48-9AE9-41C5-B985-D19C7CE879C0}">
      <dsp:nvSpPr>
        <dsp:cNvPr id="0" name=""/>
        <dsp:cNvSpPr/>
      </dsp:nvSpPr>
      <dsp:spPr>
        <a:xfrm>
          <a:off x="3828016" y="4333570"/>
          <a:ext cx="2587965" cy="129398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Tazminat davası</a:t>
          </a:r>
        </a:p>
        <a:p>
          <a:pPr marL="0" lvl="0" indent="0" algn="ctr" defTabSz="977900">
            <a:lnSpc>
              <a:spcPct val="90000"/>
            </a:lnSpc>
            <a:spcBef>
              <a:spcPct val="0"/>
            </a:spcBef>
            <a:spcAft>
              <a:spcPct val="35000"/>
            </a:spcAft>
            <a:buNone/>
          </a:pPr>
          <a:r>
            <a:rPr lang="tr-TR" sz="1600" kern="1200" dirty="0"/>
            <a:t>-Kusur şartı aranır-</a:t>
          </a:r>
        </a:p>
      </dsp:txBody>
      <dsp:txXfrm>
        <a:off x="3865915" y="4371469"/>
        <a:ext cx="2512167" cy="121818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14C34A-7092-415B-BFE6-55CCD433BAEE}">
      <dsp:nvSpPr>
        <dsp:cNvPr id="0" name=""/>
        <dsp:cNvSpPr/>
      </dsp:nvSpPr>
      <dsp:spPr>
        <a:xfrm>
          <a:off x="0" y="395956"/>
          <a:ext cx="11130115" cy="910512"/>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tr-TR" sz="2500" b="1" kern="1200" dirty="0"/>
            <a:t>Zarar gören </a:t>
          </a:r>
          <a:r>
            <a:rPr lang="tr-TR" sz="2500" kern="1200" dirty="0"/>
            <a:t>veya zarar görme </a:t>
          </a:r>
          <a:r>
            <a:rPr lang="tr-TR" sz="2500" b="1" kern="1200" dirty="0"/>
            <a:t>tehlikesi</a:t>
          </a:r>
          <a:r>
            <a:rPr lang="tr-TR" sz="2500" kern="1200" dirty="0"/>
            <a:t> bulunan kimse</a:t>
          </a:r>
        </a:p>
      </dsp:txBody>
      <dsp:txXfrm>
        <a:off x="44448" y="440404"/>
        <a:ext cx="11041219" cy="821616"/>
      </dsp:txXfrm>
    </dsp:sp>
    <dsp:sp modelId="{97B16C89-823A-412A-85C5-301B22A0EEF3}">
      <dsp:nvSpPr>
        <dsp:cNvPr id="0" name=""/>
        <dsp:cNvSpPr/>
      </dsp:nvSpPr>
      <dsp:spPr>
        <a:xfrm>
          <a:off x="0" y="1051276"/>
          <a:ext cx="11130115" cy="21092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3381" tIns="26670" rIns="149352" bIns="26670" numCol="1" spcCol="1270" anchor="t" anchorCtr="0">
          <a:noAutofit/>
        </a:bodyPr>
        <a:lstStyle/>
        <a:p>
          <a:pPr marL="228600" lvl="1" indent="-228600" algn="just" defTabSz="933450">
            <a:lnSpc>
              <a:spcPct val="90000"/>
            </a:lnSpc>
            <a:spcBef>
              <a:spcPct val="0"/>
            </a:spcBef>
            <a:spcAft>
              <a:spcPct val="20000"/>
            </a:spcAft>
            <a:buChar char="•"/>
          </a:pPr>
          <a:endParaRPr lang="tr-TR" sz="2100" kern="1200" dirty="0"/>
        </a:p>
        <a:p>
          <a:pPr marL="228600" lvl="1" indent="-228600" algn="just" defTabSz="933450">
            <a:lnSpc>
              <a:spcPct val="90000"/>
            </a:lnSpc>
            <a:spcBef>
              <a:spcPct val="0"/>
            </a:spcBef>
            <a:spcAft>
              <a:spcPct val="20000"/>
            </a:spcAft>
            <a:buChar char="•"/>
          </a:pPr>
          <a:r>
            <a:rPr lang="tr-TR" sz="2100" kern="1200" dirty="0"/>
            <a:t>Haksız rekabet sebebiyle müşterileri, kredisi, meslekî itibarı, ticari faaliyetleri veya diğer ekonomik menfaatleri zarar gören veya böyle bir tehlikeyle karşılaşabilecek olan kimse,</a:t>
          </a:r>
        </a:p>
        <a:p>
          <a:pPr marL="228600" lvl="1" indent="-228600" algn="just" defTabSz="933450">
            <a:lnSpc>
              <a:spcPct val="90000"/>
            </a:lnSpc>
            <a:spcBef>
              <a:spcPct val="0"/>
            </a:spcBef>
            <a:spcAft>
              <a:spcPct val="20000"/>
            </a:spcAft>
            <a:buChar char="•"/>
          </a:pPr>
          <a:r>
            <a:rPr lang="tr-TR" sz="2100" kern="1200" dirty="0"/>
            <a:t>İşletmede çalışan işçiler ve zarar görme tehlikesi bulunmayan ortakların şahsen dava açma yetkileri yoktur. </a:t>
          </a:r>
        </a:p>
        <a:p>
          <a:pPr marL="228600" lvl="1" indent="-228600" algn="l" defTabSz="933450">
            <a:lnSpc>
              <a:spcPct val="90000"/>
            </a:lnSpc>
            <a:spcBef>
              <a:spcPct val="0"/>
            </a:spcBef>
            <a:spcAft>
              <a:spcPct val="20000"/>
            </a:spcAft>
            <a:buChar char="•"/>
          </a:pPr>
          <a:endParaRPr lang="tr-TR" sz="2100" kern="1200" dirty="0"/>
        </a:p>
      </dsp:txBody>
      <dsp:txXfrm>
        <a:off x="0" y="1051276"/>
        <a:ext cx="11130115" cy="2109232"/>
      </dsp:txXfrm>
    </dsp:sp>
    <dsp:sp modelId="{2E55E1F6-609E-431F-BB06-C7960778CF48}">
      <dsp:nvSpPr>
        <dsp:cNvPr id="0" name=""/>
        <dsp:cNvSpPr/>
      </dsp:nvSpPr>
      <dsp:spPr>
        <a:xfrm>
          <a:off x="0" y="2747592"/>
          <a:ext cx="11130115" cy="59962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tr-TR" sz="2500" kern="1200" dirty="0"/>
            <a:t>Ekonomik çıkarları zarar gören veya böyle bir tehlikeyle karşılaşabilecek </a:t>
          </a:r>
          <a:r>
            <a:rPr lang="tr-TR" sz="2500" b="1" kern="1200" dirty="0"/>
            <a:t>müşteriler</a:t>
          </a:r>
          <a:r>
            <a:rPr lang="tr-TR" sz="2500" kern="1200" dirty="0"/>
            <a:t> </a:t>
          </a:r>
        </a:p>
      </dsp:txBody>
      <dsp:txXfrm>
        <a:off x="29271" y="2776863"/>
        <a:ext cx="11071573" cy="541083"/>
      </dsp:txXfrm>
    </dsp:sp>
    <dsp:sp modelId="{F2218B5E-2C50-4778-B768-9BA1B7060253}">
      <dsp:nvSpPr>
        <dsp:cNvPr id="0" name=""/>
        <dsp:cNvSpPr/>
      </dsp:nvSpPr>
      <dsp:spPr>
        <a:xfrm>
          <a:off x="0" y="3759324"/>
          <a:ext cx="11130115" cy="59962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tr-TR" sz="2500" kern="1200" dirty="0"/>
            <a:t>Meslekî ve Ekonomik </a:t>
          </a:r>
          <a:r>
            <a:rPr lang="tr-TR" sz="2500" b="1" kern="1200" dirty="0"/>
            <a:t>Birlikler</a:t>
          </a:r>
        </a:p>
      </dsp:txBody>
      <dsp:txXfrm>
        <a:off x="29271" y="3788595"/>
        <a:ext cx="11071573" cy="541083"/>
      </dsp:txXfrm>
    </dsp:sp>
    <dsp:sp modelId="{4E9E7493-7CEE-4D5D-BA02-B212F453D213}">
      <dsp:nvSpPr>
        <dsp:cNvPr id="0" name=""/>
        <dsp:cNvSpPr/>
      </dsp:nvSpPr>
      <dsp:spPr>
        <a:xfrm>
          <a:off x="0" y="4170292"/>
          <a:ext cx="11130115" cy="1491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3381" tIns="26670" rIns="149352" bIns="26670" numCol="1" spcCol="1270" anchor="t" anchorCtr="0">
          <a:noAutofit/>
        </a:bodyPr>
        <a:lstStyle/>
        <a:p>
          <a:pPr marL="228600" lvl="1" indent="-228600" algn="just" defTabSz="933450">
            <a:lnSpc>
              <a:spcPct val="90000"/>
            </a:lnSpc>
            <a:spcBef>
              <a:spcPct val="0"/>
            </a:spcBef>
            <a:spcAft>
              <a:spcPct val="20000"/>
            </a:spcAft>
            <a:buChar char="•"/>
          </a:pPr>
          <a:endParaRPr lang="tr-TR" sz="2100" kern="1200" dirty="0"/>
        </a:p>
        <a:p>
          <a:pPr marL="228600" lvl="1" indent="-228600" algn="just" defTabSz="933450">
            <a:lnSpc>
              <a:spcPct val="90000"/>
            </a:lnSpc>
            <a:spcBef>
              <a:spcPct val="0"/>
            </a:spcBef>
            <a:spcAft>
              <a:spcPct val="20000"/>
            </a:spcAft>
            <a:buChar char="•"/>
          </a:pPr>
          <a:r>
            <a:rPr lang="tr-TR" sz="2100" kern="1200" dirty="0"/>
            <a:t>6762 sayılı Kanun’dan farklı olarak,  meslekî ve ekonomik birlikler, üyeleri zarar görmese bile bağımsız olarak, tazminat davası dışındaki davaları açabilirler.  </a:t>
          </a:r>
        </a:p>
        <a:p>
          <a:pPr marL="228600" lvl="1" indent="-228600" algn="just" defTabSz="933450">
            <a:lnSpc>
              <a:spcPct val="90000"/>
            </a:lnSpc>
            <a:spcBef>
              <a:spcPct val="0"/>
            </a:spcBef>
            <a:spcAft>
              <a:spcPct val="20000"/>
            </a:spcAft>
            <a:buChar char="•"/>
          </a:pPr>
          <a:r>
            <a:rPr lang="tr-TR" sz="2100" kern="1200" dirty="0"/>
            <a:t>Örn. Tüketici dernekleri</a:t>
          </a:r>
        </a:p>
      </dsp:txBody>
      <dsp:txXfrm>
        <a:off x="0" y="4170292"/>
        <a:ext cx="11130115" cy="149153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564ABB-4DE6-44CB-8019-699BED76AAC1}">
      <dsp:nvSpPr>
        <dsp:cNvPr id="0" name=""/>
        <dsp:cNvSpPr/>
      </dsp:nvSpPr>
      <dsp:spPr>
        <a:xfrm>
          <a:off x="455224" y="2042"/>
          <a:ext cx="3267595" cy="19605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Haksız rekabet teşkil eden davranışta bulunan fail</a:t>
          </a:r>
        </a:p>
      </dsp:txBody>
      <dsp:txXfrm>
        <a:off x="455224" y="2042"/>
        <a:ext cx="3267595" cy="1960557"/>
      </dsp:txXfrm>
    </dsp:sp>
    <dsp:sp modelId="{86987A69-F4B7-4B60-A687-ED40339BFF51}">
      <dsp:nvSpPr>
        <dsp:cNvPr id="0" name=""/>
        <dsp:cNvSpPr/>
      </dsp:nvSpPr>
      <dsp:spPr>
        <a:xfrm>
          <a:off x="4049579" y="2042"/>
          <a:ext cx="3267595" cy="19605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Çalışanlarının işlediği haksız rekabet teşkil eden fiillerden dolayı adam çalıştıran </a:t>
          </a:r>
        </a:p>
      </dsp:txBody>
      <dsp:txXfrm>
        <a:off x="4049579" y="2042"/>
        <a:ext cx="3267595" cy="1960557"/>
      </dsp:txXfrm>
    </dsp:sp>
    <dsp:sp modelId="{0052725B-AB93-43EC-9594-F8AAECC02A87}">
      <dsp:nvSpPr>
        <dsp:cNvPr id="0" name=""/>
        <dsp:cNvSpPr/>
      </dsp:nvSpPr>
      <dsp:spPr>
        <a:xfrm>
          <a:off x="2252402" y="2125986"/>
          <a:ext cx="3267595" cy="19605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Basın, yayın, iletişim ve bilişim kuruluşları </a:t>
          </a:r>
        </a:p>
      </dsp:txBody>
      <dsp:txXfrm>
        <a:off x="2252402" y="2125986"/>
        <a:ext cx="3267595" cy="19605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36EE3B-EE95-42C5-B475-BDFFCD9EF288}">
      <dsp:nvSpPr>
        <dsp:cNvPr id="0" name=""/>
        <dsp:cNvSpPr/>
      </dsp:nvSpPr>
      <dsp:spPr>
        <a:xfrm>
          <a:off x="5948516" y="2634780"/>
          <a:ext cx="4208618" cy="730421"/>
        </a:xfrm>
        <a:custGeom>
          <a:avLst/>
          <a:gdLst/>
          <a:ahLst/>
          <a:cxnLst/>
          <a:rect l="0" t="0" r="0" b="0"/>
          <a:pathLst>
            <a:path>
              <a:moveTo>
                <a:pt x="0" y="0"/>
              </a:moveTo>
              <a:lnTo>
                <a:pt x="0" y="365210"/>
              </a:lnTo>
              <a:lnTo>
                <a:pt x="4208618" y="365210"/>
              </a:lnTo>
              <a:lnTo>
                <a:pt x="4208618" y="73042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FF1AC8A-2A59-4ED2-9151-C8DC42B63998}">
      <dsp:nvSpPr>
        <dsp:cNvPr id="0" name=""/>
        <dsp:cNvSpPr/>
      </dsp:nvSpPr>
      <dsp:spPr>
        <a:xfrm>
          <a:off x="5902795" y="2634780"/>
          <a:ext cx="91440" cy="730421"/>
        </a:xfrm>
        <a:custGeom>
          <a:avLst/>
          <a:gdLst/>
          <a:ahLst/>
          <a:cxnLst/>
          <a:rect l="0" t="0" r="0" b="0"/>
          <a:pathLst>
            <a:path>
              <a:moveTo>
                <a:pt x="45720" y="0"/>
              </a:moveTo>
              <a:lnTo>
                <a:pt x="45720" y="73042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FD10950-2DB1-41C9-A9AF-8C334383AA31}">
      <dsp:nvSpPr>
        <dsp:cNvPr id="0" name=""/>
        <dsp:cNvSpPr/>
      </dsp:nvSpPr>
      <dsp:spPr>
        <a:xfrm>
          <a:off x="1739897" y="2634780"/>
          <a:ext cx="4208618" cy="730421"/>
        </a:xfrm>
        <a:custGeom>
          <a:avLst/>
          <a:gdLst/>
          <a:ahLst/>
          <a:cxnLst/>
          <a:rect l="0" t="0" r="0" b="0"/>
          <a:pathLst>
            <a:path>
              <a:moveTo>
                <a:pt x="4208618" y="0"/>
              </a:moveTo>
              <a:lnTo>
                <a:pt x="4208618" y="365210"/>
              </a:lnTo>
              <a:lnTo>
                <a:pt x="0" y="365210"/>
              </a:lnTo>
              <a:lnTo>
                <a:pt x="0" y="73042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0588A7-0447-44D0-B8CC-DE08D6C9BDD9}">
      <dsp:nvSpPr>
        <dsp:cNvPr id="0" name=""/>
        <dsp:cNvSpPr/>
      </dsp:nvSpPr>
      <dsp:spPr>
        <a:xfrm>
          <a:off x="4209417" y="895681"/>
          <a:ext cx="3478197" cy="17390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tr-TR" sz="3900" kern="1200" dirty="0"/>
            <a:t>Haksız Rekabet Hukukunun Özellikleri</a:t>
          </a:r>
        </a:p>
      </dsp:txBody>
      <dsp:txXfrm>
        <a:off x="4209417" y="895681"/>
        <a:ext cx="3478197" cy="1739098"/>
      </dsp:txXfrm>
    </dsp:sp>
    <dsp:sp modelId="{EBA66C12-7C0B-4310-A2AD-9AD2CAA8934A}">
      <dsp:nvSpPr>
        <dsp:cNvPr id="0" name=""/>
        <dsp:cNvSpPr/>
      </dsp:nvSpPr>
      <dsp:spPr>
        <a:xfrm>
          <a:off x="798" y="3365201"/>
          <a:ext cx="3478197" cy="17390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tr-TR" sz="3900" kern="1200" dirty="0"/>
            <a:t>Tarafların rakip olması gerekmez</a:t>
          </a:r>
        </a:p>
      </dsp:txBody>
      <dsp:txXfrm>
        <a:off x="798" y="3365201"/>
        <a:ext cx="3478197" cy="1739098"/>
      </dsp:txXfrm>
    </dsp:sp>
    <dsp:sp modelId="{FBAAD760-51FA-4441-A1DC-670D08297C3F}">
      <dsp:nvSpPr>
        <dsp:cNvPr id="0" name=""/>
        <dsp:cNvSpPr/>
      </dsp:nvSpPr>
      <dsp:spPr>
        <a:xfrm>
          <a:off x="4209417" y="3365201"/>
          <a:ext cx="3478197" cy="17390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tr-TR" sz="3900" kern="1200" dirty="0"/>
            <a:t>Failin kusurlu olması gerekmez</a:t>
          </a:r>
        </a:p>
      </dsp:txBody>
      <dsp:txXfrm>
        <a:off x="4209417" y="3365201"/>
        <a:ext cx="3478197" cy="1739098"/>
      </dsp:txXfrm>
    </dsp:sp>
    <dsp:sp modelId="{270B9F4D-72D5-4CF0-BCDF-0F98F6A8C654}">
      <dsp:nvSpPr>
        <dsp:cNvPr id="0" name=""/>
        <dsp:cNvSpPr/>
      </dsp:nvSpPr>
      <dsp:spPr>
        <a:xfrm>
          <a:off x="8418036" y="3365201"/>
          <a:ext cx="3478197" cy="17390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marL="0" lvl="0" indent="0" algn="ctr" defTabSz="1733550">
            <a:lnSpc>
              <a:spcPct val="90000"/>
            </a:lnSpc>
            <a:spcBef>
              <a:spcPct val="0"/>
            </a:spcBef>
            <a:spcAft>
              <a:spcPct val="35000"/>
            </a:spcAft>
            <a:buNone/>
          </a:pPr>
          <a:r>
            <a:rPr lang="tr-TR" sz="3900" kern="1200" dirty="0"/>
            <a:t>Failin kendine yarar sağlamış olması gerekmez</a:t>
          </a:r>
        </a:p>
      </dsp:txBody>
      <dsp:txXfrm>
        <a:off x="8418036" y="3365201"/>
        <a:ext cx="3478197" cy="17390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2A0B77-4763-4E77-9EBD-17BDBD0059C7}">
      <dsp:nvSpPr>
        <dsp:cNvPr id="0" name=""/>
        <dsp:cNvSpPr/>
      </dsp:nvSpPr>
      <dsp:spPr>
        <a:xfrm>
          <a:off x="0" y="4784317"/>
          <a:ext cx="11130115" cy="1399663"/>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kern="1200" dirty="0"/>
            <a:t>TTK 55’e altlanamayan fiiller, TTK 54/2’deki şarta uyması şartı ile haksız rekabet sayılacaktır.   </a:t>
          </a:r>
        </a:p>
      </dsp:txBody>
      <dsp:txXfrm>
        <a:off x="0" y="4784317"/>
        <a:ext cx="11130115" cy="755818"/>
      </dsp:txXfrm>
    </dsp:sp>
    <dsp:sp modelId="{DB419A74-06F9-483A-9633-3694053FB6D3}">
      <dsp:nvSpPr>
        <dsp:cNvPr id="0" name=""/>
        <dsp:cNvSpPr/>
      </dsp:nvSpPr>
      <dsp:spPr>
        <a:xfrm>
          <a:off x="0" y="5540645"/>
          <a:ext cx="11130115" cy="643845"/>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26670" rIns="149352" bIns="26670" numCol="1" spcCol="1270" anchor="ctr" anchorCtr="0">
          <a:noAutofit/>
        </a:bodyPr>
        <a:lstStyle/>
        <a:p>
          <a:pPr marL="0" lvl="0" indent="0" algn="ctr" defTabSz="933450">
            <a:lnSpc>
              <a:spcPct val="90000"/>
            </a:lnSpc>
            <a:spcBef>
              <a:spcPct val="0"/>
            </a:spcBef>
            <a:spcAft>
              <a:spcPct val="35000"/>
            </a:spcAft>
            <a:buNone/>
          </a:pPr>
          <a:r>
            <a:rPr lang="tr-TR" sz="2100" kern="1200" dirty="0"/>
            <a:t>Aldatıcı veya diğer dürüstlük kuralına aykırı ticarî uygulamalar veya davranışlar haksız rekabet teşkil edecektir.   </a:t>
          </a:r>
        </a:p>
      </dsp:txBody>
      <dsp:txXfrm>
        <a:off x="0" y="5540645"/>
        <a:ext cx="11130115" cy="643845"/>
      </dsp:txXfrm>
    </dsp:sp>
    <dsp:sp modelId="{7403BCC6-71DD-41FB-9F9C-2D0D954D14BF}">
      <dsp:nvSpPr>
        <dsp:cNvPr id="0" name=""/>
        <dsp:cNvSpPr/>
      </dsp:nvSpPr>
      <dsp:spPr>
        <a:xfrm rot="10800000">
          <a:off x="0" y="2132197"/>
          <a:ext cx="11130115" cy="2673115"/>
        </a:xfrm>
        <a:prstGeom prst="upArrowCallou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kern="1200" dirty="0"/>
            <a:t>Hakim, somut olayı öncelikle özel hüküm niteliğindeki TTK 55’te </a:t>
          </a:r>
          <a:r>
            <a:rPr lang="tr-TR" sz="2000" i="1" kern="1200" dirty="0"/>
            <a:t>örnek</a:t>
          </a:r>
          <a:r>
            <a:rPr lang="tr-TR" sz="2000" kern="1200" dirty="0"/>
            <a:t> olarak sayılan durumlara altlamaya çalışacaktır.   TTK 55’e  sayılanlara benzer olanlar da bu hüküm kapsamına girecektir.  </a:t>
          </a:r>
        </a:p>
      </dsp:txBody>
      <dsp:txXfrm rot="-10800000">
        <a:off x="0" y="2132197"/>
        <a:ext cx="11130115" cy="938263"/>
      </dsp:txXfrm>
    </dsp:sp>
    <dsp:sp modelId="{7DEA144F-4995-4B1D-B1DE-D4EAAF615172}">
      <dsp:nvSpPr>
        <dsp:cNvPr id="0" name=""/>
        <dsp:cNvSpPr/>
      </dsp:nvSpPr>
      <dsp:spPr>
        <a:xfrm>
          <a:off x="0" y="3148005"/>
          <a:ext cx="11130115" cy="643652"/>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tr-TR" sz="2000" kern="1200" dirty="0"/>
            <a:t>Bu maddede (TTK 55) uygulamada en sık rastlanan haksız rekabet hâlleri yer almaktadır. </a:t>
          </a:r>
        </a:p>
      </dsp:txBody>
      <dsp:txXfrm>
        <a:off x="0" y="3148005"/>
        <a:ext cx="11130115" cy="643652"/>
      </dsp:txXfrm>
    </dsp:sp>
    <dsp:sp modelId="{A89AF063-D59D-4EFD-8E7B-CBB694ACAC35}">
      <dsp:nvSpPr>
        <dsp:cNvPr id="0" name=""/>
        <dsp:cNvSpPr/>
      </dsp:nvSpPr>
      <dsp:spPr>
        <a:xfrm rot="10800000">
          <a:off x="0" y="509"/>
          <a:ext cx="11130115" cy="2152683"/>
        </a:xfrm>
        <a:prstGeom prst="upArrowCallou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kern="1200" dirty="0"/>
            <a:t>TTK 54/2 Genel Hüküm Niteliğindedir. </a:t>
          </a:r>
        </a:p>
      </dsp:txBody>
      <dsp:txXfrm rot="-10800000">
        <a:off x="0" y="509"/>
        <a:ext cx="11130115" cy="755591"/>
      </dsp:txXfrm>
    </dsp:sp>
    <dsp:sp modelId="{251FF061-A991-436E-B3E4-16E55BD56C69}">
      <dsp:nvSpPr>
        <dsp:cNvPr id="0" name=""/>
        <dsp:cNvSpPr/>
      </dsp:nvSpPr>
      <dsp:spPr>
        <a:xfrm>
          <a:off x="0" y="784325"/>
          <a:ext cx="11130115" cy="643652"/>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tr-TR" sz="2000" kern="1200" dirty="0"/>
            <a:t>TTK 55 özel hükümdür. Dolayısıyla TTK 55 öncelikle uygulanacaktır.  </a:t>
          </a:r>
        </a:p>
      </dsp:txBody>
      <dsp:txXfrm>
        <a:off x="0" y="784325"/>
        <a:ext cx="11130115" cy="6436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F81DC-0064-492C-9700-F39B16432DD3}">
      <dsp:nvSpPr>
        <dsp:cNvPr id="0" name=""/>
        <dsp:cNvSpPr/>
      </dsp:nvSpPr>
      <dsp:spPr>
        <a:xfrm>
          <a:off x="0" y="0"/>
          <a:ext cx="1210351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53CE55-8D34-48AE-A14F-30BEBA80E51A}">
      <dsp:nvSpPr>
        <dsp:cNvPr id="0" name=""/>
        <dsp:cNvSpPr/>
      </dsp:nvSpPr>
      <dsp:spPr>
        <a:xfrm>
          <a:off x="0" y="0"/>
          <a:ext cx="2283591" cy="3069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tr-TR" sz="2500" kern="1200" dirty="0"/>
            <a:t>TTK m. 55’te düzenlenmeyen Reklamlar</a:t>
          </a:r>
        </a:p>
      </dsp:txBody>
      <dsp:txXfrm>
        <a:off x="0" y="0"/>
        <a:ext cx="2283591" cy="3069166"/>
      </dsp:txXfrm>
    </dsp:sp>
    <dsp:sp modelId="{FF99FEF0-BB17-464D-8FF5-3376CDCD10BD}">
      <dsp:nvSpPr>
        <dsp:cNvPr id="0" name=""/>
        <dsp:cNvSpPr/>
      </dsp:nvSpPr>
      <dsp:spPr>
        <a:xfrm>
          <a:off x="2454861" y="71334"/>
          <a:ext cx="8963098" cy="1426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tr-TR" sz="1900" kern="1200" dirty="0"/>
            <a:t>Gazeteciye para verip, haber görüntüsü altında kendi işletmesinin reklamını yapmak.</a:t>
          </a:r>
        </a:p>
        <a:p>
          <a:pPr marL="0" lvl="0" indent="0" algn="l" defTabSz="844550">
            <a:lnSpc>
              <a:spcPct val="90000"/>
            </a:lnSpc>
            <a:spcBef>
              <a:spcPct val="0"/>
            </a:spcBef>
            <a:spcAft>
              <a:spcPct val="35000"/>
            </a:spcAft>
            <a:buNone/>
          </a:pPr>
          <a:r>
            <a:rPr lang="tr-TR" sz="1900" b="0" i="0" u="none" kern="1200" dirty="0"/>
            <a:t>Ticari Reklam Ve Haksız Ticari Uygulamalar Yönetmeliği m. 6: Biçimi ve yayınlandığı mecra ne olursa olsun bir reklamın, reklam olduğu açıkça anlaşılmalıdır.</a:t>
          </a:r>
          <a:endParaRPr lang="tr-TR" sz="1900" kern="1200" dirty="0"/>
        </a:p>
      </dsp:txBody>
      <dsp:txXfrm>
        <a:off x="2454861" y="71334"/>
        <a:ext cx="8963098" cy="1426683"/>
      </dsp:txXfrm>
    </dsp:sp>
    <dsp:sp modelId="{62B65821-74B5-42D2-93F7-8021290BE932}">
      <dsp:nvSpPr>
        <dsp:cNvPr id="0" name=""/>
        <dsp:cNvSpPr/>
      </dsp:nvSpPr>
      <dsp:spPr>
        <a:xfrm>
          <a:off x="2283591" y="1498017"/>
          <a:ext cx="9134367"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557255-F570-4C6E-A865-1D4FC2E610C3}">
      <dsp:nvSpPr>
        <dsp:cNvPr id="0" name=""/>
        <dsp:cNvSpPr/>
      </dsp:nvSpPr>
      <dsp:spPr>
        <a:xfrm>
          <a:off x="2454861" y="1569351"/>
          <a:ext cx="9643218" cy="1426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tr-TR" sz="1900" b="0" i="0" u="none" kern="1200" dirty="0"/>
            <a:t>Ticari Reklam Ve Haksız Ticari Uygulamalar Yönetmeliği m. 5.g: </a:t>
          </a:r>
          <a:r>
            <a:rPr lang="tr-TR" sz="1900" kern="1200" dirty="0"/>
            <a:t>Reklamlar,</a:t>
          </a:r>
        </a:p>
        <a:p>
          <a:pPr marL="0" lvl="0" indent="0" algn="l" defTabSz="844550">
            <a:lnSpc>
              <a:spcPct val="90000"/>
            </a:lnSpc>
            <a:spcBef>
              <a:spcPct val="0"/>
            </a:spcBef>
            <a:spcAft>
              <a:spcPct val="35000"/>
            </a:spcAft>
            <a:buNone/>
          </a:pPr>
          <a:r>
            <a:rPr lang="tr-TR" sz="1900" b="0" i="0" u="none" kern="1200" dirty="0"/>
            <a:t>tüketicilerin korkularını ve batıl inançlarını istismar edemez. </a:t>
          </a:r>
        </a:p>
      </dsp:txBody>
      <dsp:txXfrm>
        <a:off x="2454861" y="1569351"/>
        <a:ext cx="9643218" cy="1426683"/>
      </dsp:txXfrm>
    </dsp:sp>
    <dsp:sp modelId="{CC69B422-A660-478C-852C-331F40D1EFDD}">
      <dsp:nvSpPr>
        <dsp:cNvPr id="0" name=""/>
        <dsp:cNvSpPr/>
      </dsp:nvSpPr>
      <dsp:spPr>
        <a:xfrm>
          <a:off x="2283591" y="2996034"/>
          <a:ext cx="9134367"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1753C5-FAD1-4C6C-BF30-9396559C99D2}">
      <dsp:nvSpPr>
        <dsp:cNvPr id="0" name=""/>
        <dsp:cNvSpPr/>
      </dsp:nvSpPr>
      <dsp:spPr>
        <a:xfrm>
          <a:off x="0" y="3069166"/>
          <a:ext cx="1210351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B8E75B-C2F6-4790-ACBC-1ABD8A6A0795}">
      <dsp:nvSpPr>
        <dsp:cNvPr id="0" name=""/>
        <dsp:cNvSpPr/>
      </dsp:nvSpPr>
      <dsp:spPr>
        <a:xfrm>
          <a:off x="0" y="3069166"/>
          <a:ext cx="2420702" cy="3069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tr-TR" sz="2500" kern="1200" dirty="0"/>
            <a:t>Boykot </a:t>
          </a:r>
        </a:p>
      </dsp:txBody>
      <dsp:txXfrm>
        <a:off x="0" y="3069166"/>
        <a:ext cx="2420702" cy="3069166"/>
      </dsp:txXfrm>
    </dsp:sp>
    <dsp:sp modelId="{1B7677FD-DED5-43DC-81F7-4FDE05E568BF}">
      <dsp:nvSpPr>
        <dsp:cNvPr id="0" name=""/>
        <dsp:cNvSpPr/>
      </dsp:nvSpPr>
      <dsp:spPr>
        <a:xfrm>
          <a:off x="2602254" y="3117122"/>
          <a:ext cx="9501255" cy="959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tr-TR" sz="1900" kern="1200" dirty="0"/>
            <a:t>Boykot çağrısının haksız rekabet sayılmaması için, ağır basan menfaatlerin korunması amacı olmalı, bunun için boykottan başka çare olmamalı ve TTK m. 55.1.a.2 ihlal edilmemeli.</a:t>
          </a:r>
        </a:p>
      </dsp:txBody>
      <dsp:txXfrm>
        <a:off x="2602254" y="3117122"/>
        <a:ext cx="9501255" cy="959114"/>
      </dsp:txXfrm>
    </dsp:sp>
    <dsp:sp modelId="{04231EB2-3D4B-4E5C-918A-8DEEDDD21A4D}">
      <dsp:nvSpPr>
        <dsp:cNvPr id="0" name=""/>
        <dsp:cNvSpPr/>
      </dsp:nvSpPr>
      <dsp:spPr>
        <a:xfrm>
          <a:off x="2420702" y="4076237"/>
          <a:ext cx="9682808"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686B06E-35BC-47F5-A551-1E6AA6FB095A}">
      <dsp:nvSpPr>
        <dsp:cNvPr id="0" name=""/>
        <dsp:cNvSpPr/>
      </dsp:nvSpPr>
      <dsp:spPr>
        <a:xfrm>
          <a:off x="2602254" y="4124193"/>
          <a:ext cx="9501255" cy="959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tr-TR" sz="1900" kern="1200" dirty="0"/>
            <a:t>Yine boykotun uygulanması için hukuka aykırı önlemler alınması da haksız rekabet teşkil eder. </a:t>
          </a:r>
        </a:p>
      </dsp:txBody>
      <dsp:txXfrm>
        <a:off x="2602254" y="4124193"/>
        <a:ext cx="9501255" cy="959114"/>
      </dsp:txXfrm>
    </dsp:sp>
    <dsp:sp modelId="{20A69708-2189-4514-A653-2FB028DD57DA}">
      <dsp:nvSpPr>
        <dsp:cNvPr id="0" name=""/>
        <dsp:cNvSpPr/>
      </dsp:nvSpPr>
      <dsp:spPr>
        <a:xfrm>
          <a:off x="2420702" y="5083307"/>
          <a:ext cx="9682808"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F6B5A9-558C-421D-9022-956AB01BA983}">
      <dsp:nvSpPr>
        <dsp:cNvPr id="0" name=""/>
        <dsp:cNvSpPr/>
      </dsp:nvSpPr>
      <dsp:spPr>
        <a:xfrm>
          <a:off x="2602254" y="5131263"/>
          <a:ext cx="9501255" cy="959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tr-TR" sz="1900" kern="1200" dirty="0"/>
            <a:t>(X) şirketinin yönetim kurulu başkanın siyasi açıklamaları nedeniyle ürünlerinin boykot edilmesi çağrısı</a:t>
          </a:r>
        </a:p>
      </dsp:txBody>
      <dsp:txXfrm>
        <a:off x="2602254" y="5131263"/>
        <a:ext cx="9501255" cy="959114"/>
      </dsp:txXfrm>
    </dsp:sp>
    <dsp:sp modelId="{D1281916-5505-4E46-9FA2-9BAB0EA421F5}">
      <dsp:nvSpPr>
        <dsp:cNvPr id="0" name=""/>
        <dsp:cNvSpPr/>
      </dsp:nvSpPr>
      <dsp:spPr>
        <a:xfrm>
          <a:off x="2420702" y="6090378"/>
          <a:ext cx="9682808"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100577"/>
          <a:ext cx="11808541" cy="164762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tr-TR" sz="2200" kern="1200" dirty="0"/>
            <a:t>1. Başkalarını veya onların mallarını, iş ürünlerini, fiyatlarını, faaliyetlerini veya ticari işlerini yanlış, yanıltıcı veya gereksiz yere incitici açıklamalarla kötülemek</a:t>
          </a:r>
        </a:p>
      </dsp:txBody>
      <dsp:txXfrm>
        <a:off x="80430" y="181007"/>
        <a:ext cx="11647681" cy="1486760"/>
      </dsp:txXfrm>
    </dsp:sp>
    <dsp:sp modelId="{41593970-B0AD-4562-85B9-65AE79D26107}">
      <dsp:nvSpPr>
        <dsp:cNvPr id="0" name=""/>
        <dsp:cNvSpPr/>
      </dsp:nvSpPr>
      <dsp:spPr>
        <a:xfrm>
          <a:off x="0" y="1759248"/>
          <a:ext cx="11808541" cy="4112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4921" tIns="25400" rIns="142240" bIns="25400" numCol="1" spcCol="1270" anchor="t" anchorCtr="0">
          <a:noAutofit/>
        </a:bodyPr>
        <a:lstStyle/>
        <a:p>
          <a:pPr marL="228600" lvl="1" indent="-228600" algn="just" defTabSz="889000">
            <a:lnSpc>
              <a:spcPct val="150000"/>
            </a:lnSpc>
            <a:spcBef>
              <a:spcPct val="0"/>
            </a:spcBef>
            <a:spcAft>
              <a:spcPts val="600"/>
            </a:spcAft>
            <a:buChar char="•"/>
          </a:pPr>
          <a:r>
            <a:rPr lang="tr-TR" sz="2000" kern="1200" dirty="0"/>
            <a:t>Kötüleme; karalama, perdeleme, değerini küçümsemeyi kapsar.</a:t>
          </a:r>
        </a:p>
        <a:p>
          <a:pPr marL="228600" lvl="1" indent="-228600" algn="just" defTabSz="889000">
            <a:lnSpc>
              <a:spcPct val="150000"/>
            </a:lnSpc>
            <a:spcBef>
              <a:spcPct val="0"/>
            </a:spcBef>
            <a:spcAft>
              <a:spcPts val="600"/>
            </a:spcAft>
            <a:buChar char="•"/>
          </a:pPr>
          <a:r>
            <a:rPr lang="tr-TR" sz="2000" kern="1200" dirty="0"/>
            <a:t>Kötüleme, eleştiri sınırını aşan değer yargılarıdır. </a:t>
          </a:r>
        </a:p>
        <a:p>
          <a:pPr marL="228600" lvl="1" indent="-228600" algn="just" defTabSz="889000">
            <a:lnSpc>
              <a:spcPct val="150000"/>
            </a:lnSpc>
            <a:spcBef>
              <a:spcPct val="0"/>
            </a:spcBef>
            <a:spcAft>
              <a:spcPts val="600"/>
            </a:spcAft>
            <a:buChar char="•"/>
          </a:pPr>
          <a:r>
            <a:rPr lang="tr-TR" sz="2000" kern="1200" dirty="0"/>
            <a:t>Sıvı gaz bayiliği yapan tacirin, rakibinin gaz çalarak eksik gaz sattığına ilişkin </a:t>
          </a:r>
          <a:r>
            <a:rPr lang="tr-TR" sz="2000" b="1" kern="1200" dirty="0"/>
            <a:t>yanlış</a:t>
          </a:r>
          <a:r>
            <a:rPr lang="tr-TR" sz="2000" kern="1200" dirty="0"/>
            <a:t> beyanı, haksız rekabet teşkil eder. </a:t>
          </a:r>
        </a:p>
        <a:p>
          <a:pPr marL="228600" lvl="1" indent="-228600" algn="just" defTabSz="889000">
            <a:lnSpc>
              <a:spcPct val="150000"/>
            </a:lnSpc>
            <a:spcBef>
              <a:spcPct val="0"/>
            </a:spcBef>
            <a:spcAft>
              <a:spcPts val="600"/>
            </a:spcAft>
            <a:buChar char="•"/>
          </a:pPr>
          <a:r>
            <a:rPr lang="tr-TR" sz="2000" kern="1200" dirty="0"/>
            <a:t>Bir öğrencinin manav önünde, manavın sattığı sebze ve meyvenin bozuk olduğu yönünde bağırması da haksız rekabet oluşturabilir.</a:t>
          </a:r>
        </a:p>
      </dsp:txBody>
      <dsp:txXfrm>
        <a:off x="0" y="1759248"/>
        <a:ext cx="11808541" cy="41120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222311"/>
          <a:ext cx="12192000" cy="148473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tr-TR" sz="2700" kern="1200" dirty="0"/>
            <a:t>2. Kendisi, ticari işletmesi, işletme işaretleri, malları, iş ürünleri, faaliyetleri, fiyatları, stokları, satış kampanyalarının biçimi ve iş ilişkileri hakkında gerçek dışı veya yanıltıcı açıklamalarda bulunmak veya aynı yollarla üçüncü kişiyi rekabette öne geçirmek </a:t>
          </a:r>
        </a:p>
      </dsp:txBody>
      <dsp:txXfrm>
        <a:off x="72479" y="294790"/>
        <a:ext cx="12047042" cy="1339772"/>
      </dsp:txXfrm>
    </dsp:sp>
    <dsp:sp modelId="{41593970-B0AD-4562-85B9-65AE79D26107}">
      <dsp:nvSpPr>
        <dsp:cNvPr id="0" name=""/>
        <dsp:cNvSpPr/>
      </dsp:nvSpPr>
      <dsp:spPr>
        <a:xfrm>
          <a:off x="0" y="1707041"/>
          <a:ext cx="12192000" cy="4024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27940" rIns="156464" bIns="27940" numCol="1" spcCol="1270" anchor="t" anchorCtr="0">
          <a:noAutofit/>
        </a:bodyPr>
        <a:lstStyle/>
        <a:p>
          <a:pPr marL="228600" lvl="1" indent="-228600" algn="l" defTabSz="977900">
            <a:lnSpc>
              <a:spcPct val="90000"/>
            </a:lnSpc>
            <a:spcBef>
              <a:spcPct val="0"/>
            </a:spcBef>
            <a:spcAft>
              <a:spcPct val="20000"/>
            </a:spcAft>
            <a:buChar char="•"/>
          </a:pPr>
          <a:r>
            <a:rPr lang="tr-TR" sz="2200" kern="1200" dirty="0"/>
            <a:t>Gerçek dışı veya yanıltıcı beyan kullanılmalıdır. Aldatıcı reklamlar da hükmün kapsamındadır. </a:t>
          </a:r>
        </a:p>
        <a:p>
          <a:pPr marL="228600" lvl="1" indent="-228600" algn="l" defTabSz="977900">
            <a:lnSpc>
              <a:spcPct val="90000"/>
            </a:lnSpc>
            <a:spcBef>
              <a:spcPct val="0"/>
            </a:spcBef>
            <a:spcAft>
              <a:spcPct val="20000"/>
            </a:spcAft>
            <a:buChar char="•"/>
          </a:pPr>
          <a:r>
            <a:rPr lang="tr-TR" sz="2200" kern="1200" dirty="0"/>
            <a:t>Ürünün hitap ettiği ortalama müşteriler dikkate alınır. </a:t>
          </a:r>
        </a:p>
        <a:p>
          <a:pPr marL="228600" lvl="1" indent="-228600" algn="l" defTabSz="977900">
            <a:lnSpc>
              <a:spcPct val="90000"/>
            </a:lnSpc>
            <a:spcBef>
              <a:spcPct val="0"/>
            </a:spcBef>
            <a:spcAft>
              <a:spcPct val="20000"/>
            </a:spcAft>
            <a:buChar char="•"/>
          </a:pPr>
          <a:r>
            <a:rPr lang="tr-TR" sz="2200" kern="1200" dirty="0"/>
            <a:t>Örn. Ürün içindeki sağlığa zararlı maddenin oranının yüksek olmadığına ilişkin yapılan gerçek dışı açıklamalar. </a:t>
          </a:r>
        </a:p>
        <a:p>
          <a:pPr marL="228600" lvl="1" indent="-228600" algn="l" defTabSz="977900">
            <a:lnSpc>
              <a:spcPct val="90000"/>
            </a:lnSpc>
            <a:spcBef>
              <a:spcPct val="0"/>
            </a:spcBef>
            <a:spcAft>
              <a:spcPct val="20000"/>
            </a:spcAft>
            <a:buChar char="•"/>
          </a:pPr>
          <a:r>
            <a:rPr lang="tr-TR" sz="2200" kern="1200" dirty="0"/>
            <a:t>Bütün ürünlerde olan bir özelliğin sadece kendi ürününde olduğunu vurgulamak da haksız rekabettir. </a:t>
          </a:r>
        </a:p>
        <a:p>
          <a:pPr marL="228600" lvl="1" indent="-228600" algn="l" defTabSz="977900">
            <a:lnSpc>
              <a:spcPct val="90000"/>
            </a:lnSpc>
            <a:spcBef>
              <a:spcPct val="0"/>
            </a:spcBef>
            <a:spcAft>
              <a:spcPct val="20000"/>
            </a:spcAft>
            <a:buChar char="•"/>
          </a:pPr>
          <a:r>
            <a:rPr lang="tr-TR" sz="2200" kern="1200" dirty="0"/>
            <a:t>Örneğin: Kanun gereği zaten şeker eklenmesi yasak olan bir ürün için «şeker ilavesiz» ibaresini, sanki sadece kendi ürününde şeker olmadığını belirtecek şekilde kullanılması.</a:t>
          </a:r>
        </a:p>
        <a:p>
          <a:pPr marL="228600" lvl="1" indent="-228600" algn="l" defTabSz="977900">
            <a:lnSpc>
              <a:spcPct val="90000"/>
            </a:lnSpc>
            <a:spcBef>
              <a:spcPct val="0"/>
            </a:spcBef>
            <a:spcAft>
              <a:spcPct val="20000"/>
            </a:spcAft>
            <a:buChar char="•"/>
          </a:pPr>
          <a:r>
            <a:rPr lang="tr-TR" sz="2200" kern="1200" dirty="0"/>
            <a:t>En iyi, en ucuz gibi açıklamalar eğer gerçekse ve kanıtlanabiliyorsa haksız rekabet sayılmaz.</a:t>
          </a:r>
        </a:p>
        <a:p>
          <a:pPr marL="228600" lvl="1" indent="-228600" algn="l" defTabSz="977900">
            <a:lnSpc>
              <a:spcPct val="90000"/>
            </a:lnSpc>
            <a:spcBef>
              <a:spcPct val="0"/>
            </a:spcBef>
            <a:spcAft>
              <a:spcPct val="20000"/>
            </a:spcAft>
            <a:buChar char="•"/>
          </a:pPr>
          <a:r>
            <a:rPr lang="tr-TR" sz="2200" kern="1200" dirty="0"/>
            <a:t>Kapatıyoruz, tasfiye ediyoruz ilanları???</a:t>
          </a:r>
        </a:p>
        <a:p>
          <a:pPr marL="228600" lvl="1" indent="-228600" algn="l" defTabSz="977900">
            <a:lnSpc>
              <a:spcPct val="90000"/>
            </a:lnSpc>
            <a:spcBef>
              <a:spcPct val="0"/>
            </a:spcBef>
            <a:spcAft>
              <a:spcPct val="20000"/>
            </a:spcAft>
            <a:buChar char="•"/>
          </a:pPr>
          <a:r>
            <a:rPr lang="tr-TR" sz="2200" kern="1200" dirty="0"/>
            <a:t>Ciddiye alınmayacak, abartılı olduğu anlaşılan ifadeler haksız rekabet oluşturmaz. </a:t>
          </a:r>
        </a:p>
        <a:p>
          <a:pPr marL="457200" lvl="2" indent="-228600" algn="l" defTabSz="977900">
            <a:lnSpc>
              <a:spcPct val="90000"/>
            </a:lnSpc>
            <a:spcBef>
              <a:spcPct val="0"/>
            </a:spcBef>
            <a:spcAft>
              <a:spcPct val="20000"/>
            </a:spcAft>
            <a:buChar char="•"/>
          </a:pPr>
          <a:r>
            <a:rPr lang="tr-TR" sz="2200" kern="1200" dirty="0"/>
            <a:t>«Araba deponuzda kaplan var»</a:t>
          </a:r>
        </a:p>
      </dsp:txBody>
      <dsp:txXfrm>
        <a:off x="0" y="1707041"/>
        <a:ext cx="12192000" cy="402407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226480"/>
          <a:ext cx="12192000" cy="16497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tr-TR" sz="3000" kern="1200" dirty="0"/>
            <a:t>3. Paye, diploma veya ödül almadığı hâlde bunlara sahipmişçesine hareket ederek müstesna yeteneğe malik bulunduğu zannını uyandırmaya çalışmak veya buna elverişli doğru olmayan meslek adları ve sembolleri kullanmak</a:t>
          </a:r>
        </a:p>
      </dsp:txBody>
      <dsp:txXfrm>
        <a:off x="80532" y="307012"/>
        <a:ext cx="12030936" cy="1488636"/>
      </dsp:txXfrm>
    </dsp:sp>
    <dsp:sp modelId="{41593970-B0AD-4562-85B9-65AE79D26107}">
      <dsp:nvSpPr>
        <dsp:cNvPr id="0" name=""/>
        <dsp:cNvSpPr/>
      </dsp:nvSpPr>
      <dsp:spPr>
        <a:xfrm>
          <a:off x="0" y="1876180"/>
          <a:ext cx="12192000" cy="3415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38100" rIns="213360" bIns="38100" numCol="1" spcCol="1270" anchor="t" anchorCtr="0">
          <a:noAutofit/>
        </a:bodyPr>
        <a:lstStyle/>
        <a:p>
          <a:pPr marL="228600" lvl="1" indent="-228600" algn="l" defTabSz="1022350">
            <a:lnSpc>
              <a:spcPct val="150000"/>
            </a:lnSpc>
            <a:spcBef>
              <a:spcPct val="0"/>
            </a:spcBef>
            <a:spcAft>
              <a:spcPct val="20000"/>
            </a:spcAft>
            <a:buChar char="•"/>
          </a:pPr>
          <a:r>
            <a:rPr lang="tr-TR" sz="2300" kern="1200" dirty="0"/>
            <a:t>Yüksek mühendis olmadığı halde, kartvizitinde “yüksek mühendis”  unvanını kullanması</a:t>
          </a:r>
        </a:p>
        <a:p>
          <a:pPr marL="228600" lvl="1" indent="-228600" algn="l" defTabSz="1022350">
            <a:lnSpc>
              <a:spcPct val="150000"/>
            </a:lnSpc>
            <a:spcBef>
              <a:spcPct val="0"/>
            </a:spcBef>
            <a:spcAft>
              <a:spcPct val="20000"/>
            </a:spcAft>
            <a:buChar char="•"/>
          </a:pPr>
          <a:r>
            <a:rPr lang="tr-TR" sz="2300" kern="1200" dirty="0"/>
            <a:t>Profesör Kokoreççi ?</a:t>
          </a:r>
        </a:p>
        <a:p>
          <a:pPr marL="228600" lvl="1" indent="-228600" algn="l" defTabSz="1022350">
            <a:lnSpc>
              <a:spcPct val="150000"/>
            </a:lnSpc>
            <a:spcBef>
              <a:spcPct val="0"/>
            </a:spcBef>
            <a:spcAft>
              <a:spcPct val="20000"/>
            </a:spcAft>
            <a:buChar char="•"/>
          </a:pPr>
          <a:r>
            <a:rPr lang="tr-TR" sz="2300" kern="1200" dirty="0"/>
            <a:t>« Ekonomik birliklere, meslek odaları ve kuruluşlarına, borsalara ve varsa bunların üst kuruluşlarına üye olunmamasına rağmen, kendini üye gibi tanıtmak ve bu tür kuruluşların düzenlemiş olduğu davranış kurallarına tabi olunduğunu iddia etmek.» (bkz. Ticari Reklam ve Haksız Ticari Uygulamalar Yönetmeliği Ek-A.1) </a:t>
          </a:r>
        </a:p>
      </dsp:txBody>
      <dsp:txXfrm>
        <a:off x="0" y="1876180"/>
        <a:ext cx="12192000" cy="34155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213435"/>
          <a:ext cx="12113341" cy="50368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tr-TR" sz="2100" kern="1200" dirty="0"/>
            <a:t>4. Başkasının malları, iş ürünleri, faaliyetleri veya işleri ile karıştırılmaya yol açan önlemler almak</a:t>
          </a:r>
        </a:p>
      </dsp:txBody>
      <dsp:txXfrm>
        <a:off x="24588" y="238023"/>
        <a:ext cx="12064165" cy="454509"/>
      </dsp:txXfrm>
    </dsp:sp>
    <dsp:sp modelId="{41593970-B0AD-4562-85B9-65AE79D26107}">
      <dsp:nvSpPr>
        <dsp:cNvPr id="0" name=""/>
        <dsp:cNvSpPr/>
      </dsp:nvSpPr>
      <dsp:spPr>
        <a:xfrm>
          <a:off x="0" y="717120"/>
          <a:ext cx="12113341" cy="53255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4599" tIns="26670" rIns="149352" bIns="26670" numCol="1" spcCol="1270" anchor="t" anchorCtr="0">
          <a:noAutofit/>
        </a:bodyPr>
        <a:lstStyle/>
        <a:p>
          <a:pPr marL="171450" lvl="1" indent="-171450" algn="just" defTabSz="711200">
            <a:lnSpc>
              <a:spcPts val="1920"/>
            </a:lnSpc>
            <a:spcBef>
              <a:spcPct val="0"/>
            </a:spcBef>
            <a:spcAft>
              <a:spcPts val="600"/>
            </a:spcAft>
            <a:buChar char="•"/>
          </a:pPr>
          <a:r>
            <a:rPr lang="tr-TR" sz="1600" kern="1200" dirty="0"/>
            <a:t>Uygulamada en sık karşılaşılan hükümlerden biridir. </a:t>
          </a:r>
        </a:p>
        <a:p>
          <a:pPr marL="171450" lvl="1" indent="-171450" algn="just" defTabSz="711200">
            <a:lnSpc>
              <a:spcPts val="1920"/>
            </a:lnSpc>
            <a:spcBef>
              <a:spcPct val="0"/>
            </a:spcBef>
            <a:spcAft>
              <a:spcPts val="600"/>
            </a:spcAft>
            <a:buChar char="•"/>
          </a:pPr>
          <a:r>
            <a:rPr lang="tr-TR" sz="1600" kern="1200" dirty="0"/>
            <a:t>Amaç malların, iş ürünlerinin, faaliyetlerin kökeninde karışıklık yaratılmaması</a:t>
          </a:r>
        </a:p>
        <a:p>
          <a:pPr marL="171450" lvl="1" indent="-171450" algn="just" defTabSz="711200">
            <a:lnSpc>
              <a:spcPts val="1920"/>
            </a:lnSpc>
            <a:spcBef>
              <a:spcPct val="0"/>
            </a:spcBef>
            <a:spcAft>
              <a:spcPts val="600"/>
            </a:spcAft>
            <a:buChar char="•"/>
          </a:pPr>
          <a:r>
            <a:rPr lang="tr-TR" sz="1600" kern="1200" dirty="0"/>
            <a:t>Karıştırılma/iltibas,  başkasının malları, iş ürünleri, faaliyetleri ile benzerlik yaratarak karışıklığa sebep olmaktır. Karıştırılma, dış görünüş (tanıtım, takdim, görsellik) ve duyuruş (ses yönünden benzerlik) bakımından söz konusu olabilir. Bu anlamda, iki farklı işletme tarafından üretilen malın ambalajları arasında da iltibas meydana gelebilir. Yine reklam kampanyası, dekor, kullandığı kısaltma, slogan da olabilir. </a:t>
          </a:r>
        </a:p>
        <a:p>
          <a:pPr marL="171450" lvl="1" indent="-171450" algn="just" defTabSz="711200">
            <a:lnSpc>
              <a:spcPts val="1920"/>
            </a:lnSpc>
            <a:spcBef>
              <a:spcPct val="0"/>
            </a:spcBef>
            <a:spcAft>
              <a:spcPts val="600"/>
            </a:spcAft>
            <a:buChar char="•"/>
          </a:pPr>
          <a:r>
            <a:rPr lang="tr-TR" sz="1600" kern="1200" dirty="0"/>
            <a:t>Ancak bu işaretler, ayırt edici niteliğe sahip olmalıdır. Mal veya iş ürünü, belli bir üreticiyi ya da kaliteyi işaret etmelidir. </a:t>
          </a:r>
        </a:p>
        <a:p>
          <a:pPr marL="171450" lvl="1" indent="-171450" algn="just" defTabSz="711200">
            <a:lnSpc>
              <a:spcPts val="1920"/>
            </a:lnSpc>
            <a:spcBef>
              <a:spcPct val="0"/>
            </a:spcBef>
            <a:spcAft>
              <a:spcPts val="600"/>
            </a:spcAft>
            <a:buChar char="•"/>
          </a:pPr>
          <a:r>
            <a:rPr lang="tr-TR" sz="1600" b="1" kern="1200" dirty="0"/>
            <a:t>Taklit serbestîsi vardır. </a:t>
          </a:r>
          <a:r>
            <a:rPr lang="tr-TR" sz="1600" kern="1200" dirty="0"/>
            <a:t>Özel kanunlarda korunanlar istisna. </a:t>
          </a:r>
        </a:p>
        <a:p>
          <a:pPr marL="342900" lvl="2" indent="-171450" algn="just" defTabSz="711200">
            <a:lnSpc>
              <a:spcPts val="1920"/>
            </a:lnSpc>
            <a:spcBef>
              <a:spcPct val="0"/>
            </a:spcBef>
            <a:spcAft>
              <a:spcPts val="600"/>
            </a:spcAft>
            <a:buChar char="•"/>
          </a:pPr>
          <a:r>
            <a:rPr lang="tr-TR" sz="1600" kern="1200" dirty="0"/>
            <a:t>Başkasının fikrini, iş ürününü kullanmak tek başına haksız rekabet değildir. Ancak bu kullanım ahlaka aykırı ise o zaman haksız rekabettir. </a:t>
          </a:r>
        </a:p>
        <a:p>
          <a:pPr marL="342900" lvl="2" indent="-171450" algn="just" defTabSz="711200">
            <a:lnSpc>
              <a:spcPts val="1920"/>
            </a:lnSpc>
            <a:spcBef>
              <a:spcPct val="0"/>
            </a:spcBef>
            <a:spcAft>
              <a:spcPts val="600"/>
            </a:spcAft>
            <a:buChar char="•"/>
          </a:pPr>
          <a:r>
            <a:rPr lang="tr-TR" sz="1600" kern="1200" dirty="0"/>
            <a:t>Taklit sonucu, «ürünlerin» karıştırılması, taklidin sonucu olduğu için tek başına haksız rekabet teşkil etmez. </a:t>
          </a:r>
        </a:p>
        <a:p>
          <a:pPr marL="342900" lvl="2" indent="-171450" algn="just" defTabSz="711200">
            <a:lnSpc>
              <a:spcPts val="1920"/>
            </a:lnSpc>
            <a:spcBef>
              <a:spcPct val="0"/>
            </a:spcBef>
            <a:spcAft>
              <a:spcPts val="600"/>
            </a:spcAft>
            <a:buChar char="•"/>
          </a:pPr>
          <a:r>
            <a:rPr lang="tr-TR" sz="1600" kern="1200" dirty="0"/>
            <a:t>Parazit rekabet korunmaz. Başkasının ününden yararlanma korunmaz.</a:t>
          </a:r>
        </a:p>
        <a:p>
          <a:pPr marL="342900" lvl="2" indent="-171450" algn="just" defTabSz="711200">
            <a:lnSpc>
              <a:spcPts val="1920"/>
            </a:lnSpc>
            <a:spcBef>
              <a:spcPct val="0"/>
            </a:spcBef>
            <a:spcAft>
              <a:spcPts val="600"/>
            </a:spcAft>
            <a:buChar char="•"/>
          </a:pPr>
          <a:r>
            <a:rPr lang="tr-TR" sz="1600" kern="1200" dirty="0"/>
            <a:t>Tüketici, malın kökeni konusunda kaçınılmaz olarak yanılgıya düşerse, bu da korunmaz. </a:t>
          </a:r>
        </a:p>
        <a:p>
          <a:pPr marL="342900" lvl="2" indent="-171450" algn="just" defTabSz="711200">
            <a:lnSpc>
              <a:spcPts val="1920"/>
            </a:lnSpc>
            <a:spcBef>
              <a:spcPct val="0"/>
            </a:spcBef>
            <a:spcAft>
              <a:spcPts val="600"/>
            </a:spcAft>
            <a:buChar char="•"/>
          </a:pPr>
          <a:r>
            <a:rPr lang="tr-TR" sz="1600" kern="1200" dirty="0"/>
            <a:t>Ancak piyasadaki rakiplerin tekniğin bilinen durumundan yararlanması, zamanın hoşa giden zevkine göre şekiller kullanması engellenemez. </a:t>
          </a:r>
        </a:p>
        <a:p>
          <a:pPr marL="171450" lvl="1" indent="-171450" algn="just" defTabSz="711200">
            <a:lnSpc>
              <a:spcPts val="1920"/>
            </a:lnSpc>
            <a:spcBef>
              <a:spcPct val="0"/>
            </a:spcBef>
            <a:spcAft>
              <a:spcPts val="600"/>
            </a:spcAft>
            <a:buChar char="•"/>
          </a:pPr>
          <a:r>
            <a:rPr lang="tr-TR" sz="1600" b="1" kern="1200" dirty="0"/>
            <a:t>Haklarındaki özel düzenlemelerle korunan tescilli</a:t>
          </a:r>
          <a:r>
            <a:rPr lang="tr-TR" sz="1600" kern="1200" dirty="0"/>
            <a:t> ticaret unvanı, marka, patent, coğrafî işaret ve fikrî mülkiyet haklarının hükmün kapsamı dışında olduğu belirtilmektedir.  Özel hükümlere gidilebilir. </a:t>
          </a:r>
        </a:p>
        <a:p>
          <a:pPr marL="171450" lvl="1" indent="-171450" algn="just" defTabSz="711200" eaLnBrk="1" latinLnBrk="0">
            <a:lnSpc>
              <a:spcPts val="1920"/>
            </a:lnSpc>
            <a:spcBef>
              <a:spcPct val="0"/>
            </a:spcBef>
            <a:spcAft>
              <a:spcPts val="600"/>
            </a:spcAft>
            <a:buChar char="•"/>
          </a:pPr>
          <a:r>
            <a:rPr lang="tr-TR" sz="1600" b="1" kern="1200" dirty="0"/>
            <a:t>Tescil edilmemiş işaretler</a:t>
          </a:r>
          <a:r>
            <a:rPr lang="tr-TR" sz="1600" kern="1200" dirty="0"/>
            <a:t>, bu hüküm kapsamında korunabilir. Ayırt edici olmaları kaydıyla ve tescil edilmemişse sloganlar korunabilir.</a:t>
          </a:r>
        </a:p>
        <a:p>
          <a:pPr marL="171450" lvl="1" indent="-171450" algn="just" defTabSz="711200">
            <a:lnSpc>
              <a:spcPts val="1920"/>
            </a:lnSpc>
            <a:spcBef>
              <a:spcPct val="0"/>
            </a:spcBef>
            <a:spcAft>
              <a:spcPts val="600"/>
            </a:spcAft>
            <a:buChar char="•"/>
          </a:pPr>
          <a:r>
            <a:rPr lang="tr-TR" sz="1600" kern="1200" dirty="0"/>
            <a:t> İltibasın tespiti için malın hitap ettiği ortalama müşteri çevresi dikkate alınacaktır..</a:t>
          </a:r>
        </a:p>
      </dsp:txBody>
      <dsp:txXfrm>
        <a:off x="0" y="717120"/>
        <a:ext cx="12113341" cy="532555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19BB-C9DB-4EA7-B91A-F5BB9AD315D8}">
      <dsp:nvSpPr>
        <dsp:cNvPr id="0" name=""/>
        <dsp:cNvSpPr/>
      </dsp:nvSpPr>
      <dsp:spPr>
        <a:xfrm>
          <a:off x="0" y="0"/>
          <a:ext cx="12005185" cy="1427281"/>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tabLst>
              <a:tab pos="92075" algn="l"/>
            </a:tabLst>
          </a:pPr>
          <a:r>
            <a:rPr lang="tr-TR" sz="2200" kern="1200" dirty="0"/>
            <a:t>5. Kendisini, mallarını, iş ürünlerini, faaliyetlerini, fiyatlarını, gerçeğe aykırı, yanıltıcı, rakibini gereksiz yere kötüleyici veya gereksiz yere onun tanınmışlığından yararlanacak şekilde; başkaları, malları, iş ürünleri veya fiyatlarıyla karşılaştırmak ya da üçüncü kişiyi benzer yollardan öne geçirmek</a:t>
          </a:r>
        </a:p>
      </dsp:txBody>
      <dsp:txXfrm>
        <a:off x="69674" y="69674"/>
        <a:ext cx="11865837" cy="1287933"/>
      </dsp:txXfrm>
    </dsp:sp>
    <dsp:sp modelId="{41593970-B0AD-4562-85B9-65AE79D26107}">
      <dsp:nvSpPr>
        <dsp:cNvPr id="0" name=""/>
        <dsp:cNvSpPr/>
      </dsp:nvSpPr>
      <dsp:spPr>
        <a:xfrm>
          <a:off x="0" y="1428778"/>
          <a:ext cx="12005185" cy="4544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165" tIns="25400" rIns="142240" bIns="25400" numCol="1" spcCol="1270" anchor="t" anchorCtr="0">
          <a:noAutofit/>
        </a:bodyPr>
        <a:lstStyle/>
        <a:p>
          <a:pPr marL="0" lvl="1" indent="0" algn="just" defTabSz="889000">
            <a:lnSpc>
              <a:spcPts val="2400"/>
            </a:lnSpc>
            <a:spcBef>
              <a:spcPct val="0"/>
            </a:spcBef>
            <a:spcAft>
              <a:spcPts val="600"/>
            </a:spcAft>
            <a:buNone/>
          </a:pPr>
          <a:r>
            <a:rPr lang="tr-TR" sz="2000" kern="1200"/>
            <a:t> Hükmün kapsamına esas olarak karşılaştırmalı reklamlar girmektedir.</a:t>
          </a:r>
          <a:endParaRPr lang="tr-TR" sz="2000" kern="1200" dirty="0"/>
        </a:p>
        <a:p>
          <a:pPr marL="0" lvl="1" indent="0" algn="just" defTabSz="889000">
            <a:lnSpc>
              <a:spcPts val="2400"/>
            </a:lnSpc>
            <a:spcBef>
              <a:spcPct val="0"/>
            </a:spcBef>
            <a:spcAft>
              <a:spcPts val="600"/>
            </a:spcAft>
            <a:buNone/>
          </a:pPr>
          <a:r>
            <a:rPr lang="tr-TR" sz="2000" kern="1200" dirty="0"/>
            <a:t> Karşılaştırmalı reklamda malların sadece </a:t>
          </a:r>
          <a:r>
            <a:rPr lang="tr-TR" sz="2000" i="1" u="sng" kern="1200" dirty="0"/>
            <a:t>bir</a:t>
          </a:r>
          <a:r>
            <a:rPr lang="tr-TR" sz="2000" kern="1200" dirty="0"/>
            <a:t> özelliğinin karşılaştırılması dahi yeterlidir.</a:t>
          </a:r>
        </a:p>
        <a:p>
          <a:pPr marL="0" lvl="1" indent="0" algn="just" defTabSz="889000">
            <a:lnSpc>
              <a:spcPts val="2400"/>
            </a:lnSpc>
            <a:spcBef>
              <a:spcPct val="0"/>
            </a:spcBef>
            <a:spcAft>
              <a:spcPts val="600"/>
            </a:spcAft>
            <a:buNone/>
          </a:pPr>
          <a:r>
            <a:rPr lang="tr-TR" sz="2000" kern="1200" dirty="0"/>
            <a:t> Fiyat konusunda yapılacak karşılaştırmalarda, karşılaştırmanın yanıltıcı olmaması gerekir. Özellikle farklı miktarlarda yapılan fiyat karşılaştırmaları yanıltıcıdır. </a:t>
          </a:r>
        </a:p>
        <a:p>
          <a:pPr marL="0" lvl="1" indent="0" algn="just" defTabSz="889000">
            <a:lnSpc>
              <a:spcPts val="2400"/>
            </a:lnSpc>
            <a:spcBef>
              <a:spcPct val="0"/>
            </a:spcBef>
            <a:spcAft>
              <a:spcPts val="600"/>
            </a:spcAft>
            <a:buChar char="•"/>
          </a:pPr>
          <a:r>
            <a:rPr lang="tr-TR" sz="2000" kern="1200" dirty="0"/>
            <a:t> Karşılaştırmanın doğrulanabilir olması gerekir.  Buna göre, sübjektif değerlendirmelere konu özellikler üzerinde karşılaştırma yapılamaz. Örneğin bir parfümün kokusunun diğerinden daha iyi olduğunun iddia edilmesindeki gibi. </a:t>
          </a:r>
        </a:p>
        <a:p>
          <a:pPr marL="0" lvl="1" indent="0" algn="just" defTabSz="889000">
            <a:lnSpc>
              <a:spcPts val="2400"/>
            </a:lnSpc>
            <a:spcBef>
              <a:spcPct val="0"/>
            </a:spcBef>
            <a:spcAft>
              <a:spcPts val="600"/>
            </a:spcAft>
            <a:buChar char="•"/>
          </a:pPr>
          <a:r>
            <a:rPr lang="tr-TR" sz="2000" kern="1200" dirty="0"/>
            <a:t> Karşılaştırmalı reklam, rakibin markasını, ticaret unvanını diğer ayırt edici işaretlerini, mal/hizmetlerini, faaliyetlerinin ya da durumunu küçük düşürmemeli kötülememelidir.  </a:t>
          </a:r>
          <a:r>
            <a:rPr lang="tr-TR" sz="2000" kern="1200" dirty="0" err="1"/>
            <a:t>Örn</a:t>
          </a:r>
          <a:r>
            <a:rPr lang="tr-TR" sz="2000" kern="1200" dirty="0"/>
            <a:t>. Üretilen meyve suyunun, X işletmesi tarafından üretilen meyve suyundan daha az şekerli olduğunu vurgulamak için “</a:t>
          </a:r>
          <a:r>
            <a:rPr lang="tr-TR" sz="2000" i="1" kern="1200" dirty="0"/>
            <a:t>X meyve suyu gibi tiksindirici değil” </a:t>
          </a:r>
          <a:r>
            <a:rPr lang="tr-TR" sz="2000" kern="1200" dirty="0"/>
            <a:t> ifadesi kullanılamaz. </a:t>
          </a:r>
        </a:p>
      </dsp:txBody>
      <dsp:txXfrm>
        <a:off x="0" y="1428778"/>
        <a:ext cx="12005185" cy="454427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CD30E0-1439-4A0A-BCC1-1700E5CA21DE}" type="datetimeFigureOut">
              <a:rPr lang="tr-TR" smtClean="0"/>
              <a:t>31.12.2018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5A2F0-2E21-491E-815E-AEFB5E3D1C0F}" type="slidenum">
              <a:rPr lang="tr-TR" smtClean="0"/>
              <a:t>‹#›</a:t>
            </a:fld>
            <a:endParaRPr lang="tr-TR"/>
          </a:p>
        </p:txBody>
      </p:sp>
    </p:spTree>
    <p:extLst>
      <p:ext uri="{BB962C8B-B14F-4D97-AF65-F5344CB8AC3E}">
        <p14:creationId xmlns:p14="http://schemas.microsoft.com/office/powerpoint/2010/main" val="1357843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D8C5A2F0-2E21-491E-815E-AEFB5E3D1C0F}" type="slidenum">
              <a:rPr lang="tr-TR" smtClean="0"/>
              <a:t>2</a:t>
            </a:fld>
            <a:endParaRPr lang="tr-TR"/>
          </a:p>
        </p:txBody>
      </p:sp>
    </p:spTree>
    <p:extLst>
      <p:ext uri="{BB962C8B-B14F-4D97-AF65-F5344CB8AC3E}">
        <p14:creationId xmlns:p14="http://schemas.microsoft.com/office/powerpoint/2010/main" val="1201364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5E8B496-F308-4891-8F41-7072CD2463B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EEF56E2-6FB9-4BFA-AB5D-C394757832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8D78455-F441-4C60-B1A2-2654F23848D9}"/>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5" name="Alt Bilgi Yer Tutucusu 4">
            <a:extLst>
              <a:ext uri="{FF2B5EF4-FFF2-40B4-BE49-F238E27FC236}">
                <a16:creationId xmlns:a16="http://schemas.microsoft.com/office/drawing/2014/main" id="{B228FA3D-5F9C-4AA8-BBD1-C2877E8167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3C956C0-A974-43FD-9E2F-DD64316F5471}"/>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4220823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FD34364-B76C-40B4-8E29-5F0FE18B2CC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4A21172-8808-4FC5-B687-0F875F9E27AA}"/>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B7549CF-83F1-47C0-9E70-9067E50CB303}"/>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5" name="Alt Bilgi Yer Tutucusu 4">
            <a:extLst>
              <a:ext uri="{FF2B5EF4-FFF2-40B4-BE49-F238E27FC236}">
                <a16:creationId xmlns:a16="http://schemas.microsoft.com/office/drawing/2014/main" id="{3DC0990B-1D9D-494A-B039-2934929B7E4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E0087B-BCAF-4E5F-85A2-B139E687127B}"/>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3294754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A72BA64-68A3-4590-A21D-CD732EAD9A7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7035E14-8B79-4A07-A5D1-D95950779B38}"/>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41D3FCB-3F55-48CD-A951-E4134DEDFD82}"/>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5" name="Alt Bilgi Yer Tutucusu 4">
            <a:extLst>
              <a:ext uri="{FF2B5EF4-FFF2-40B4-BE49-F238E27FC236}">
                <a16:creationId xmlns:a16="http://schemas.microsoft.com/office/drawing/2014/main" id="{628C6B88-7266-4482-A8F3-8C81EB40720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4EB15A-58E5-4471-957F-0801318CAC7B}"/>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3256303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F7765A1-6C79-46EE-9BDC-1C602E2C3F2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67DFBB7-AFDA-40FD-9F62-2495F7D19328}"/>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D8D7AA0-4C1E-4507-849C-73201444C518}"/>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5" name="Alt Bilgi Yer Tutucusu 4">
            <a:extLst>
              <a:ext uri="{FF2B5EF4-FFF2-40B4-BE49-F238E27FC236}">
                <a16:creationId xmlns:a16="http://schemas.microsoft.com/office/drawing/2014/main" id="{29825D53-5D7F-49F2-87E8-AA67174980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CB15D46-0481-4AC3-9A44-10E335434AA4}"/>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3816328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FEE480-290B-4EB9-9EC1-ECAB9C14E99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CD92C2D-3424-4CCC-9FA8-C57E0A628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AD0B467C-704B-48D0-B331-18AB5174A830}"/>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5" name="Alt Bilgi Yer Tutucusu 4">
            <a:extLst>
              <a:ext uri="{FF2B5EF4-FFF2-40B4-BE49-F238E27FC236}">
                <a16:creationId xmlns:a16="http://schemas.microsoft.com/office/drawing/2014/main" id="{C38AE1FB-C7A7-4CA5-B5EF-A35002A1D1F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85EB03-FFF9-4E86-A5D8-CC5E338B4771}"/>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3597368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16E967D-16D2-491F-8D7D-8FFBE1C765D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1C68A6F-576C-4B38-BB3E-50D9C87CA181}"/>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CA0F979-5602-416D-B152-F15B677EE508}"/>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BB09C41-412E-4C0A-8376-1DA2EDF90921}"/>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6" name="Alt Bilgi Yer Tutucusu 5">
            <a:extLst>
              <a:ext uri="{FF2B5EF4-FFF2-40B4-BE49-F238E27FC236}">
                <a16:creationId xmlns:a16="http://schemas.microsoft.com/office/drawing/2014/main" id="{C683CEE9-7BD6-4961-BA5D-5332E59BE9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D06FEAC-3CDF-41E0-8BAA-42974C8460D6}"/>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4203868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ADDEDA0-AA8C-4858-AC1D-19410977A10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04429E9-C245-49AE-9F8E-420C1CAC2A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B0BD7B8E-AA6C-460F-AD5B-696DF293D21C}"/>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C7DF2F0-973A-43BD-A90F-CDFE309576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C23CB33B-C93A-44A4-BCEA-50CBD14872D5}"/>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3DECF45-C386-4113-815B-21D5791E428D}"/>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8" name="Alt Bilgi Yer Tutucusu 7">
            <a:extLst>
              <a:ext uri="{FF2B5EF4-FFF2-40B4-BE49-F238E27FC236}">
                <a16:creationId xmlns:a16="http://schemas.microsoft.com/office/drawing/2014/main" id="{3002EF1F-C855-4420-9A27-22C2461B9FE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5D2C339-8230-4225-B591-B83A0257D93A}"/>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2955846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E07EF5-CABB-4EEA-BBC7-7A18E87180C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F557AE8-C589-4C73-A2B2-6CD319CFC335}"/>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4" name="Alt Bilgi Yer Tutucusu 3">
            <a:extLst>
              <a:ext uri="{FF2B5EF4-FFF2-40B4-BE49-F238E27FC236}">
                <a16:creationId xmlns:a16="http://schemas.microsoft.com/office/drawing/2014/main" id="{2CC93F94-12F2-4B0A-8A7A-7544D38A9D1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2E4559F-1F8A-45C4-86C5-84321B4DDFF9}"/>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1068227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BD34F16-E8CD-4DA2-BA4F-C3D31E91F674}"/>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3" name="Alt Bilgi Yer Tutucusu 2">
            <a:extLst>
              <a:ext uri="{FF2B5EF4-FFF2-40B4-BE49-F238E27FC236}">
                <a16:creationId xmlns:a16="http://schemas.microsoft.com/office/drawing/2014/main" id="{ABA9A87F-2747-4D21-A8FA-D2E8E43D4F4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6C6FBB0-281D-4327-89C4-E23C235D98D9}"/>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376722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91F1094-F7F8-491B-A2AD-EAC48720B97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2967A99-18A8-4207-BF5E-7EA257013B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D209ACB-6EE8-4970-ACB3-1648430404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05F5170F-3BCF-4B4A-8646-D67B4911B4B8}"/>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6" name="Alt Bilgi Yer Tutucusu 5">
            <a:extLst>
              <a:ext uri="{FF2B5EF4-FFF2-40B4-BE49-F238E27FC236}">
                <a16:creationId xmlns:a16="http://schemas.microsoft.com/office/drawing/2014/main" id="{326DA4F6-4822-4658-BA00-9C82DF567B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034E205-2658-4F66-962B-D61B30D87785}"/>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1012768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430776A-7160-4DD1-951C-6AD41B2F999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89927A1-2E29-4B65-BA63-3FBAACEA07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A47B029-5550-45E9-A256-90EE985838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30928B2-26B1-4F8E-8FAC-F46A45F34560}"/>
              </a:ext>
            </a:extLst>
          </p:cNvPr>
          <p:cNvSpPr>
            <a:spLocks noGrp="1"/>
          </p:cNvSpPr>
          <p:nvPr>
            <p:ph type="dt" sz="half" idx="10"/>
          </p:nvPr>
        </p:nvSpPr>
        <p:spPr/>
        <p:txBody>
          <a:bodyPr/>
          <a:lstStyle/>
          <a:p>
            <a:fld id="{B6238DC4-451A-48DE-A231-7417CBDDBF99}" type="datetimeFigureOut">
              <a:rPr lang="tr-TR" smtClean="0"/>
              <a:t>31.12.2018</a:t>
            </a:fld>
            <a:endParaRPr lang="tr-TR"/>
          </a:p>
        </p:txBody>
      </p:sp>
      <p:sp>
        <p:nvSpPr>
          <p:cNvPr id="6" name="Alt Bilgi Yer Tutucusu 5">
            <a:extLst>
              <a:ext uri="{FF2B5EF4-FFF2-40B4-BE49-F238E27FC236}">
                <a16:creationId xmlns:a16="http://schemas.microsoft.com/office/drawing/2014/main" id="{2D6D78E7-D2E5-46ED-AB7A-2638B0117EE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CF387FE-BB0C-4036-9F76-73B634F61D58}"/>
              </a:ext>
            </a:extLst>
          </p:cNvPr>
          <p:cNvSpPr>
            <a:spLocks noGrp="1"/>
          </p:cNvSpPr>
          <p:nvPr>
            <p:ph type="sldNum" sz="quarter" idx="12"/>
          </p:nvPr>
        </p:nvSpPr>
        <p:spPr/>
        <p:txBody>
          <a:bodyPr/>
          <a:lstStyle/>
          <a:p>
            <a:fld id="{1E5CA44E-4457-4D85-8D26-67A436DDB4C3}" type="slidenum">
              <a:rPr lang="tr-TR" smtClean="0"/>
              <a:t>‹#›</a:t>
            </a:fld>
            <a:endParaRPr lang="tr-TR"/>
          </a:p>
        </p:txBody>
      </p:sp>
    </p:spTree>
    <p:extLst>
      <p:ext uri="{BB962C8B-B14F-4D97-AF65-F5344CB8AC3E}">
        <p14:creationId xmlns:p14="http://schemas.microsoft.com/office/powerpoint/2010/main" val="4284413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271E5FF-6B05-473A-9C8E-CC274095F6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BA2BFD6-E4FB-4CF6-A1FC-937E3D4B6A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C9B8E0F-8169-439E-8C58-86CAD6E9E7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38DC4-451A-48DE-A231-7417CBDDBF99}" type="datetimeFigureOut">
              <a:rPr lang="tr-TR" smtClean="0"/>
              <a:t>31.12.2018</a:t>
            </a:fld>
            <a:endParaRPr lang="tr-TR"/>
          </a:p>
        </p:txBody>
      </p:sp>
      <p:sp>
        <p:nvSpPr>
          <p:cNvPr id="5" name="Alt Bilgi Yer Tutucusu 4">
            <a:extLst>
              <a:ext uri="{FF2B5EF4-FFF2-40B4-BE49-F238E27FC236}">
                <a16:creationId xmlns:a16="http://schemas.microsoft.com/office/drawing/2014/main" id="{8B98AE4D-E6AC-4E59-B5B9-0BBF07E24D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B3E0174-0459-4E02-8546-492C757502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5CA44E-4457-4D85-8D26-67A436DDB4C3}" type="slidenum">
              <a:rPr lang="tr-TR" smtClean="0"/>
              <a:t>‹#›</a:t>
            </a:fld>
            <a:endParaRPr lang="tr-TR"/>
          </a:p>
        </p:txBody>
      </p:sp>
    </p:spTree>
    <p:extLst>
      <p:ext uri="{BB962C8B-B14F-4D97-AF65-F5344CB8AC3E}">
        <p14:creationId xmlns:p14="http://schemas.microsoft.com/office/powerpoint/2010/main" val="1963613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E64D4DB-6B64-4526-AB39-B80F46D060DB}"/>
              </a:ext>
            </a:extLst>
          </p:cNvPr>
          <p:cNvSpPr>
            <a:spLocks noGrp="1"/>
          </p:cNvSpPr>
          <p:nvPr>
            <p:ph type="ctrTitle"/>
          </p:nvPr>
        </p:nvSpPr>
        <p:spPr>
          <a:xfrm>
            <a:off x="1524000" y="1122362"/>
            <a:ext cx="9144000" cy="3665948"/>
          </a:xfrm>
        </p:spPr>
        <p:txBody>
          <a:bodyPr>
            <a:normAutofit/>
          </a:bodyPr>
          <a:lstStyle/>
          <a:p>
            <a:r>
              <a:rPr lang="tr-TR" dirty="0"/>
              <a:t>Marka Hukuku ile İlgili Derste Öğrencilerin Sorduğu Sorulara Cevaplar</a:t>
            </a:r>
          </a:p>
        </p:txBody>
      </p:sp>
    </p:spTree>
    <p:extLst>
      <p:ext uri="{BB962C8B-B14F-4D97-AF65-F5344CB8AC3E}">
        <p14:creationId xmlns:p14="http://schemas.microsoft.com/office/powerpoint/2010/main" val="2157228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38400" y="0"/>
            <a:ext cx="7772400" cy="766400"/>
          </a:xfrm>
        </p:spPr>
        <p:txBody>
          <a:bodyPr>
            <a:normAutofit/>
          </a:bodyPr>
          <a:lstStyle/>
          <a:p>
            <a:r>
              <a:rPr lang="tr-TR" sz="2400" dirty="0"/>
              <a:t>Haksız Rekabet Hükümlerinin Uygulama Sırası</a:t>
            </a:r>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2624562850"/>
              </p:ext>
            </p:extLst>
          </p:nvPr>
        </p:nvGraphicFramePr>
        <p:xfrm>
          <a:off x="501445" y="580103"/>
          <a:ext cx="11130116" cy="6184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01592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DD5BBF3-E4B7-4BEB-824B-82E71C14045D}"/>
              </a:ext>
            </a:extLst>
          </p:cNvPr>
          <p:cNvSpPr>
            <a:spLocks noGrp="1"/>
          </p:cNvSpPr>
          <p:nvPr>
            <p:ph type="title"/>
          </p:nvPr>
        </p:nvSpPr>
        <p:spPr>
          <a:xfrm>
            <a:off x="985684" y="0"/>
            <a:ext cx="10515600" cy="1022556"/>
          </a:xfrm>
        </p:spPr>
        <p:txBody>
          <a:bodyPr>
            <a:noAutofit/>
          </a:bodyPr>
          <a:lstStyle/>
          <a:p>
            <a:r>
              <a:rPr lang="tr-TR" sz="3200" dirty="0"/>
              <a:t>Genel Hükme (TTK m. 54.2) Girebilecek Fiillere Örnekler</a:t>
            </a:r>
          </a:p>
        </p:txBody>
      </p:sp>
      <p:graphicFrame>
        <p:nvGraphicFramePr>
          <p:cNvPr id="4" name="Diyagram 3">
            <a:extLst>
              <a:ext uri="{FF2B5EF4-FFF2-40B4-BE49-F238E27FC236}">
                <a16:creationId xmlns:a16="http://schemas.microsoft.com/office/drawing/2014/main" id="{7D8D5FF6-DCD8-4F1F-912D-080B4F75A8E7}"/>
              </a:ext>
            </a:extLst>
          </p:cNvPr>
          <p:cNvGraphicFramePr/>
          <p:nvPr>
            <p:extLst>
              <p:ext uri="{D42A27DB-BD31-4B8C-83A1-F6EECF244321}">
                <p14:modId xmlns:p14="http://schemas.microsoft.com/office/powerpoint/2010/main" val="3603586857"/>
              </p:ext>
            </p:extLst>
          </p:nvPr>
        </p:nvGraphicFramePr>
        <p:xfrm>
          <a:off x="88490" y="719666"/>
          <a:ext cx="12103510" cy="61383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4195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186702-54CA-4B85-AC77-475038FEC87D}"/>
              </a:ext>
            </a:extLst>
          </p:cNvPr>
          <p:cNvSpPr>
            <a:spLocks noGrp="1"/>
          </p:cNvSpPr>
          <p:nvPr>
            <p:ph idx="1"/>
          </p:nvPr>
        </p:nvSpPr>
        <p:spPr>
          <a:xfrm>
            <a:off x="117987" y="68826"/>
            <a:ext cx="11975689" cy="6789174"/>
          </a:xfrm>
        </p:spPr>
        <p:txBody>
          <a:bodyPr>
            <a:normAutofit fontScale="85000" lnSpcReduction="20000"/>
          </a:bodyPr>
          <a:lstStyle/>
          <a:p>
            <a:pPr marL="0" indent="0" algn="just">
              <a:lnSpc>
                <a:spcPct val="150000"/>
              </a:lnSpc>
              <a:spcBef>
                <a:spcPts val="0"/>
              </a:spcBef>
              <a:buNone/>
            </a:pPr>
            <a:r>
              <a:rPr lang="tr-TR" sz="2000" dirty="0"/>
              <a:t>Davacı vekili, davalının bazı işçilerin sırf sendikalı oldukları için işten çıkartıldıkları gerekçesine dayalı olarak </a:t>
            </a:r>
            <a:r>
              <a:rPr lang="tr-TR" sz="2000" b="1" dirty="0"/>
              <a:t>müvekkili aleyhine genel bir boykot çağrısı başlattığını</a:t>
            </a:r>
            <a:r>
              <a:rPr lang="tr-TR" sz="2000" dirty="0"/>
              <a:t>, gerçeğe aykırı beyanlarla da desteklenmeye çalışılan ve kamuoyunun müvekkili ürünlerini satın almamaya yönelten bu boykot çağrısının haksız rekabet oluşturduğunu ileri sürerek, davalının müvekkiline yönelik eylemlerinin haksız rekabet oluşturduğunun tespitine ve </a:t>
            </a:r>
            <a:r>
              <a:rPr lang="tr-TR" sz="2000" dirty="0" err="1"/>
              <a:t>men'ine</a:t>
            </a:r>
            <a:r>
              <a:rPr lang="tr-TR" sz="2000" dirty="0"/>
              <a:t> karar verilmesini talep ve dava etmiştir. </a:t>
            </a:r>
          </a:p>
          <a:p>
            <a:pPr marL="0" indent="0" algn="just">
              <a:lnSpc>
                <a:spcPct val="150000"/>
              </a:lnSpc>
              <a:spcBef>
                <a:spcPts val="0"/>
              </a:spcBef>
              <a:buNone/>
            </a:pPr>
            <a:r>
              <a:rPr lang="tr-TR" sz="2000" dirty="0"/>
              <a:t>Davalı vekili, davanın reddini istemiştir. </a:t>
            </a:r>
          </a:p>
          <a:p>
            <a:pPr marL="0" indent="0" algn="just">
              <a:lnSpc>
                <a:spcPct val="150000"/>
              </a:lnSpc>
              <a:spcBef>
                <a:spcPts val="0"/>
              </a:spcBef>
              <a:buNone/>
            </a:pPr>
            <a:r>
              <a:rPr lang="tr-TR" sz="2000" dirty="0"/>
              <a:t>Mahkemece, iddia, savunma ve tüm dosya kapsamına göre, sendikal hakların Anayasa ve yasalarla güvence altına alındığı, davacıya ait iş yerinde davalı sendikanın teşkilatlanması sebebiyle sendikalı işçilerin işten çıkartıldığı, davaya konu boykot eyleminde davacının ürünlerine yönelik hiçbir kötülemenin olmadığı, üretilen herhangi bir ürün veya ham maddenin kötü olduğu ve bu yüzden kullanılmaması gerektiği şeklinde bir propaganda yapıldığı iddiasının davacı tarafından kanıtlanamadığı, asıl olayın haksız rekabet olmayıp davacıya ait iş yerinde davalı sendikanın teşkilatlanmasından kaynaklanan rahatsızlığın İş mahkemelerinde İş mevzuatı çerçevesinde çözümlenmesi gerekirken, haksız rekabet adı altında Ticaret Mahkemelerinde çözüm aramanın hukukun </a:t>
            </a:r>
            <a:r>
              <a:rPr lang="tr-TR" sz="2000" dirty="0" err="1"/>
              <a:t>dolanılması</a:t>
            </a:r>
            <a:r>
              <a:rPr lang="tr-TR" sz="2000" dirty="0"/>
              <a:t> ve kötüye kullanılması niteliğinde olduğu gerekçesiyle, davanın reddine karar verilmiştir. </a:t>
            </a:r>
          </a:p>
          <a:p>
            <a:pPr marL="0" indent="0" algn="just">
              <a:lnSpc>
                <a:spcPct val="150000"/>
              </a:lnSpc>
              <a:spcBef>
                <a:spcPts val="0"/>
              </a:spcBef>
              <a:buNone/>
            </a:pPr>
            <a:r>
              <a:rPr lang="tr-TR" sz="2000" dirty="0"/>
              <a:t>Kararı, davacı vekili temyiz etmiştir. </a:t>
            </a:r>
          </a:p>
          <a:p>
            <a:pPr marL="0" indent="0" algn="just">
              <a:lnSpc>
                <a:spcPct val="150000"/>
              </a:lnSpc>
              <a:spcBef>
                <a:spcPts val="0"/>
              </a:spcBef>
              <a:buNone/>
            </a:pPr>
            <a:r>
              <a:rPr lang="tr-TR" sz="2000" dirty="0"/>
              <a:t>Dava dosyası içerisindeki bilgi ve belgelere, mahkeme kararının gerekçesinde dayanılan delillerin tartışılıp, değerlendirilmesinde usul ve yasaya aykırı bir yön bulunmamasına ve mahkemenin davacıya ait iş yerinde davalı sendikanın teşkilatlanmasından kaynaklanan rahatsızlığın iş mahkemelerinde iş mevzuatı çerçevesinde çözümlenmesi gerektiği ve haksız rekabet adı altında ticaret mahkemelerinde çözüm aramanın hukukun </a:t>
            </a:r>
            <a:r>
              <a:rPr lang="tr-TR" sz="2000" dirty="0" err="1"/>
              <a:t>dolanılması</a:t>
            </a:r>
            <a:r>
              <a:rPr lang="tr-TR" sz="2000" dirty="0"/>
              <a:t> ve kötüye kullanılması niteliğinde bulunduğuna dair gerekçesi yerinde değilse de, </a:t>
            </a:r>
            <a:r>
              <a:rPr lang="tr-TR" sz="2000" b="1" dirty="0"/>
              <a:t>davacı mallarına dair bir kötüleme içermeyen boykot çağrısının haksız rekabet teşkil etmediğinin anlaşılmasına göre, </a:t>
            </a:r>
            <a:r>
              <a:rPr lang="tr-TR" sz="2000" dirty="0"/>
              <a:t>davacı vekilinin tüm temyiz itirazları yerinde değildir. (11. HD, E. 2016/8698, K. 2017/3421, T. 6.6.2017).</a:t>
            </a:r>
          </a:p>
          <a:p>
            <a:pPr marL="0" indent="0" algn="just">
              <a:lnSpc>
                <a:spcPct val="150000"/>
              </a:lnSpc>
              <a:spcBef>
                <a:spcPts val="0"/>
              </a:spcBef>
              <a:buNone/>
            </a:pPr>
            <a:endParaRPr lang="tr-TR" sz="2000" dirty="0"/>
          </a:p>
        </p:txBody>
      </p:sp>
    </p:spTree>
    <p:extLst>
      <p:ext uri="{BB962C8B-B14F-4D97-AF65-F5344CB8AC3E}">
        <p14:creationId xmlns:p14="http://schemas.microsoft.com/office/powerpoint/2010/main" val="3426165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a:extLst>
              <a:ext uri="{FF2B5EF4-FFF2-40B4-BE49-F238E27FC236}">
                <a16:creationId xmlns:a16="http://schemas.microsoft.com/office/drawing/2014/main" id="{5D944CE5-2290-4297-8495-5CC8D87FACDF}"/>
              </a:ext>
            </a:extLst>
          </p:cNvPr>
          <p:cNvSpPr>
            <a:spLocks noGrp="1"/>
          </p:cNvSpPr>
          <p:nvPr>
            <p:ph idx="1"/>
          </p:nvPr>
        </p:nvSpPr>
        <p:spPr>
          <a:xfrm>
            <a:off x="137651" y="924232"/>
            <a:ext cx="11897033" cy="5855110"/>
          </a:xfrm>
          <a:prstGeom prst="roundRect">
            <a:avLst/>
          </a:prstGeom>
          <a:noFill/>
          <a:ln w="38100">
            <a:solidFill>
              <a:schemeClr val="tx1"/>
            </a:solidFill>
          </a:ln>
        </p:spPr>
        <p:txBody>
          <a:bodyPr>
            <a:noAutofit/>
          </a:bodyPr>
          <a:lstStyle/>
          <a:p>
            <a:pPr marL="514350" indent="-514350" algn="just">
              <a:lnSpc>
                <a:spcPct val="150000"/>
              </a:lnSpc>
              <a:spcBef>
                <a:spcPts val="600"/>
              </a:spcBef>
              <a:spcAft>
                <a:spcPts val="600"/>
              </a:spcAft>
              <a:buFont typeface="+mj-lt"/>
              <a:buAutoNum type="alphaLcParenR"/>
            </a:pPr>
            <a:r>
              <a:rPr lang="tr-TR" sz="2000" dirty="0"/>
              <a:t>Dürüstlük kuralına aykırı reklamlar ve satış yöntemleri ile diğer hukuka aykırı davranışlarda bulunmak,</a:t>
            </a:r>
          </a:p>
          <a:p>
            <a:pPr marL="514350" indent="-514350" algn="just">
              <a:lnSpc>
                <a:spcPct val="150000"/>
              </a:lnSpc>
              <a:spcBef>
                <a:spcPts val="600"/>
              </a:spcBef>
              <a:spcAft>
                <a:spcPts val="600"/>
              </a:spcAft>
              <a:buFont typeface="+mj-lt"/>
              <a:buAutoNum type="alphaLcParenR"/>
            </a:pPr>
            <a:r>
              <a:rPr lang="tr-TR" sz="2000" dirty="0"/>
              <a:t>Sözleşmeyi ihlale veya sona erdirmeye yöneltmek,</a:t>
            </a:r>
          </a:p>
          <a:p>
            <a:pPr marL="514350" indent="-514350" algn="just">
              <a:lnSpc>
                <a:spcPct val="150000"/>
              </a:lnSpc>
              <a:spcBef>
                <a:spcPts val="600"/>
              </a:spcBef>
              <a:spcAft>
                <a:spcPts val="600"/>
              </a:spcAft>
              <a:buFont typeface="+mj-lt"/>
              <a:buAutoNum type="alphaLcParenR"/>
            </a:pPr>
            <a:r>
              <a:rPr lang="tr-TR" sz="2000" dirty="0"/>
              <a:t>Başkalarının iş ürünlerinden yetkisiz yararlanmak,</a:t>
            </a:r>
          </a:p>
          <a:p>
            <a:pPr marL="514350" indent="-514350" algn="just">
              <a:lnSpc>
                <a:spcPct val="150000"/>
              </a:lnSpc>
              <a:spcBef>
                <a:spcPts val="600"/>
              </a:spcBef>
              <a:spcAft>
                <a:spcPts val="600"/>
              </a:spcAft>
              <a:buFont typeface="+mj-lt"/>
              <a:buAutoNum type="alphaLcParenR"/>
            </a:pPr>
            <a:r>
              <a:rPr lang="tr-TR" sz="2000" dirty="0"/>
              <a:t>Üretim ve iş sırlarını hukuka aykırı olarak ifşa etmek; özellikle, gizlice ve izinsiz olarak ele geçirdiği veya başkaca hukuka aykırı bir şekilde öğrendiği bilgileri ve üretenin iş sırlarını değerlendirmek veya başkalarına bildirmek,</a:t>
            </a:r>
          </a:p>
          <a:p>
            <a:pPr marL="514350" indent="-514350" algn="just">
              <a:lnSpc>
                <a:spcPct val="150000"/>
              </a:lnSpc>
              <a:spcBef>
                <a:spcPts val="600"/>
              </a:spcBef>
              <a:spcAft>
                <a:spcPts val="600"/>
              </a:spcAft>
              <a:buFont typeface="+mj-lt"/>
              <a:buAutoNum type="alphaLcParenR"/>
            </a:pPr>
            <a:r>
              <a:rPr lang="tr-TR" sz="2000" dirty="0"/>
              <a:t>İş şartlarına uymamak; özellikle kanun veya sözleşmeyle, rakiplere de yüklenmiş olan veya bir meslek dalında veya çevrede olağan olan iş şartlarına uymamak,</a:t>
            </a:r>
          </a:p>
          <a:p>
            <a:pPr marL="514350" indent="-514350" algn="just">
              <a:lnSpc>
                <a:spcPct val="150000"/>
              </a:lnSpc>
              <a:spcBef>
                <a:spcPts val="600"/>
              </a:spcBef>
              <a:spcAft>
                <a:spcPts val="600"/>
              </a:spcAft>
              <a:buFont typeface="+mj-lt"/>
              <a:buAutoNum type="alphaLcParenR"/>
            </a:pPr>
            <a:r>
              <a:rPr lang="tr-TR" sz="2000" dirty="0"/>
              <a:t>(…)</a:t>
            </a:r>
          </a:p>
        </p:txBody>
      </p:sp>
      <p:sp>
        <p:nvSpPr>
          <p:cNvPr id="5" name="Unvan 1">
            <a:extLst>
              <a:ext uri="{FF2B5EF4-FFF2-40B4-BE49-F238E27FC236}">
                <a16:creationId xmlns:a16="http://schemas.microsoft.com/office/drawing/2014/main" id="{532FD3B3-697E-4D45-A683-2800F85AD210}"/>
              </a:ext>
            </a:extLst>
          </p:cNvPr>
          <p:cNvSpPr>
            <a:spLocks noGrp="1"/>
          </p:cNvSpPr>
          <p:nvPr>
            <p:ph type="title"/>
          </p:nvPr>
        </p:nvSpPr>
        <p:spPr>
          <a:xfrm>
            <a:off x="838200" y="78658"/>
            <a:ext cx="10515600" cy="602379"/>
          </a:xfrm>
        </p:spPr>
        <p:txBody>
          <a:bodyPr>
            <a:normAutofit/>
          </a:bodyPr>
          <a:lstStyle/>
          <a:p>
            <a:pPr algn="ctr"/>
            <a:r>
              <a:rPr lang="tr-TR" sz="3600" dirty="0"/>
              <a:t>Başlıca Haksız Rekabet Halleri TTK 55</a:t>
            </a:r>
          </a:p>
        </p:txBody>
      </p:sp>
    </p:spTree>
    <p:extLst>
      <p:ext uri="{BB962C8B-B14F-4D97-AF65-F5344CB8AC3E}">
        <p14:creationId xmlns:p14="http://schemas.microsoft.com/office/powerpoint/2010/main" val="2352990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640960" cy="686431"/>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3190218329"/>
              </p:ext>
            </p:extLst>
          </p:nvPr>
        </p:nvGraphicFramePr>
        <p:xfrm>
          <a:off x="0" y="875071"/>
          <a:ext cx="11808542" cy="59829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68578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56696B-7BF7-414F-9308-31ADDCF2897D}"/>
              </a:ext>
            </a:extLst>
          </p:cNvPr>
          <p:cNvSpPr>
            <a:spLocks noGrp="1"/>
          </p:cNvSpPr>
          <p:nvPr>
            <p:ph idx="1"/>
          </p:nvPr>
        </p:nvSpPr>
        <p:spPr>
          <a:xfrm>
            <a:off x="216310" y="78658"/>
            <a:ext cx="11739716" cy="6587613"/>
          </a:xfrm>
        </p:spPr>
        <p:txBody>
          <a:bodyPr>
            <a:normAutofit fontScale="70000" lnSpcReduction="20000"/>
          </a:bodyPr>
          <a:lstStyle/>
          <a:p>
            <a:pPr marL="0" indent="0" algn="just">
              <a:lnSpc>
                <a:spcPct val="160000"/>
              </a:lnSpc>
              <a:spcBef>
                <a:spcPts val="600"/>
              </a:spcBef>
              <a:spcAft>
                <a:spcPts val="600"/>
              </a:spcAft>
              <a:buNone/>
            </a:pPr>
            <a:r>
              <a:rPr lang="tr-TR" dirty="0"/>
              <a:t>«Mahkemece, henüz davacıya atfedilen kusur hakkında kesinleşmiş bir mahkeme kararı bulunmadığı halde davalıların, sebebi ne olursa olsun davacı ile aynı alanda faaliyet gösteren ve davalının müşterisi olduğu ispatlanamayan, ispatlansa dahi önem arz etmeyen </a:t>
            </a:r>
            <a:r>
              <a:rPr lang="tr-TR" dirty="0" err="1"/>
              <a:t>yetmişdört</a:t>
            </a:r>
            <a:r>
              <a:rPr lang="tr-TR" dirty="0"/>
              <a:t> adet şirkete bu konuda bir </a:t>
            </a:r>
            <a:r>
              <a:rPr lang="tr-TR" b="1" dirty="0"/>
              <a:t>mahkeme kararı olduğu izlenimini uyandıracak şekilde e-posta göndermelerinin</a:t>
            </a:r>
            <a:r>
              <a:rPr lang="tr-TR" dirty="0"/>
              <a:t>, kusur atfedilen tacirin belli bir emek, zaman, para ile oluşturduğu, korumaya çalıştığı ticari itibarını küçültücü, kötüleyici sonuçlara yol açacağı, ayrıca davacı şirketin başka firmalar nezdinde güven ve itibarını sarstığı, haksız rekabet oluşturduğu gerekçesi ile davanın kabulü ile davalılar P… Tasarım Mimarlık Mobilya İnşaat ve Orman Ürünleri Sanayi ve Ticaret Limited Şirketi, K… İç ve Dış Ticaret Limited Şirketi ile M… ve E…’dan olma, A… D…’</a:t>
            </a:r>
            <a:r>
              <a:rPr lang="tr-TR" dirty="0" err="1"/>
              <a:t>nun</a:t>
            </a:r>
            <a:r>
              <a:rPr lang="tr-TR" dirty="0"/>
              <a:t> davacıya yönelik haksız rekabetlerinin tespitine, adı geçen davalıların, davacı şirkete yönelik haksız rekabetten men edilmelerine, davacı lehine takdir edilen 5.000,00 TL manevi tazminatın davalılardan tahsili ile davacıya verilmesine, dair verilen karar, davalılar vekili tarafından temyizi üzerine Dairemizin 20.01.2014 tarihli kararı ile onanmıştır. (…)»</a:t>
            </a:r>
          </a:p>
          <a:p>
            <a:pPr marL="0" indent="0" algn="just">
              <a:lnSpc>
                <a:spcPct val="160000"/>
              </a:lnSpc>
              <a:spcBef>
                <a:spcPts val="600"/>
              </a:spcBef>
              <a:spcAft>
                <a:spcPts val="600"/>
              </a:spcAft>
              <a:buNone/>
            </a:pPr>
            <a:r>
              <a:rPr lang="tr-TR" dirty="0"/>
              <a:t> Karar düzeltme talebi reddedilmiştir.: (11. HD, 3.7.2014, E. 2014/7759, K. 2014/12761, Batider 2014, C. XXX Sa. 3, s. 251 </a:t>
            </a:r>
            <a:r>
              <a:rPr lang="tr-TR" dirty="0" err="1"/>
              <a:t>vd</a:t>
            </a:r>
            <a:r>
              <a:rPr lang="tr-TR" dirty="0"/>
              <a:t>).</a:t>
            </a:r>
          </a:p>
        </p:txBody>
      </p:sp>
    </p:spTree>
    <p:extLst>
      <p:ext uri="{BB962C8B-B14F-4D97-AF65-F5344CB8AC3E}">
        <p14:creationId xmlns:p14="http://schemas.microsoft.com/office/powerpoint/2010/main" val="3185525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6D26C74-1CBE-46F1-A4D5-C26686BF43E5}"/>
              </a:ext>
            </a:extLst>
          </p:cNvPr>
          <p:cNvSpPr>
            <a:spLocks noGrp="1"/>
          </p:cNvSpPr>
          <p:nvPr>
            <p:ph type="title"/>
          </p:nvPr>
        </p:nvSpPr>
        <p:spPr>
          <a:xfrm>
            <a:off x="926690" y="265471"/>
            <a:ext cx="10515600" cy="540314"/>
          </a:xfrm>
        </p:spPr>
        <p:txBody>
          <a:bodyPr>
            <a:noAutofit/>
          </a:bodyPr>
          <a:lstStyle/>
          <a:p>
            <a:r>
              <a:rPr lang="tr-TR" sz="2400" u="sng" dirty="0"/>
              <a:t>a) Dürüstlük kuralına aykırı reklamlar ve satış yöntemleri ile diğer hukuka aykırı davranışlarda bulunmak</a:t>
            </a:r>
            <a:endParaRPr lang="tr-TR" sz="2400" dirty="0"/>
          </a:p>
        </p:txBody>
      </p:sp>
      <p:graphicFrame>
        <p:nvGraphicFramePr>
          <p:cNvPr id="9" name="3 İçerik Yer Tutucusu">
            <a:extLst>
              <a:ext uri="{FF2B5EF4-FFF2-40B4-BE49-F238E27FC236}">
                <a16:creationId xmlns:a16="http://schemas.microsoft.com/office/drawing/2014/main" id="{F5CECA62-6BA7-48AB-B395-5D50E5B3AC4E}"/>
              </a:ext>
            </a:extLst>
          </p:cNvPr>
          <p:cNvGraphicFramePr>
            <a:graphicFrameLocks noGrp="1"/>
          </p:cNvGraphicFramePr>
          <p:nvPr>
            <p:ph sz="quarter" idx="1"/>
            <p:extLst>
              <p:ext uri="{D42A27DB-BD31-4B8C-83A1-F6EECF244321}">
                <p14:modId xmlns:p14="http://schemas.microsoft.com/office/powerpoint/2010/main" val="3620347027"/>
              </p:ext>
            </p:extLst>
          </p:nvPr>
        </p:nvGraphicFramePr>
        <p:xfrm>
          <a:off x="1" y="904568"/>
          <a:ext cx="12192000" cy="5953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8691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C829FC-E9BF-4686-8C57-F0AA32425A72}"/>
              </a:ext>
            </a:extLst>
          </p:cNvPr>
          <p:cNvSpPr>
            <a:spLocks noGrp="1"/>
          </p:cNvSpPr>
          <p:nvPr>
            <p:ph idx="1"/>
          </p:nvPr>
        </p:nvSpPr>
        <p:spPr>
          <a:xfrm>
            <a:off x="294969" y="243840"/>
            <a:ext cx="11710218" cy="6491257"/>
          </a:xfrm>
        </p:spPr>
        <p:txBody>
          <a:bodyPr>
            <a:normAutofit fontScale="77500" lnSpcReduction="20000"/>
          </a:bodyPr>
          <a:lstStyle/>
          <a:p>
            <a:pPr marL="0" indent="0" algn="just">
              <a:lnSpc>
                <a:spcPct val="150000"/>
              </a:lnSpc>
              <a:spcBef>
                <a:spcPts val="1200"/>
              </a:spcBef>
              <a:spcAft>
                <a:spcPts val="1200"/>
              </a:spcAft>
              <a:buNone/>
            </a:pPr>
            <a:r>
              <a:rPr lang="tr-TR" dirty="0"/>
              <a:t>«Davaya konu reklam kampanyasına dair tespit dosyası içeriği ile fotoğraflar incelendiğinde, </a:t>
            </a:r>
            <a:r>
              <a:rPr lang="tr-TR" b="1" dirty="0"/>
              <a:t>“%7 indirim” kısmının büyük puntolarla ve belirgin şekilde yazılmış olmasına rağmen “ye varan” kısmının oldukça küçük harflerle ve dikkat çekmeyecek şekilde yazılmış olduğu, </a:t>
            </a:r>
            <a:r>
              <a:rPr lang="tr-TR" dirty="0"/>
              <a:t>reklamda ilk göze çarpan kısmın “%7 indirim” yazılı kısım olduğu, “ye varan” kısmının ise çok küçük ve dikkat çekmeyecek şekilde gösterildiği anlaşılmıştır. </a:t>
            </a:r>
            <a:r>
              <a:rPr lang="tr-TR" b="1" dirty="0"/>
              <a:t>Reklamdaki bu yazım şeklinin, özellikle akaryakıt istasyonlarının bulunduğu güzergahlardaki kara yolundan araçları ile seyir halinde iken geçen ve bu sebeple de o esnada dikkatlerini öncelikle yola ve trafiğe yoğunlaştırmış bulunan sürücüler için yanıltıcı olup, seyir halinde geçen kısa süre içinde reklamın ilk olarak fark ettikleri dikkat çekici şekilde yazılmış olan “%7 indirim” kısmına göre akaryakıt satın alma kararı vermelerinin mümkün bulunması karşısında, </a:t>
            </a:r>
            <a:r>
              <a:rPr lang="tr-TR" dirty="0"/>
              <a:t>söz konusu reklamın müşterileri aldatıcı ve yanıltıcı nitelikte olduğu, hüsnüniyet kurallarına aykırı bu durumun haksız rekabet teşkil edeceği kabul edilerek, mahkemece yaratılan haksız rekabetin önlenmesine karar verilmesi gerekirken yazılı gerekçe ile davanın reddine karar verilmesi doğru olmamış, kararın bu sebeplerle davacı yararına bozulması gerekmiştir.» 11. HD, E. 2014/1273, K. 2015/421, T. 15.1.2015</a:t>
            </a:r>
          </a:p>
        </p:txBody>
      </p:sp>
    </p:spTree>
    <p:extLst>
      <p:ext uri="{BB962C8B-B14F-4D97-AF65-F5344CB8AC3E}">
        <p14:creationId xmlns:p14="http://schemas.microsoft.com/office/powerpoint/2010/main" val="4173279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a:extLst>
              <a:ext uri="{FF2B5EF4-FFF2-40B4-BE49-F238E27FC236}">
                <a16:creationId xmlns:a16="http://schemas.microsoft.com/office/drawing/2014/main" id="{ADDA95D3-10EA-4EFB-A88E-8E0FAD229F96}"/>
              </a:ext>
            </a:extLst>
          </p:cNvPr>
          <p:cNvSpPr>
            <a:spLocks noGrp="1"/>
          </p:cNvSpPr>
          <p:nvPr>
            <p:ph type="title"/>
          </p:nvPr>
        </p:nvSpPr>
        <p:spPr>
          <a:xfrm>
            <a:off x="838200" y="491612"/>
            <a:ext cx="10515600" cy="78198"/>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6" name="3 İçerik Yer Tutucusu">
            <a:extLst>
              <a:ext uri="{FF2B5EF4-FFF2-40B4-BE49-F238E27FC236}">
                <a16:creationId xmlns:a16="http://schemas.microsoft.com/office/drawing/2014/main" id="{46E5B42D-0B14-41D1-A159-7C479BE2A20E}"/>
              </a:ext>
            </a:extLst>
          </p:cNvPr>
          <p:cNvGraphicFramePr>
            <a:graphicFrameLocks noGrp="1"/>
          </p:cNvGraphicFramePr>
          <p:nvPr>
            <p:ph idx="1"/>
            <p:extLst>
              <p:ext uri="{D42A27DB-BD31-4B8C-83A1-F6EECF244321}">
                <p14:modId xmlns:p14="http://schemas.microsoft.com/office/powerpoint/2010/main" val="3773180075"/>
              </p:ext>
            </p:extLst>
          </p:nvPr>
        </p:nvGraphicFramePr>
        <p:xfrm>
          <a:off x="0" y="1261641"/>
          <a:ext cx="12192000" cy="55181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6067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a:extLst>
              <a:ext uri="{FF2B5EF4-FFF2-40B4-BE49-F238E27FC236}">
                <a16:creationId xmlns:a16="http://schemas.microsoft.com/office/drawing/2014/main" id="{A0BF1D7A-8021-46A5-8B6C-22B35C0175E5}"/>
              </a:ext>
            </a:extLst>
          </p:cNvPr>
          <p:cNvSpPr>
            <a:spLocks noGrp="1"/>
          </p:cNvSpPr>
          <p:nvPr>
            <p:ph type="title"/>
          </p:nvPr>
        </p:nvSpPr>
        <p:spPr>
          <a:xfrm>
            <a:off x="78659" y="167149"/>
            <a:ext cx="11906864" cy="275303"/>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5" name="3 İçerik Yer Tutucusu">
            <a:extLst>
              <a:ext uri="{FF2B5EF4-FFF2-40B4-BE49-F238E27FC236}">
                <a16:creationId xmlns:a16="http://schemas.microsoft.com/office/drawing/2014/main" id="{712211C3-9C76-4AA1-AB0B-9A5B9A78AFBF}"/>
              </a:ext>
            </a:extLst>
          </p:cNvPr>
          <p:cNvGraphicFramePr>
            <a:graphicFrameLocks noGrp="1"/>
          </p:cNvGraphicFramePr>
          <p:nvPr>
            <p:ph idx="1"/>
            <p:extLst>
              <p:ext uri="{D42A27DB-BD31-4B8C-83A1-F6EECF244321}">
                <p14:modId xmlns:p14="http://schemas.microsoft.com/office/powerpoint/2010/main" val="2411543251"/>
              </p:ext>
            </p:extLst>
          </p:nvPr>
        </p:nvGraphicFramePr>
        <p:xfrm>
          <a:off x="78658" y="601884"/>
          <a:ext cx="12113341" cy="62561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2448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7AC0FB4-A543-4AB3-BCA6-96C52BB7E88B}"/>
              </a:ext>
            </a:extLst>
          </p:cNvPr>
          <p:cNvSpPr>
            <a:spLocks noGrp="1"/>
          </p:cNvSpPr>
          <p:nvPr>
            <p:ph idx="1"/>
          </p:nvPr>
        </p:nvSpPr>
        <p:spPr>
          <a:xfrm>
            <a:off x="550606" y="462116"/>
            <a:ext cx="11159613" cy="6164825"/>
          </a:xfrm>
        </p:spPr>
        <p:txBody>
          <a:bodyPr>
            <a:normAutofit lnSpcReduction="10000"/>
          </a:bodyPr>
          <a:lstStyle/>
          <a:p>
            <a:pPr marL="0" indent="0" algn="just">
              <a:lnSpc>
                <a:spcPct val="150000"/>
              </a:lnSpc>
              <a:spcBef>
                <a:spcPts val="1200"/>
              </a:spcBef>
              <a:spcAft>
                <a:spcPts val="1200"/>
              </a:spcAft>
              <a:buNone/>
            </a:pPr>
            <a:r>
              <a:rPr lang="tr-TR" b="1" dirty="0"/>
              <a:t>Soru:</a:t>
            </a:r>
            <a:r>
              <a:rPr lang="tr-TR" dirty="0"/>
              <a:t> Sınai Mülkiyet Kanunu m. 7.1.d’de internet alan adının ticari etki yaratacak biçimde kullanılmasından söz ediliyor. Sadece alan adının alınması ancak sitenin içeriğinin oluşturulmaması ticarî etki sayılır mı?</a:t>
            </a:r>
          </a:p>
          <a:p>
            <a:pPr marL="0" indent="0" algn="just">
              <a:lnSpc>
                <a:spcPct val="150000"/>
              </a:lnSpc>
              <a:spcBef>
                <a:spcPts val="1200"/>
              </a:spcBef>
              <a:spcAft>
                <a:spcPts val="1200"/>
              </a:spcAft>
              <a:buNone/>
            </a:pPr>
            <a:r>
              <a:rPr lang="tr-TR" b="1" dirty="0"/>
              <a:t>Cevap:</a:t>
            </a:r>
            <a:r>
              <a:rPr lang="tr-TR" dirty="0"/>
              <a:t> Sadece internet alan adının alınması ticari etki sayılmıyor. Ancak eğer alınan bu internet alan adının satılması teklif edilirse (Domain-name </a:t>
            </a:r>
            <a:r>
              <a:rPr lang="tr-TR" dirty="0" err="1"/>
              <a:t>Grabbing</a:t>
            </a:r>
            <a:r>
              <a:rPr lang="tr-TR" dirty="0"/>
              <a:t>), bu durumda ticari etki olduğu kabul edilmektedir [bkz. </a:t>
            </a:r>
            <a:r>
              <a:rPr lang="tr-TR" b="1" dirty="0"/>
              <a:t>Kemal Şenocak</a:t>
            </a:r>
            <a:r>
              <a:rPr lang="tr-TR" dirty="0"/>
              <a:t>: Tescilli Markanın Aynısının veya Benzerinin Alan Adı (Domain Name) Olarak Kullanılması Suretiyle Marka Hakkının İhlali, Batider 2009, C. 25, S. 3,  110-111].</a:t>
            </a:r>
          </a:p>
          <a:p>
            <a:pPr marL="0" indent="0" algn="just">
              <a:lnSpc>
                <a:spcPct val="150000"/>
              </a:lnSpc>
              <a:spcBef>
                <a:spcPts val="1200"/>
              </a:spcBef>
              <a:spcAft>
                <a:spcPts val="1200"/>
              </a:spcAft>
              <a:buNone/>
            </a:pPr>
            <a:endParaRPr lang="tr-TR" dirty="0"/>
          </a:p>
        </p:txBody>
      </p:sp>
    </p:spTree>
    <p:extLst>
      <p:ext uri="{BB962C8B-B14F-4D97-AF65-F5344CB8AC3E}">
        <p14:creationId xmlns:p14="http://schemas.microsoft.com/office/powerpoint/2010/main" val="158695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336509-ACCE-4CAB-8053-6876A81E6238}"/>
              </a:ext>
            </a:extLst>
          </p:cNvPr>
          <p:cNvSpPr>
            <a:spLocks noGrp="1"/>
          </p:cNvSpPr>
          <p:nvPr>
            <p:ph type="title"/>
          </p:nvPr>
        </p:nvSpPr>
        <p:spPr/>
        <p:txBody>
          <a:bodyPr/>
          <a:lstStyle/>
          <a:p>
            <a:r>
              <a:rPr lang="tr-TR" b="1" dirty="0"/>
              <a:t>TİCARİ REKLAM VE HAKSIZ TİCARİ UYGULAMALAR YÖNETMELİĞİ</a:t>
            </a:r>
            <a:endParaRPr lang="tr-TR" dirty="0"/>
          </a:p>
        </p:txBody>
      </p:sp>
      <p:sp>
        <p:nvSpPr>
          <p:cNvPr id="3" name="İçerik Yer Tutucusu 2">
            <a:extLst>
              <a:ext uri="{FF2B5EF4-FFF2-40B4-BE49-F238E27FC236}">
                <a16:creationId xmlns:a16="http://schemas.microsoft.com/office/drawing/2014/main" id="{2117253B-50D5-47E9-8D95-9415F5C32856}"/>
              </a:ext>
            </a:extLst>
          </p:cNvPr>
          <p:cNvSpPr>
            <a:spLocks noGrp="1"/>
          </p:cNvSpPr>
          <p:nvPr>
            <p:ph idx="1"/>
          </p:nvPr>
        </p:nvSpPr>
        <p:spPr/>
        <p:txBody>
          <a:bodyPr/>
          <a:lstStyle/>
          <a:p>
            <a:pPr marL="0" indent="0" algn="just">
              <a:lnSpc>
                <a:spcPct val="150000"/>
              </a:lnSpc>
              <a:spcBef>
                <a:spcPts val="1200"/>
              </a:spcBef>
              <a:spcAft>
                <a:spcPts val="1200"/>
              </a:spcAft>
              <a:buNone/>
            </a:pPr>
            <a:r>
              <a:rPr lang="tr-TR" dirty="0"/>
              <a:t>m. 12(1) Reklamlar, başka bir reklamın; metni, sloganı, görsel sunumu, müziği, ses efektleri ve benzeri unsurlarını tüketiciyi yanıltacak ya da karışıklığa yol açacak biçimde taklit edemez.</a:t>
            </a:r>
          </a:p>
        </p:txBody>
      </p:sp>
    </p:spTree>
    <p:extLst>
      <p:ext uri="{BB962C8B-B14F-4D97-AF65-F5344CB8AC3E}">
        <p14:creationId xmlns:p14="http://schemas.microsoft.com/office/powerpoint/2010/main" val="3443152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0"/>
            <a:ext cx="8640960" cy="668594"/>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3493766067"/>
              </p:ext>
            </p:extLst>
          </p:nvPr>
        </p:nvGraphicFramePr>
        <p:xfrm>
          <a:off x="1" y="884903"/>
          <a:ext cx="12005186" cy="59730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5915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7731178-73D4-41A0-8502-B027012B92B6}"/>
              </a:ext>
            </a:extLst>
          </p:cNvPr>
          <p:cNvSpPr>
            <a:spLocks noGrp="1"/>
          </p:cNvSpPr>
          <p:nvPr>
            <p:ph type="title"/>
          </p:nvPr>
        </p:nvSpPr>
        <p:spPr>
          <a:xfrm>
            <a:off x="838200" y="68827"/>
            <a:ext cx="10515600" cy="304800"/>
          </a:xfrm>
        </p:spPr>
        <p:txBody>
          <a:bodyPr>
            <a:noAutofit/>
          </a:bodyPr>
          <a:lstStyle/>
          <a:p>
            <a:pPr algn="ctr"/>
            <a:r>
              <a:rPr lang="tr-TR" sz="1400" b="1" dirty="0">
                <a:latin typeface="Times New Roman" panose="02020603050405020304" pitchFamily="18" charset="0"/>
                <a:cs typeface="Times New Roman" panose="02020603050405020304" pitchFamily="18" charset="0"/>
              </a:rPr>
              <a:t>TİCARİ REKLAM VE HAKSIZ TİCARİ UYGULAMALAR YÖNETMELİĞİ</a:t>
            </a:r>
            <a:br>
              <a:rPr lang="tr-TR" sz="1400" dirty="0">
                <a:latin typeface="Times New Roman" panose="02020603050405020304" pitchFamily="18" charset="0"/>
                <a:cs typeface="Times New Roman" panose="02020603050405020304" pitchFamily="18" charset="0"/>
              </a:rPr>
            </a:br>
            <a:endParaRPr lang="tr-TR" sz="14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19841A7-B11E-4CE5-9237-FE4FE5B9655C}"/>
              </a:ext>
            </a:extLst>
          </p:cNvPr>
          <p:cNvSpPr>
            <a:spLocks noGrp="1"/>
          </p:cNvSpPr>
          <p:nvPr>
            <p:ph idx="1"/>
          </p:nvPr>
        </p:nvSpPr>
        <p:spPr>
          <a:xfrm>
            <a:off x="0" y="373627"/>
            <a:ext cx="12192000" cy="6213986"/>
          </a:xfrm>
        </p:spPr>
        <p:txBody>
          <a:bodyPr>
            <a:normAutofit/>
          </a:bodyPr>
          <a:lstStyle/>
          <a:p>
            <a:pPr marL="0" indent="0">
              <a:lnSpc>
                <a:spcPts val="1800"/>
              </a:lnSpc>
              <a:spcBef>
                <a:spcPts val="600"/>
              </a:spcBef>
              <a:spcAft>
                <a:spcPts val="600"/>
              </a:spcAft>
              <a:buNone/>
            </a:pPr>
            <a:r>
              <a:rPr lang="tr-TR" sz="1600" b="1" dirty="0"/>
              <a:t>Karşılaştırmalı reklam: </a:t>
            </a:r>
            <a:r>
              <a:rPr lang="tr-TR" sz="1600" dirty="0"/>
              <a:t>Bir mal veya hizmetin tanıtımı esnasında, rakip mal veya hizmetlere ilişkin unsurların doğrudan veya dolaylı olarak kullanıldığı reklamları,</a:t>
            </a:r>
          </a:p>
          <a:p>
            <a:pPr marL="0" indent="0">
              <a:lnSpc>
                <a:spcPts val="1800"/>
              </a:lnSpc>
              <a:spcBef>
                <a:spcPts val="600"/>
              </a:spcBef>
              <a:spcAft>
                <a:spcPts val="600"/>
              </a:spcAft>
              <a:buNone/>
            </a:pPr>
            <a:r>
              <a:rPr lang="tr-TR" sz="1600" b="1" dirty="0"/>
              <a:t>Karşılaştırmalı reklamlar</a:t>
            </a:r>
            <a:endParaRPr lang="tr-TR" sz="1600" dirty="0"/>
          </a:p>
          <a:p>
            <a:pPr marL="0" indent="0">
              <a:lnSpc>
                <a:spcPts val="1800"/>
              </a:lnSpc>
              <a:spcBef>
                <a:spcPts val="600"/>
              </a:spcBef>
              <a:spcAft>
                <a:spcPts val="600"/>
              </a:spcAft>
              <a:buNone/>
            </a:pPr>
            <a:r>
              <a:rPr lang="tr-TR" sz="1600" b="1" dirty="0"/>
              <a:t>MADDE 8 –</a:t>
            </a:r>
            <a:r>
              <a:rPr lang="tr-TR" sz="1600" dirty="0"/>
              <a:t> (1) Karşılaştırmalı reklamlar, ancak;</a:t>
            </a:r>
          </a:p>
          <a:p>
            <a:pPr marL="0" indent="0">
              <a:lnSpc>
                <a:spcPts val="1800"/>
              </a:lnSpc>
              <a:spcBef>
                <a:spcPts val="600"/>
              </a:spcBef>
              <a:spcAft>
                <a:spcPts val="600"/>
              </a:spcAft>
              <a:buNone/>
            </a:pPr>
            <a:r>
              <a:rPr lang="tr-TR" sz="1600" dirty="0"/>
              <a:t>a) Aldatıcı ve yanıltıcı olmaması, b) Haksız rekabete yol açmaması, c) Karşılaştırılan mal veya hizmetlerin aynı ihtiyaçları karşılaması ya da aynı amaca yönelik olması,</a:t>
            </a:r>
          </a:p>
          <a:p>
            <a:pPr marL="0" indent="0">
              <a:lnSpc>
                <a:spcPts val="1800"/>
              </a:lnSpc>
              <a:spcBef>
                <a:spcPts val="600"/>
              </a:spcBef>
              <a:spcAft>
                <a:spcPts val="600"/>
              </a:spcAft>
              <a:buNone/>
            </a:pPr>
            <a:r>
              <a:rPr lang="tr-TR" sz="1600" dirty="0"/>
              <a:t>ç) Tüketiciye fayda sağlayacak bir hususun karşılaştırılması, d) Karşılaştırılan mal veya hizmetlerin, fiyatı da dahil, bir ya da daha fazla maddi, esaslı, doğrulanabilir ve tipik özelliğinin objektif olarak karşılaştırılması,</a:t>
            </a:r>
          </a:p>
          <a:p>
            <a:pPr marL="0" indent="0">
              <a:lnSpc>
                <a:spcPts val="1800"/>
              </a:lnSpc>
              <a:spcBef>
                <a:spcPts val="600"/>
              </a:spcBef>
              <a:spcAft>
                <a:spcPts val="600"/>
              </a:spcAft>
              <a:buNone/>
            </a:pPr>
            <a:r>
              <a:rPr lang="tr-TR" sz="1600" dirty="0"/>
              <a:t>e) Nesnel, ölçülebilir, sayısal verilere dayanan iddiaların; bilimsel test, rapor veya belgelerle ispatlanması,</a:t>
            </a:r>
          </a:p>
          <a:p>
            <a:pPr marL="0" indent="0">
              <a:lnSpc>
                <a:spcPts val="1800"/>
              </a:lnSpc>
              <a:spcBef>
                <a:spcPts val="600"/>
              </a:spcBef>
              <a:spcAft>
                <a:spcPts val="600"/>
              </a:spcAft>
              <a:buNone/>
            </a:pPr>
            <a:r>
              <a:rPr lang="tr-TR" sz="1600" dirty="0"/>
              <a:t>f) Rakiplerin fikri ve sınai mülkiyet haklarını, ticaret unvanını, işletme adını, diğer ayırt edici işaretlerini, mallarını, hizmetlerini, faaliyetlerini veya diğer özelliklerini kötülememesi veya itibarsızlaştırmaması,</a:t>
            </a:r>
          </a:p>
          <a:p>
            <a:pPr marL="0" indent="0">
              <a:lnSpc>
                <a:spcPts val="1800"/>
              </a:lnSpc>
              <a:spcBef>
                <a:spcPts val="600"/>
              </a:spcBef>
              <a:spcAft>
                <a:spcPts val="600"/>
              </a:spcAft>
              <a:buNone/>
            </a:pPr>
            <a:r>
              <a:rPr lang="tr-TR" sz="1600" dirty="0"/>
              <a:t>g) Menşei belirtilmiş mal veya hizmete ilişkin karşılaştırmada, mal veya hizmetlerin aynı coğrafi yerden olması,</a:t>
            </a:r>
          </a:p>
          <a:p>
            <a:pPr marL="0" indent="0">
              <a:lnSpc>
                <a:spcPts val="1800"/>
              </a:lnSpc>
              <a:spcBef>
                <a:spcPts val="600"/>
              </a:spcBef>
              <a:spcAft>
                <a:spcPts val="600"/>
              </a:spcAft>
              <a:buNone/>
            </a:pPr>
            <a:r>
              <a:rPr lang="tr-TR" sz="1600" dirty="0"/>
              <a:t>ğ) Reklam veren ile rakibinin markası, ticaret unvanı, işletme adı veya diğer bir ayırt edici işareti ya da mal veya hizmetleri ile ilgili karışıklığa yol açmaması,</a:t>
            </a:r>
          </a:p>
          <a:p>
            <a:pPr marL="0" indent="0">
              <a:lnSpc>
                <a:spcPts val="1800"/>
              </a:lnSpc>
              <a:spcBef>
                <a:spcPts val="600"/>
              </a:spcBef>
              <a:spcAft>
                <a:spcPts val="600"/>
              </a:spcAft>
              <a:buNone/>
            </a:pPr>
            <a:r>
              <a:rPr lang="tr-TR" sz="1600" dirty="0"/>
              <a:t>h) Reklam Kurulunca belirlenen ilkelere aykırı olmaması koşullarıyla yapılabilir.</a:t>
            </a:r>
          </a:p>
          <a:p>
            <a:pPr marL="0" indent="0">
              <a:lnSpc>
                <a:spcPts val="1800"/>
              </a:lnSpc>
              <a:spcBef>
                <a:spcPts val="600"/>
              </a:spcBef>
              <a:spcAft>
                <a:spcPts val="600"/>
              </a:spcAft>
              <a:buNone/>
            </a:pPr>
            <a:r>
              <a:rPr lang="tr-TR" sz="1600" dirty="0"/>
              <a:t>(2) </a:t>
            </a:r>
            <a:r>
              <a:rPr lang="tr-TR" sz="1600" b="1" dirty="0"/>
              <a:t>Karşılaştırmalı reklamlarda, rakiplere ait isim, marka, logo veya diğer ayırt edici şekil veya ifadeler ile ticaret unvanı veya işletme adlarına, bu maddenin birinci fıkrasında belirtilen hükümlere uygun olması koşuluyla yer verilebilir. </a:t>
            </a:r>
            <a:r>
              <a:rPr lang="tr-TR" sz="1600" dirty="0"/>
              <a:t>Bu şekilde yapılan doğrudan karşılaştırmalı reklamlarda herhangi bir kişi veya kurumun tanıklığına yer verilemez.</a:t>
            </a:r>
          </a:p>
          <a:p>
            <a:pPr marL="0" indent="0">
              <a:lnSpc>
                <a:spcPts val="1800"/>
              </a:lnSpc>
              <a:spcBef>
                <a:spcPts val="600"/>
              </a:spcBef>
              <a:spcAft>
                <a:spcPts val="600"/>
              </a:spcAft>
              <a:buNone/>
            </a:pPr>
            <a:r>
              <a:rPr lang="tr-TR" sz="1600" b="1" dirty="0"/>
              <a:t>Madde 8.2: Yürürlüğe hiç girmedi.</a:t>
            </a:r>
          </a:p>
        </p:txBody>
      </p:sp>
    </p:spTree>
    <p:extLst>
      <p:ext uri="{BB962C8B-B14F-4D97-AF65-F5344CB8AC3E}">
        <p14:creationId xmlns:p14="http://schemas.microsoft.com/office/powerpoint/2010/main" val="40803747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0608664-3E3D-41C4-A12B-20A4A3F3697D}"/>
              </a:ext>
            </a:extLst>
          </p:cNvPr>
          <p:cNvSpPr>
            <a:spLocks noGrp="1"/>
          </p:cNvSpPr>
          <p:nvPr>
            <p:ph idx="1"/>
          </p:nvPr>
        </p:nvSpPr>
        <p:spPr>
          <a:xfrm>
            <a:off x="145025" y="1825625"/>
            <a:ext cx="11771672" cy="4351338"/>
          </a:xfrm>
        </p:spPr>
        <p:txBody>
          <a:bodyPr>
            <a:normAutofit fontScale="62500" lnSpcReduction="20000"/>
          </a:bodyPr>
          <a:lstStyle/>
          <a:p>
            <a:pPr marL="0" indent="0" algn="just">
              <a:lnSpc>
                <a:spcPct val="170000"/>
              </a:lnSpc>
              <a:spcBef>
                <a:spcPts val="1200"/>
              </a:spcBef>
              <a:spcAft>
                <a:spcPts val="1200"/>
              </a:spcAft>
              <a:buNone/>
            </a:pPr>
            <a:r>
              <a:rPr lang="tr-TR" dirty="0"/>
              <a:t>MADDE 1 – 10/1/2015 tarihli ve 29232 sayılı Resmî </a:t>
            </a:r>
            <a:r>
              <a:rPr lang="tr-TR" dirty="0" err="1"/>
              <a:t>Gazete’de</a:t>
            </a:r>
            <a:r>
              <a:rPr lang="tr-TR" dirty="0"/>
              <a:t> yayımlanan Ticari Reklam ve Haksız Ticari Uygulamalar Yönetmeliğinin 4 üncü maddesinin birinci fıkrasının (ğ) bendi aşağıdaki şekilde değiştirilmiştir.</a:t>
            </a:r>
          </a:p>
          <a:p>
            <a:pPr marL="0" indent="0" algn="just">
              <a:lnSpc>
                <a:spcPct val="170000"/>
              </a:lnSpc>
              <a:spcBef>
                <a:spcPts val="1200"/>
              </a:spcBef>
              <a:spcAft>
                <a:spcPts val="1200"/>
              </a:spcAft>
              <a:buNone/>
            </a:pPr>
            <a:r>
              <a:rPr lang="tr-TR" dirty="0"/>
              <a:t>“ğ) Karşılaştırmalı reklam: Tanıtımı yapılan mal veya hizmete ilişkin hususlarla aynı amaca ya da aynı ihtiyacı karşılamaya yönelik rakip mal veya hizmetlere ilişkin hususların karşılaştırıldığı reklamları,”</a:t>
            </a:r>
          </a:p>
          <a:p>
            <a:pPr marL="0" indent="0" algn="just">
              <a:lnSpc>
                <a:spcPct val="170000"/>
              </a:lnSpc>
              <a:spcBef>
                <a:spcPts val="1200"/>
              </a:spcBef>
              <a:spcAft>
                <a:spcPts val="1200"/>
              </a:spcAft>
              <a:buNone/>
            </a:pPr>
            <a:r>
              <a:rPr lang="tr-TR" dirty="0"/>
              <a:t>Aynı Yönetmeliğin 8 inci maddesinin </a:t>
            </a:r>
            <a:r>
              <a:rPr lang="tr-TR" b="1" dirty="0"/>
              <a:t>birinci fıkrasına aşağıdaki (a) bendi eklenmiş </a:t>
            </a:r>
            <a:r>
              <a:rPr lang="tr-TR" dirty="0"/>
              <a:t>ve diğer bentler buna göre teselsül ettirilmiş, </a:t>
            </a:r>
            <a:r>
              <a:rPr lang="tr-TR" b="1" dirty="0"/>
              <a:t>mevcut (f) bendinde yer alan “fikri ve sınai mülkiyet haklarını, ticaret unvanını, işletme adını, diğer ayırt edici işaretlerini,”</a:t>
            </a:r>
            <a:r>
              <a:rPr lang="tr-TR" dirty="0"/>
              <a:t> ibaresi ve </a:t>
            </a:r>
            <a:r>
              <a:rPr lang="tr-TR" b="1" dirty="0"/>
              <a:t>ikinci fıkrası yürürlükten </a:t>
            </a:r>
            <a:r>
              <a:rPr lang="tr-TR" dirty="0"/>
              <a:t>kaldırılmıştır. </a:t>
            </a:r>
          </a:p>
          <a:p>
            <a:pPr marL="0" indent="0" algn="just">
              <a:lnSpc>
                <a:spcPct val="170000"/>
              </a:lnSpc>
              <a:spcBef>
                <a:spcPts val="1200"/>
              </a:spcBef>
              <a:spcAft>
                <a:spcPts val="1200"/>
              </a:spcAft>
              <a:buNone/>
            </a:pPr>
            <a:r>
              <a:rPr lang="tr-TR" dirty="0"/>
              <a:t>“a) </a:t>
            </a:r>
            <a:r>
              <a:rPr lang="tr-TR" b="1" dirty="0"/>
              <a:t>Rakiplere ait ürün adı, marka, logo, ticaret unvanı, işletme adı veya diğer ayırt edici unsurlara yer verilmemesi,”</a:t>
            </a:r>
          </a:p>
        </p:txBody>
      </p:sp>
      <p:sp>
        <p:nvSpPr>
          <p:cNvPr id="4" name="Rectangle 1">
            <a:extLst>
              <a:ext uri="{FF2B5EF4-FFF2-40B4-BE49-F238E27FC236}">
                <a16:creationId xmlns:a16="http://schemas.microsoft.com/office/drawing/2014/main" id="{0DC4317E-F34D-49E8-BEF4-2E2C0A1365E1}"/>
              </a:ext>
            </a:extLst>
          </p:cNvPr>
          <p:cNvSpPr>
            <a:spLocks noGrp="1" noChangeArrowheads="1"/>
          </p:cNvSpPr>
          <p:nvPr>
            <p:ph type="title"/>
          </p:nvPr>
        </p:nvSpPr>
        <p:spPr bwMode="auto">
          <a:xfrm>
            <a:off x="550606" y="550858"/>
            <a:ext cx="112087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TİCARİ REKLAM VE HAKSIZ TİCARİ UYGULAMALAR </a:t>
            </a:r>
            <a:endPar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YÖNETMELİĞİNDE DEĞİŞİKLİK YAPILMASINA</a:t>
            </a:r>
            <a:endPar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DAİR YÖNETMELİK</a:t>
            </a:r>
            <a:endParaRPr kumimoji="0" lang="tr-TR" altLang="tr-TR"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6240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98323"/>
            <a:ext cx="8640960" cy="491611"/>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3942993753"/>
              </p:ext>
            </p:extLst>
          </p:nvPr>
        </p:nvGraphicFramePr>
        <p:xfrm>
          <a:off x="0" y="776749"/>
          <a:ext cx="12192000" cy="60812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50879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640960" cy="1325200"/>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3090479437"/>
              </p:ext>
            </p:extLst>
          </p:nvPr>
        </p:nvGraphicFramePr>
        <p:xfrm>
          <a:off x="0" y="1209369"/>
          <a:ext cx="12192000" cy="564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14377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353960"/>
            <a:ext cx="12015019" cy="68827"/>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1283694001"/>
              </p:ext>
            </p:extLst>
          </p:nvPr>
        </p:nvGraphicFramePr>
        <p:xfrm>
          <a:off x="29497" y="786581"/>
          <a:ext cx="12015019" cy="607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3589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89A5CCD-2619-430F-BCA1-A4743849CE57}"/>
              </a:ext>
            </a:extLst>
          </p:cNvPr>
          <p:cNvSpPr>
            <a:spLocks noGrp="1"/>
          </p:cNvSpPr>
          <p:nvPr>
            <p:ph type="title"/>
          </p:nvPr>
        </p:nvSpPr>
        <p:spPr>
          <a:xfrm>
            <a:off x="-1" y="58994"/>
            <a:ext cx="11995355" cy="402662"/>
          </a:xfrm>
        </p:spPr>
        <p:txBody>
          <a:bodyPr>
            <a:normAutofit fontScale="90000"/>
          </a:bodyPr>
          <a:lstStyle/>
          <a:p>
            <a:pPr algn="ctr"/>
            <a:r>
              <a:rPr lang="tr-TR" sz="2800" b="1" dirty="0">
                <a:latin typeface="Times New Roman" panose="02020603050405020304" pitchFamily="18" charset="0"/>
                <a:cs typeface="Times New Roman" panose="02020603050405020304" pitchFamily="18" charset="0"/>
              </a:rPr>
              <a:t>Ticari Reklam ve Haksız Ticari Uygulamalar Yönetmeliği</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FF8F6639-2224-4E3C-A9CA-392509AF87C7}"/>
              </a:ext>
            </a:extLst>
          </p:cNvPr>
          <p:cNvSpPr>
            <a:spLocks noGrp="1"/>
          </p:cNvSpPr>
          <p:nvPr>
            <p:ph idx="1"/>
          </p:nvPr>
        </p:nvSpPr>
        <p:spPr>
          <a:xfrm>
            <a:off x="196645" y="619432"/>
            <a:ext cx="11670889" cy="5997678"/>
          </a:xfrm>
        </p:spPr>
        <p:txBody>
          <a:bodyPr>
            <a:normAutofit fontScale="70000" lnSpcReduction="20000"/>
          </a:bodyPr>
          <a:lstStyle/>
          <a:p>
            <a:pPr marL="0" indent="0" algn="just">
              <a:lnSpc>
                <a:spcPct val="120000"/>
              </a:lnSpc>
              <a:spcBef>
                <a:spcPts val="600"/>
              </a:spcBef>
              <a:spcAft>
                <a:spcPts val="600"/>
              </a:spcAft>
              <a:buNone/>
            </a:pPr>
            <a:r>
              <a:rPr lang="tr-TR" b="1" dirty="0"/>
              <a:t>MADDE 31 – </a:t>
            </a:r>
            <a:r>
              <a:rPr lang="tr-TR" dirty="0"/>
              <a:t>(1) Bir ticari uygulamanın; taciz, fiziksel şiddet dâhil cebir veya haksız tesir yoluyla ortalama tüketicinin bir mal ya da hizmete ilişkin seçim veya davranış özgürlüğünü önemli ölçüde bozması veya bozma olasılığı taşıması ve tüketicinin bu sebeple normal şartlar altında taraf olmayacağı bir hukuki işleme taraf olması veya taraf olma olasılığının artması halinde saldırgan olduğu kabul edilir.</a:t>
            </a:r>
          </a:p>
          <a:p>
            <a:pPr marL="0" indent="0" algn="just">
              <a:lnSpc>
                <a:spcPct val="120000"/>
              </a:lnSpc>
              <a:spcBef>
                <a:spcPts val="600"/>
              </a:spcBef>
              <a:spcAft>
                <a:spcPts val="600"/>
              </a:spcAft>
              <a:buNone/>
            </a:pPr>
            <a:r>
              <a:rPr lang="tr-TR" dirty="0"/>
              <a:t>(2) Bir ticari uygulamanın; saldırgan olup olmadığı belirlenirken aşağıdaki hususlar dikkate alınır:</a:t>
            </a:r>
          </a:p>
          <a:p>
            <a:pPr marL="0" indent="0" algn="just">
              <a:lnSpc>
                <a:spcPct val="120000"/>
              </a:lnSpc>
              <a:spcBef>
                <a:spcPts val="600"/>
              </a:spcBef>
              <a:spcAft>
                <a:spcPts val="600"/>
              </a:spcAft>
              <a:buNone/>
            </a:pPr>
            <a:r>
              <a:rPr lang="tr-TR" dirty="0"/>
              <a:t>a) Ticari uygulamanın zamanı, yeri, mahiyeti ve devamlılığı,</a:t>
            </a:r>
          </a:p>
          <a:p>
            <a:pPr marL="0" indent="0" algn="just">
              <a:lnSpc>
                <a:spcPct val="120000"/>
              </a:lnSpc>
              <a:spcBef>
                <a:spcPts val="600"/>
              </a:spcBef>
              <a:spcAft>
                <a:spcPts val="600"/>
              </a:spcAft>
              <a:buNone/>
            </a:pPr>
            <a:r>
              <a:rPr lang="tr-TR" dirty="0"/>
              <a:t>b) Ticari uygulamanın tehdit ya da hakaret içeren söz veya davranışlar içerip içermediği,</a:t>
            </a:r>
          </a:p>
          <a:p>
            <a:pPr marL="0" indent="0" algn="just">
              <a:lnSpc>
                <a:spcPct val="120000"/>
              </a:lnSpc>
              <a:spcBef>
                <a:spcPts val="600"/>
              </a:spcBef>
              <a:spcAft>
                <a:spcPts val="600"/>
              </a:spcAft>
              <a:buNone/>
            </a:pPr>
            <a:r>
              <a:rPr lang="tr-TR" dirty="0"/>
              <a:t>c) Tüketicinin muhakeme yeteneğini bozduğu bilinen doğal afet gibi bir felaket ya da aynı derecede bir başka durumun ticari uygulamada bulunan tarafından, tüketicinin mal veya hizmete ilişkin kararını etkilemek için kötüye kullanılıp kullanılmadığı,</a:t>
            </a:r>
          </a:p>
          <a:p>
            <a:pPr marL="0" indent="0" algn="just">
              <a:lnSpc>
                <a:spcPct val="120000"/>
              </a:lnSpc>
              <a:spcBef>
                <a:spcPts val="600"/>
              </a:spcBef>
              <a:spcAft>
                <a:spcPts val="600"/>
              </a:spcAft>
              <a:buNone/>
            </a:pPr>
            <a:r>
              <a:rPr lang="tr-TR" dirty="0"/>
              <a:t>ç) Tüketicinin, sözleşmeyi feshetme ya da başka bir mala, hizmete veya ticari uygulamada bulunana yönelme gibi haklarını kullanmak istemesi karşısında, ticari uygulamada bulunan tarafından getirilen ağır veya orantısız sözleşme dışı bir engelin bulunup bulunmadığı,</a:t>
            </a:r>
          </a:p>
          <a:p>
            <a:pPr marL="0" indent="0" algn="just">
              <a:lnSpc>
                <a:spcPct val="120000"/>
              </a:lnSpc>
              <a:spcBef>
                <a:spcPts val="600"/>
              </a:spcBef>
              <a:spcAft>
                <a:spcPts val="600"/>
              </a:spcAft>
              <a:buNone/>
            </a:pPr>
            <a:r>
              <a:rPr lang="tr-TR" dirty="0"/>
              <a:t>d) Hukuka aykırı bir eylemde bulunulacağı tehdidinin olup olmadığı.</a:t>
            </a:r>
          </a:p>
          <a:p>
            <a:pPr algn="just">
              <a:lnSpc>
                <a:spcPct val="120000"/>
              </a:lnSpc>
              <a:spcBef>
                <a:spcPts val="600"/>
              </a:spcBef>
              <a:spcAft>
                <a:spcPts val="600"/>
              </a:spcAft>
            </a:pPr>
            <a:endParaRPr lang="tr-TR" dirty="0"/>
          </a:p>
        </p:txBody>
      </p:sp>
    </p:spTree>
    <p:extLst>
      <p:ext uri="{BB962C8B-B14F-4D97-AF65-F5344CB8AC3E}">
        <p14:creationId xmlns:p14="http://schemas.microsoft.com/office/powerpoint/2010/main" val="27421284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640960" cy="1325200"/>
          </a:xfrm>
        </p:spPr>
        <p:txBody>
          <a:bodyPr>
            <a:noAutofit/>
          </a:bodyPr>
          <a:lstStyle/>
          <a:p>
            <a:pPr algn="ctr"/>
            <a:r>
              <a:rPr lang="tr-TR" sz="2400" u="sng" dirty="0"/>
              <a:t>a) Dürüstlük kuralına aykırı reklamlar ve satış yöntemleri ile diğer hukuka aykırı davranışlarda bulunmak</a:t>
            </a:r>
            <a:endParaRPr lang="tr-TR" sz="2400" dirty="0"/>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3186084375"/>
              </p:ext>
            </p:extLst>
          </p:nvPr>
        </p:nvGraphicFramePr>
        <p:xfrm>
          <a:off x="1849120" y="1584960"/>
          <a:ext cx="8495352" cy="5273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92085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CF697AD-AFDA-46EB-A2A5-A0CB266C60E0}"/>
              </a:ext>
            </a:extLst>
          </p:cNvPr>
          <p:cNvSpPr>
            <a:spLocks noGrp="1"/>
          </p:cNvSpPr>
          <p:nvPr>
            <p:ph type="title"/>
          </p:nvPr>
        </p:nvSpPr>
        <p:spPr>
          <a:xfrm>
            <a:off x="838200" y="147483"/>
            <a:ext cx="10515600" cy="884903"/>
          </a:xfrm>
        </p:spPr>
        <p:txBody>
          <a:bodyPr>
            <a:noAutofit/>
          </a:bodyPr>
          <a:lstStyle/>
          <a:p>
            <a:r>
              <a:rPr lang="tr-TR" sz="3200" dirty="0">
                <a:latin typeface="Times New Roman" panose="02020603050405020304" pitchFamily="18" charset="0"/>
                <a:cs typeface="Times New Roman" panose="02020603050405020304" pitchFamily="18" charset="0"/>
              </a:rPr>
              <a:t>Ticari Reklam ve Haksız Ticari Uygulamalar Yönetmeliği</a:t>
            </a:r>
            <a:endParaRPr lang="tr-TR" sz="3200" dirty="0"/>
          </a:p>
        </p:txBody>
      </p:sp>
      <p:sp>
        <p:nvSpPr>
          <p:cNvPr id="3" name="İçerik Yer Tutucusu 2">
            <a:extLst>
              <a:ext uri="{FF2B5EF4-FFF2-40B4-BE49-F238E27FC236}">
                <a16:creationId xmlns:a16="http://schemas.microsoft.com/office/drawing/2014/main" id="{3FA1CE70-ED3A-4199-B981-18918F4FF138}"/>
              </a:ext>
            </a:extLst>
          </p:cNvPr>
          <p:cNvSpPr>
            <a:spLocks noGrp="1"/>
          </p:cNvSpPr>
          <p:nvPr>
            <p:ph idx="1"/>
          </p:nvPr>
        </p:nvSpPr>
        <p:spPr>
          <a:xfrm>
            <a:off x="393291" y="1297858"/>
            <a:ext cx="11543070" cy="5341221"/>
          </a:xfrm>
        </p:spPr>
        <p:txBody>
          <a:bodyPr>
            <a:normAutofit fontScale="77500" lnSpcReduction="20000"/>
          </a:bodyPr>
          <a:lstStyle/>
          <a:p>
            <a:pPr algn="just">
              <a:lnSpc>
                <a:spcPct val="150000"/>
              </a:lnSpc>
              <a:spcAft>
                <a:spcPts val="1200"/>
              </a:spcAft>
            </a:pPr>
            <a:r>
              <a:rPr lang="tr-TR" b="1" dirty="0">
                <a:solidFill>
                  <a:srgbClr val="1C283D"/>
                </a:solidFill>
                <a:latin typeface="&amp;quot"/>
              </a:rPr>
              <a:t>MADDE 30 – </a:t>
            </a:r>
            <a:r>
              <a:rPr lang="tr-TR" dirty="0">
                <a:solidFill>
                  <a:srgbClr val="1C283D"/>
                </a:solidFill>
                <a:latin typeface="&amp;quot"/>
              </a:rPr>
              <a:t>(1) Ticari uygulamada bulunanın bir hukuki ilişki kurmak amacıyla tüketiciye yöneltmiş olduğu öneride önemli bir bilgiyi gizlemesi, öneriyi tüketiciye anlaşılmaz bir şekilde veya uygun olmayan bir zamanda sunması, amacı açıkça belli olan ticari uygulamanın amacını tüketiciye bildirmemesi ve bu durumların ortalama bir tüketicinin normal şartlar altında taraf olmayacağı bir hukuki işleme taraf olmasına yol açması ya da yol açma olasılığının bulunması halinde aldatıcı ihmalin varlığı kabul edilir.</a:t>
            </a:r>
          </a:p>
          <a:p>
            <a:pPr algn="just">
              <a:lnSpc>
                <a:spcPct val="150000"/>
              </a:lnSpc>
              <a:spcAft>
                <a:spcPts val="1200"/>
              </a:spcAft>
            </a:pPr>
            <a:r>
              <a:rPr lang="tr-TR" dirty="0">
                <a:solidFill>
                  <a:srgbClr val="1C283D"/>
                </a:solidFill>
                <a:latin typeface="&amp;quot"/>
              </a:rPr>
              <a:t>(2) Ticari uygulamanın içerik ve şartlarının tüketiciye aktarılması için kullanılan iletişim aracının zamansal veya mekânsal sınırlamaları nedeniyle gerekli bilgilerin verilemediği hallerde, aldatıcı ihmalin var olup olmadığının değerlendirmesi, söz konusu sınırlamalar ve ticari uygulamada bulunanın bilgiyi tüketicilere diğer araçlarla sunmak için aldığı önlemler dikkate alınarak yapılır.</a:t>
            </a:r>
          </a:p>
          <a:p>
            <a:pPr>
              <a:lnSpc>
                <a:spcPct val="150000"/>
              </a:lnSpc>
              <a:spcAft>
                <a:spcPts val="1200"/>
              </a:spcAft>
            </a:pPr>
            <a:endParaRPr lang="tr-TR" dirty="0"/>
          </a:p>
        </p:txBody>
      </p:sp>
    </p:spTree>
    <p:extLst>
      <p:ext uri="{BB962C8B-B14F-4D97-AF65-F5344CB8AC3E}">
        <p14:creationId xmlns:p14="http://schemas.microsoft.com/office/powerpoint/2010/main" val="2083346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7382ED-5ECF-46C8-8533-45BA00D94193}"/>
              </a:ext>
            </a:extLst>
          </p:cNvPr>
          <p:cNvSpPr>
            <a:spLocks noGrp="1"/>
          </p:cNvSpPr>
          <p:nvPr>
            <p:ph idx="1"/>
          </p:nvPr>
        </p:nvSpPr>
        <p:spPr>
          <a:xfrm>
            <a:off x="206477" y="442452"/>
            <a:ext cx="11749549" cy="5734511"/>
          </a:xfrm>
        </p:spPr>
        <p:txBody>
          <a:bodyPr>
            <a:normAutofit fontScale="92500" lnSpcReduction="20000"/>
          </a:bodyPr>
          <a:lstStyle/>
          <a:p>
            <a:pPr algn="just">
              <a:lnSpc>
                <a:spcPct val="150000"/>
              </a:lnSpc>
              <a:spcBef>
                <a:spcPts val="1200"/>
              </a:spcBef>
              <a:spcAft>
                <a:spcPts val="1200"/>
              </a:spcAft>
            </a:pPr>
            <a:r>
              <a:rPr lang="tr-TR" b="1" dirty="0"/>
              <a:t>Soru</a:t>
            </a:r>
            <a:r>
              <a:rPr lang="tr-TR" dirty="0"/>
              <a:t> Madrid Sistemine göre tescil yapıldığında artık Türkiye’de tescil edilmeden de marka korunabilir mi?</a:t>
            </a:r>
          </a:p>
          <a:p>
            <a:pPr algn="just">
              <a:lnSpc>
                <a:spcPct val="150000"/>
              </a:lnSpc>
              <a:spcBef>
                <a:spcPts val="1200"/>
              </a:spcBef>
              <a:spcAft>
                <a:spcPts val="1200"/>
              </a:spcAft>
            </a:pPr>
            <a:r>
              <a:rPr lang="tr-TR" b="1" dirty="0"/>
              <a:t>Cevap: </a:t>
            </a:r>
            <a:r>
              <a:rPr lang="tr-TR" dirty="0"/>
              <a:t>Madrid Sistemine göre milletlerarası tescil yapılırken korumanın talep edildiği akit devletin de belirlenmesi gerekmektedir. Dolayısıyla markanın milletlerarası tescilinde, Türkiye koruma talep edilen akit devlet olarak yer almıyorsa, markanın Türkiye’de korunabilmesi için –kural olarak ayrıca- Türk Patent ve Marka Kurumu’nda tescil edilmesi gerekir. Türkiye koruma talep edilen akit devletler arasında yer alıyorsa, milletlerarası tescil sonucu tescil edilen marka, Türkiye’de Türk marka hukuku hükümleri çerçevesinde korunur [bkz. İsmail Kırca: Markaların Milletlerarası Tescili (Madrid Sistemi), Ankara 2005, s. 82 </a:t>
            </a:r>
            <a:r>
              <a:rPr lang="tr-TR" dirty="0" err="1"/>
              <a:t>vd</a:t>
            </a:r>
            <a:r>
              <a:rPr lang="tr-TR" dirty="0"/>
              <a:t>]. </a:t>
            </a:r>
          </a:p>
        </p:txBody>
      </p:sp>
    </p:spTree>
    <p:extLst>
      <p:ext uri="{BB962C8B-B14F-4D97-AF65-F5344CB8AC3E}">
        <p14:creationId xmlns:p14="http://schemas.microsoft.com/office/powerpoint/2010/main" val="3291934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640960" cy="114547"/>
          </a:xfrm>
        </p:spPr>
        <p:txBody>
          <a:bodyPr>
            <a:noAutofit/>
          </a:bodyPr>
          <a:lstStyle/>
          <a:p>
            <a:r>
              <a:rPr lang="tr-TR" sz="2400" dirty="0"/>
              <a:t>b) Sözleşmeyi ihlale veya sona erdirmeye yöneltmek</a:t>
            </a:r>
          </a:p>
        </p:txBody>
      </p:sp>
      <p:sp>
        <p:nvSpPr>
          <p:cNvPr id="18" name="Yuvarlatılmış Dikdörtgen 4"/>
          <p:cNvSpPr txBox="1"/>
          <p:nvPr/>
        </p:nvSpPr>
        <p:spPr>
          <a:xfrm>
            <a:off x="1674692" y="5162038"/>
            <a:ext cx="8993308" cy="13927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endParaRPr lang="tr-TR" sz="2400" dirty="0"/>
          </a:p>
        </p:txBody>
      </p:sp>
      <p:graphicFrame>
        <p:nvGraphicFramePr>
          <p:cNvPr id="3" name="Diyagram 2">
            <a:extLst>
              <a:ext uri="{FF2B5EF4-FFF2-40B4-BE49-F238E27FC236}">
                <a16:creationId xmlns:a16="http://schemas.microsoft.com/office/drawing/2014/main" id="{9783D26B-E97A-43DB-A842-08D238652D7C}"/>
              </a:ext>
            </a:extLst>
          </p:cNvPr>
          <p:cNvGraphicFramePr/>
          <p:nvPr>
            <p:extLst>
              <p:ext uri="{D42A27DB-BD31-4B8C-83A1-F6EECF244321}">
                <p14:modId xmlns:p14="http://schemas.microsoft.com/office/powerpoint/2010/main" val="720962752"/>
              </p:ext>
            </p:extLst>
          </p:nvPr>
        </p:nvGraphicFramePr>
        <p:xfrm>
          <a:off x="0" y="796414"/>
          <a:ext cx="12192000" cy="5636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51383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49760" y="0"/>
            <a:ext cx="8892480" cy="393289"/>
          </a:xfrm>
        </p:spPr>
        <p:txBody>
          <a:bodyPr>
            <a:normAutofit/>
          </a:bodyPr>
          <a:lstStyle/>
          <a:p>
            <a:r>
              <a:rPr lang="tr-TR" sz="2200" dirty="0"/>
              <a:t>c) Başkalarının iş ürünlerinden yetkisiz yararlanma</a:t>
            </a:r>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4091718402"/>
              </p:ext>
            </p:extLst>
          </p:nvPr>
        </p:nvGraphicFramePr>
        <p:xfrm>
          <a:off x="1398240" y="580630"/>
          <a:ext cx="9144000" cy="2624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etin kutusu 2">
            <a:extLst>
              <a:ext uri="{FF2B5EF4-FFF2-40B4-BE49-F238E27FC236}">
                <a16:creationId xmlns:a16="http://schemas.microsoft.com/office/drawing/2014/main" id="{15CE67D7-7673-44E3-8A7E-D0A0B156BF5B}"/>
              </a:ext>
            </a:extLst>
          </p:cNvPr>
          <p:cNvSpPr txBox="1"/>
          <p:nvPr/>
        </p:nvSpPr>
        <p:spPr>
          <a:xfrm>
            <a:off x="688258" y="2583426"/>
            <a:ext cx="10510684" cy="3988912"/>
          </a:xfrm>
          <a:prstGeom prst="rect">
            <a:avLst/>
          </a:prstGeom>
          <a:noFill/>
        </p:spPr>
        <p:txBody>
          <a:bodyPr wrap="square" rtlCol="0">
            <a:spAutoFit/>
          </a:bodyPr>
          <a:lstStyle/>
          <a:p>
            <a:pPr>
              <a:lnSpc>
                <a:spcPct val="150000"/>
              </a:lnSpc>
              <a:spcBef>
                <a:spcPts val="600"/>
              </a:spcBef>
              <a:spcAft>
                <a:spcPts val="600"/>
              </a:spcAft>
            </a:pPr>
            <a:r>
              <a:rPr lang="tr-TR" dirty="0"/>
              <a:t>Haksız rekabet hükümleri ile korunan bizatihi iş ürünü değil, kendisine emanet edilen kişinin bunları nasıl kullandığıdır. </a:t>
            </a:r>
          </a:p>
          <a:p>
            <a:pPr>
              <a:lnSpc>
                <a:spcPct val="150000"/>
              </a:lnSpc>
              <a:spcBef>
                <a:spcPts val="600"/>
              </a:spcBef>
              <a:spcAft>
                <a:spcPts val="600"/>
              </a:spcAft>
            </a:pPr>
            <a:r>
              <a:rPr lang="tr-TR" dirty="0"/>
              <a:t>Burada sayılan iş ürünleri özel mevzuat gereğince korunmamaktadır. </a:t>
            </a:r>
          </a:p>
          <a:p>
            <a:pPr>
              <a:lnSpc>
                <a:spcPct val="150000"/>
              </a:lnSpc>
              <a:spcBef>
                <a:spcPts val="600"/>
              </a:spcBef>
              <a:spcAft>
                <a:spcPts val="600"/>
              </a:spcAft>
            </a:pPr>
            <a:r>
              <a:rPr lang="tr-TR" dirty="0"/>
              <a:t>İş ürünlerinin somutlaşması gerekir. Kağıda dökülseler bile, soyut fikirler, ilhamlar, bu madde kapsamında değildir.</a:t>
            </a:r>
          </a:p>
          <a:p>
            <a:pPr>
              <a:lnSpc>
                <a:spcPct val="150000"/>
              </a:lnSpc>
              <a:spcBef>
                <a:spcPts val="600"/>
              </a:spcBef>
              <a:spcAft>
                <a:spcPts val="600"/>
              </a:spcAft>
            </a:pPr>
            <a:r>
              <a:rPr lang="tr-TR" dirty="0"/>
              <a:t>İş ürünlerinin sır olması zorunlu değildir.  </a:t>
            </a:r>
          </a:p>
          <a:p>
            <a:pPr>
              <a:lnSpc>
                <a:spcPct val="150000"/>
              </a:lnSpc>
              <a:spcBef>
                <a:spcPts val="600"/>
              </a:spcBef>
              <a:spcAft>
                <a:spcPts val="600"/>
              </a:spcAft>
            </a:pPr>
            <a:r>
              <a:rPr lang="tr-TR" dirty="0"/>
              <a:t>3. bentte, teknik çoğaltma yöntemi ile kopyalamak gerekir. Bu taklit değildir. Taklit eden kişi sadece fikri almıştır, ancak üretimi kendi yapar. </a:t>
            </a:r>
          </a:p>
        </p:txBody>
      </p:sp>
    </p:spTree>
    <p:extLst>
      <p:ext uri="{BB962C8B-B14F-4D97-AF65-F5344CB8AC3E}">
        <p14:creationId xmlns:p14="http://schemas.microsoft.com/office/powerpoint/2010/main" val="798737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835742"/>
            <a:ext cx="8712968" cy="550606"/>
          </a:xfrm>
        </p:spPr>
        <p:txBody>
          <a:bodyPr>
            <a:noAutofit/>
          </a:bodyPr>
          <a:lstStyle/>
          <a:p>
            <a:pPr>
              <a:lnSpc>
                <a:spcPct val="120000"/>
              </a:lnSpc>
            </a:pPr>
            <a:r>
              <a:rPr lang="tr-TR" sz="2400" dirty="0"/>
              <a:t>d) Üretim ve iş sırlarını hukuka aykırı olarak ifşa etmek; özellikle, gizlice ve izinsiz olarak ele geçirdiği veya başkaca hukuka aykırı bir şekilde öğrendiği bilgileri ve üretenin iş sırlarını değerlendirmek veya başkalarına bildirmek</a:t>
            </a:r>
          </a:p>
        </p:txBody>
      </p:sp>
      <p:sp>
        <p:nvSpPr>
          <p:cNvPr id="4" name="Dikdörtgen 3"/>
          <p:cNvSpPr/>
          <p:nvPr/>
        </p:nvSpPr>
        <p:spPr>
          <a:xfrm>
            <a:off x="471948" y="2387179"/>
            <a:ext cx="11139949" cy="3554819"/>
          </a:xfrm>
          <a:prstGeom prst="rect">
            <a:avLst/>
          </a:prstGeom>
        </p:spPr>
        <p:txBody>
          <a:bodyPr wrap="square">
            <a:spAutoFit/>
          </a:bodyPr>
          <a:lstStyle/>
          <a:p>
            <a:pPr algn="just">
              <a:lnSpc>
                <a:spcPts val="2600"/>
              </a:lnSpc>
              <a:spcBef>
                <a:spcPts val="600"/>
              </a:spcBef>
              <a:spcAft>
                <a:spcPts val="600"/>
              </a:spcAft>
            </a:pPr>
            <a:endParaRPr lang="tr-TR" sz="2400" dirty="0"/>
          </a:p>
          <a:p>
            <a:pPr algn="just">
              <a:lnSpc>
                <a:spcPts val="2600"/>
              </a:lnSpc>
              <a:spcBef>
                <a:spcPts val="600"/>
              </a:spcBef>
              <a:spcAft>
                <a:spcPts val="600"/>
              </a:spcAft>
            </a:pPr>
            <a:r>
              <a:rPr lang="tr-TR" sz="2400" b="1" dirty="0"/>
              <a:t>Sır</a:t>
            </a:r>
            <a:r>
              <a:rPr lang="tr-TR" sz="2400" dirty="0"/>
              <a:t>:  Belli olaylara ilişkin, kamuya açık olmayan, herkes tarafından ulaşılamayan, gizli tutulmasında işletme sahibinin meşru menfaati bulunan ve gizli tutmak istediği özel bilgilerdir. </a:t>
            </a:r>
          </a:p>
          <a:p>
            <a:pPr algn="just">
              <a:lnSpc>
                <a:spcPts val="2600"/>
              </a:lnSpc>
              <a:spcBef>
                <a:spcPts val="600"/>
              </a:spcBef>
              <a:spcAft>
                <a:spcPts val="600"/>
              </a:spcAft>
            </a:pPr>
            <a:r>
              <a:rPr lang="tr-TR" sz="2400" dirty="0"/>
              <a:t>Bu anlamda, görevi gereği bir işletmeye ait sırları öğrenen kişinin sonradan yüksek </a:t>
            </a:r>
            <a:r>
              <a:rPr lang="tr-TR" sz="2400" i="1" dirty="0"/>
              <a:t>“transfer” </a:t>
            </a:r>
            <a:r>
              <a:rPr lang="tr-TR" sz="2400" dirty="0"/>
              <a:t>ücreti alarak rakip firmaya geçip, bu bilgileri kullanması haksız rekabet teşkil edecektir. </a:t>
            </a:r>
          </a:p>
          <a:p>
            <a:pPr algn="just">
              <a:lnSpc>
                <a:spcPts val="2600"/>
              </a:lnSpc>
              <a:spcBef>
                <a:spcPts val="600"/>
              </a:spcBef>
              <a:spcAft>
                <a:spcPts val="600"/>
              </a:spcAft>
            </a:pPr>
            <a:r>
              <a:rPr lang="tr-TR" sz="2400" dirty="0"/>
              <a:t>Bu anlamda, içeriden öğrenenlerin ticaretinin (</a:t>
            </a:r>
            <a:r>
              <a:rPr lang="tr-TR" sz="2400" i="1" dirty="0" err="1"/>
              <a:t>insider</a:t>
            </a:r>
            <a:r>
              <a:rPr lang="tr-TR" sz="2400" i="1" dirty="0"/>
              <a:t> </a:t>
            </a:r>
            <a:r>
              <a:rPr lang="tr-TR" sz="2400" i="1" dirty="0" err="1"/>
              <a:t>trading</a:t>
            </a:r>
            <a:r>
              <a:rPr lang="tr-TR" sz="2400" dirty="0"/>
              <a:t>) de haksız rekabet oluşturacağı ifade edilmiştir. </a:t>
            </a:r>
          </a:p>
        </p:txBody>
      </p:sp>
    </p:spTree>
    <p:extLst>
      <p:ext uri="{BB962C8B-B14F-4D97-AF65-F5344CB8AC3E}">
        <p14:creationId xmlns:p14="http://schemas.microsoft.com/office/powerpoint/2010/main" val="8863276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274320"/>
            <a:ext cx="8784976" cy="1289009"/>
          </a:xfrm>
        </p:spPr>
        <p:txBody>
          <a:bodyPr>
            <a:noAutofit/>
          </a:bodyPr>
          <a:lstStyle/>
          <a:p>
            <a:r>
              <a:rPr lang="tr-TR" sz="2400" dirty="0"/>
              <a:t>e) İş şartlarına uymamak; özellikle kanun veya sözleşmeyle, rakiplere de yüklenmiş olan veya bir meslek dalında veya çevrede olağan olan iş şartlarına uymamak</a:t>
            </a:r>
          </a:p>
        </p:txBody>
      </p:sp>
      <p:sp>
        <p:nvSpPr>
          <p:cNvPr id="3" name="2 İçerik Yer Tutucusu"/>
          <p:cNvSpPr>
            <a:spLocks noGrp="1"/>
          </p:cNvSpPr>
          <p:nvPr>
            <p:ph sz="quarter" idx="1"/>
          </p:nvPr>
        </p:nvSpPr>
        <p:spPr>
          <a:xfrm>
            <a:off x="1524000" y="2399071"/>
            <a:ext cx="9144000" cy="3168609"/>
          </a:xfrm>
          <a:solidFill>
            <a:schemeClr val="bg1"/>
          </a:solidFill>
          <a:ln w="38100"/>
        </p:spPr>
        <p:style>
          <a:lnRef idx="2">
            <a:schemeClr val="accent3"/>
          </a:lnRef>
          <a:fillRef idx="1">
            <a:schemeClr val="lt1"/>
          </a:fillRef>
          <a:effectRef idx="0">
            <a:schemeClr val="accent3"/>
          </a:effectRef>
          <a:fontRef idx="minor">
            <a:schemeClr val="dk1"/>
          </a:fontRef>
        </p:style>
        <p:txBody>
          <a:bodyPr>
            <a:normAutofit/>
          </a:bodyPr>
          <a:lstStyle/>
          <a:p>
            <a:r>
              <a:rPr lang="tr-TR" sz="2000" dirty="0"/>
              <a:t>Örneğin, Bakanlıktan izin alınmaksızın bilgisayar kursu açmak haksız rekabet teşkil edecektir. </a:t>
            </a:r>
          </a:p>
          <a:p>
            <a:r>
              <a:rPr lang="tr-TR" sz="2000" dirty="0"/>
              <a:t>“</a:t>
            </a:r>
            <a:r>
              <a:rPr lang="tr-TR" sz="2000" i="1" dirty="0"/>
              <a:t>Bir defa, kullanılmış cam kapların toplanıp tekrar piyasaya </a:t>
            </a:r>
            <a:r>
              <a:rPr lang="tr-TR" sz="2000" i="1" dirty="0" err="1"/>
              <a:t>arzedilmesinin</a:t>
            </a:r>
            <a:r>
              <a:rPr lang="tr-TR" sz="2000" i="1" dirty="0"/>
              <a:t> davacıların pazar payını daraltacağı ve dolayısıyla zarara uğrayacakları muhakkaktır. … Atık cam kapların toplanıp kırılarak ham madde haline getirilmeden piyasaya arz edilmesi, dönüşümsüz şişelerin aynı şekilde yeniden doluma sunulması haksız rekabet teşkil eder: … Bu durumda davacıların, davalı A…’ya karşı böyle bir dava açmakta hukuki menfaati bulunduğunun kabulü gerekir</a:t>
            </a:r>
            <a:r>
              <a:rPr lang="tr-TR" sz="2000" dirty="0"/>
              <a:t>.”</a:t>
            </a:r>
          </a:p>
        </p:txBody>
      </p:sp>
    </p:spTree>
    <p:extLst>
      <p:ext uri="{BB962C8B-B14F-4D97-AF65-F5344CB8AC3E}">
        <p14:creationId xmlns:p14="http://schemas.microsoft.com/office/powerpoint/2010/main" val="4048770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389" y="454262"/>
            <a:ext cx="8435280" cy="578125"/>
          </a:xfrm>
        </p:spPr>
        <p:txBody>
          <a:bodyPr>
            <a:normAutofit fontScale="90000"/>
          </a:bodyPr>
          <a:lstStyle/>
          <a:p>
            <a:pPr algn="ctr"/>
            <a:r>
              <a:rPr lang="tr-TR" dirty="0"/>
              <a:t>HAKSIZ REKABETİN SONUÇLARI </a:t>
            </a:r>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1092873570"/>
              </p:ext>
            </p:extLst>
          </p:nvPr>
        </p:nvGraphicFramePr>
        <p:xfrm>
          <a:off x="1703389" y="836614"/>
          <a:ext cx="8713787" cy="5761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01325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48560" y="238336"/>
            <a:ext cx="7772400" cy="620688"/>
          </a:xfrm>
        </p:spPr>
        <p:txBody>
          <a:bodyPr>
            <a:normAutofit fontScale="90000"/>
          </a:bodyPr>
          <a:lstStyle/>
          <a:p>
            <a:r>
              <a:rPr lang="tr-TR" dirty="0"/>
              <a:t>Davacı sıfatı</a:t>
            </a:r>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3366550536"/>
              </p:ext>
            </p:extLst>
          </p:nvPr>
        </p:nvGraphicFramePr>
        <p:xfrm>
          <a:off x="609600" y="481781"/>
          <a:ext cx="11130116" cy="6043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20100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38400" y="396558"/>
            <a:ext cx="7772400" cy="751522"/>
          </a:xfrm>
        </p:spPr>
        <p:txBody>
          <a:bodyPr>
            <a:normAutofit/>
          </a:bodyPr>
          <a:lstStyle/>
          <a:p>
            <a:r>
              <a:rPr lang="tr-TR" dirty="0"/>
              <a:t>Davalı sıfatı</a:t>
            </a:r>
          </a:p>
        </p:txBody>
      </p:sp>
      <p:graphicFrame>
        <p:nvGraphicFramePr>
          <p:cNvPr id="4" name="3 İçerik Yer Tutucusu"/>
          <p:cNvGraphicFramePr>
            <a:graphicFrameLocks noGrp="1"/>
          </p:cNvGraphicFramePr>
          <p:nvPr>
            <p:ph sz="quarter" idx="1"/>
            <p:extLst>
              <p:ext uri="{D42A27DB-BD31-4B8C-83A1-F6EECF244321}">
                <p14:modId xmlns:p14="http://schemas.microsoft.com/office/powerpoint/2010/main" val="2022826566"/>
              </p:ext>
            </p:extLst>
          </p:nvPr>
        </p:nvGraphicFramePr>
        <p:xfrm>
          <a:off x="2438400" y="1428135"/>
          <a:ext cx="7772400" cy="4251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210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3E4C27-8834-4A78-A085-684356EB60DD}"/>
              </a:ext>
            </a:extLst>
          </p:cNvPr>
          <p:cNvSpPr>
            <a:spLocks noGrp="1"/>
          </p:cNvSpPr>
          <p:nvPr>
            <p:ph type="title"/>
          </p:nvPr>
        </p:nvSpPr>
        <p:spPr>
          <a:xfrm>
            <a:off x="838200" y="365126"/>
            <a:ext cx="10515600" cy="769194"/>
          </a:xfrm>
        </p:spPr>
        <p:txBody>
          <a:bodyPr/>
          <a:lstStyle/>
          <a:p>
            <a:r>
              <a:rPr lang="tr-TR" dirty="0"/>
              <a:t>Derste sorulan sorular:</a:t>
            </a:r>
          </a:p>
        </p:txBody>
      </p:sp>
      <p:sp>
        <p:nvSpPr>
          <p:cNvPr id="3" name="İçerik Yer Tutucusu 2">
            <a:extLst>
              <a:ext uri="{FF2B5EF4-FFF2-40B4-BE49-F238E27FC236}">
                <a16:creationId xmlns:a16="http://schemas.microsoft.com/office/drawing/2014/main" id="{99584A3D-FF6A-45C6-94A0-351D0C7FCAD0}"/>
              </a:ext>
            </a:extLst>
          </p:cNvPr>
          <p:cNvSpPr>
            <a:spLocks noGrp="1"/>
          </p:cNvSpPr>
          <p:nvPr>
            <p:ph idx="1"/>
          </p:nvPr>
        </p:nvSpPr>
        <p:spPr>
          <a:xfrm>
            <a:off x="838200" y="1053296"/>
            <a:ext cx="10515600" cy="5123667"/>
          </a:xfrm>
        </p:spPr>
        <p:txBody>
          <a:bodyPr>
            <a:normAutofit fontScale="85000" lnSpcReduction="10000"/>
          </a:bodyPr>
          <a:lstStyle/>
          <a:p>
            <a:r>
              <a:rPr lang="tr-TR" dirty="0" err="1"/>
              <a:t>şikayetvar.com’un</a:t>
            </a:r>
            <a:r>
              <a:rPr lang="tr-TR" dirty="0"/>
              <a:t> durumu</a:t>
            </a:r>
          </a:p>
          <a:p>
            <a:r>
              <a:rPr lang="tr-TR" dirty="0"/>
              <a:t>Şikayetvar.com içerik sağlayıcısıdır. </a:t>
            </a:r>
          </a:p>
          <a:p>
            <a:pPr>
              <a:lnSpc>
                <a:spcPct val="150000"/>
              </a:lnSpc>
            </a:pPr>
            <a:r>
              <a:rPr lang="tr-TR" dirty="0"/>
              <a:t>İnternet Ortamında Yapılan Yayınların Düzenlenmesi Ve Bu Yayınlar Yoluyla İşlenen Suçlarla Mücadele Edilmesi Hakkında Kanun m. 2.1.f: </a:t>
            </a:r>
            <a:r>
              <a:rPr lang="tr-TR" i="1" dirty="0"/>
              <a:t>İçerik sağlayıcı: İnternet ortamı üzerinden kullanıcılara sunulan her türlü bilgi veya veriyi üreten, değiştiren ve sağlayan gerçek veya tüzel kişileri </a:t>
            </a:r>
            <a:r>
              <a:rPr lang="tr-TR" dirty="0"/>
              <a:t>ifade eder.</a:t>
            </a:r>
          </a:p>
          <a:p>
            <a:pPr>
              <a:lnSpc>
                <a:spcPct val="150000"/>
              </a:lnSpc>
            </a:pPr>
            <a:r>
              <a:rPr lang="tr-TR" dirty="0"/>
              <a:t>İnternet Ortamında Yapılan Yayınların Düzenlenmesi Ve Bu Yayınlar Yoluyla İşlenen Suçlarla Mücadele Edilmesi Hakkında Kanun Madde-4  (1) İçerik sağlayıcı, internet ortamında kullanıma sunduğu her türlü içerikten sorumludur.</a:t>
            </a:r>
          </a:p>
          <a:p>
            <a:pPr>
              <a:lnSpc>
                <a:spcPct val="150000"/>
              </a:lnSpc>
            </a:pPr>
            <a:endParaRPr lang="tr-TR" dirty="0"/>
          </a:p>
          <a:p>
            <a:endParaRPr lang="tr-TR" dirty="0"/>
          </a:p>
        </p:txBody>
      </p:sp>
    </p:spTree>
    <p:extLst>
      <p:ext uri="{BB962C8B-B14F-4D97-AF65-F5344CB8AC3E}">
        <p14:creationId xmlns:p14="http://schemas.microsoft.com/office/powerpoint/2010/main" val="41358768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EBC8B303-0D56-49F6-99F2-3560494EEF6C}"/>
              </a:ext>
            </a:extLst>
          </p:cNvPr>
          <p:cNvSpPr>
            <a:spLocks noGrp="1"/>
          </p:cNvSpPr>
          <p:nvPr>
            <p:ph type="title"/>
          </p:nvPr>
        </p:nvSpPr>
        <p:spPr>
          <a:xfrm>
            <a:off x="838200" y="1"/>
            <a:ext cx="11038840" cy="447040"/>
          </a:xfrm>
        </p:spPr>
        <p:txBody>
          <a:bodyPr>
            <a:noAutofit/>
          </a:bodyPr>
          <a:lstStyle/>
          <a:p>
            <a:r>
              <a:rPr lang="tr-TR" sz="2400" dirty="0"/>
              <a:t>	</a:t>
            </a:r>
            <a:br>
              <a:rPr lang="tr-TR" sz="2400" dirty="0"/>
            </a:br>
            <a:r>
              <a:rPr lang="tr-TR" sz="2400" dirty="0"/>
              <a:t> </a:t>
            </a:r>
            <a:br>
              <a:rPr lang="tr-TR" sz="2400" dirty="0"/>
            </a:br>
            <a:r>
              <a:rPr lang="tr-TR" sz="2400" dirty="0"/>
              <a:t>11. HD, 16.10.2018, E. 2016/14891, K. 2018/6357 (Karar Batider 2018 Aralık sayısında yayınlanacaktır.  Karara Ar. Gör. İbrahim Bektaş’ın yardımıyla ulaşılmıştır.)  </a:t>
            </a:r>
          </a:p>
        </p:txBody>
      </p:sp>
      <p:sp>
        <p:nvSpPr>
          <p:cNvPr id="3" name="İçerik Yer Tutucusu 2">
            <a:extLst>
              <a:ext uri="{FF2B5EF4-FFF2-40B4-BE49-F238E27FC236}">
                <a16:creationId xmlns:a16="http://schemas.microsoft.com/office/drawing/2014/main" id="{00E40287-F34D-47E8-996D-BC8FA54316EF}"/>
              </a:ext>
            </a:extLst>
          </p:cNvPr>
          <p:cNvSpPr>
            <a:spLocks noGrp="1"/>
          </p:cNvSpPr>
          <p:nvPr>
            <p:ph idx="1"/>
          </p:nvPr>
        </p:nvSpPr>
        <p:spPr>
          <a:xfrm>
            <a:off x="314960" y="1016000"/>
            <a:ext cx="11562080" cy="5588000"/>
          </a:xfrm>
        </p:spPr>
        <p:txBody>
          <a:bodyPr>
            <a:normAutofit/>
          </a:bodyPr>
          <a:lstStyle/>
          <a:p>
            <a:pPr marL="0" indent="0">
              <a:lnSpc>
                <a:spcPct val="170000"/>
              </a:lnSpc>
              <a:spcBef>
                <a:spcPts val="1200"/>
              </a:spcBef>
              <a:spcAft>
                <a:spcPts val="1200"/>
              </a:spcAft>
              <a:buNone/>
            </a:pPr>
            <a:r>
              <a:rPr lang="tr-TR" sz="2000" dirty="0"/>
              <a:t>«Davacı vekili, davalı tarafın www.sikayetvar.com internet sitesinin sahibi olduğunu, bu sitede tüketici şikayetlerinin site üyelerine iletilerek şikayetle birlikte şirketlerin çözümlerinin yayınlandığını, müvekkilinin de bu siteye üye olduğunu, şikayetlerin çözüme kavuşturulmasına rağmen yayıma devam edildiğini, silinmesi için davalı tarafa başvurulmasına rağmen 1 yıl boyunca yayınlanacağının bildirildiğini, bu nedenle de üyelik sözleşmesini haklı nedenle feshedildiğini, feshe rağmen şikayetlerin yayımının devam ettiğini, bu durumun müvekkilinin itibarını zedelediğini ve haksız rekabete yol açtığını, ayrıca müvekkilinin tanınmış markasından istifade edilerek daha çok gelir elde edildiğini, bu durumun da markaya tecavüz teşkil ettiğini ileri sürerek müvekkilinin marka haklarına tecavüz edildiğinin ve haksız rekabetin tespitine, 2.000 TL maddi, 10.000 TL manevi tazminata, üyelik sözleşmesinin haklı nedenle feshedildiğinin tespitine, davalının çalıştığı firma listesinden müvekkilinin unvanın silinmesine karar verilmesini istemiştir.</a:t>
            </a:r>
          </a:p>
          <a:p>
            <a:pPr>
              <a:lnSpc>
                <a:spcPct val="170000"/>
              </a:lnSpc>
              <a:spcBef>
                <a:spcPts val="1200"/>
              </a:spcBef>
              <a:spcAft>
                <a:spcPts val="1200"/>
              </a:spcAft>
            </a:pPr>
            <a:endParaRPr lang="tr-TR" sz="1600" dirty="0"/>
          </a:p>
        </p:txBody>
      </p:sp>
    </p:spTree>
    <p:extLst>
      <p:ext uri="{BB962C8B-B14F-4D97-AF65-F5344CB8AC3E}">
        <p14:creationId xmlns:p14="http://schemas.microsoft.com/office/powerpoint/2010/main" val="1681525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DB27173-DB1A-4C78-956D-0F5E72001DA7}"/>
              </a:ext>
            </a:extLst>
          </p:cNvPr>
          <p:cNvSpPr>
            <a:spLocks noGrp="1"/>
          </p:cNvSpPr>
          <p:nvPr>
            <p:ph idx="1"/>
          </p:nvPr>
        </p:nvSpPr>
        <p:spPr>
          <a:xfrm>
            <a:off x="838200" y="538480"/>
            <a:ext cx="10515600" cy="5638483"/>
          </a:xfrm>
        </p:spPr>
        <p:txBody>
          <a:bodyPr>
            <a:normAutofit lnSpcReduction="10000"/>
          </a:bodyPr>
          <a:lstStyle/>
          <a:p>
            <a:pPr marL="0" indent="0" algn="just">
              <a:lnSpc>
                <a:spcPct val="150000"/>
              </a:lnSpc>
              <a:spcBef>
                <a:spcPts val="1200"/>
              </a:spcBef>
              <a:spcAft>
                <a:spcPts val="1200"/>
              </a:spcAft>
              <a:buNone/>
            </a:pPr>
            <a:r>
              <a:rPr lang="tr-TR" dirty="0"/>
              <a:t>«Davalı vekili, müvekkilinin tüm işletmelerin sağladığı hizmet ve sattığı mallara ilişkin gelen şikayetleri yayınladığını, şikayetler varsa gelen cevapların yayınlandığını, üye olanlar bakımından ise şikayetin öncelikle ilgili firmaya iletildiğini ve gelen cevabı ile birlikte yayınlandığını, gelen şikayetler bakımından güncelliği korumak için bir yıl yayınlandığını, bu hizmetin daha iyi mal satımı ve hizmet sağlamayı amaçladığını, haksız rekabetin bulunmadığını, üyelik sözleşmesinde de silinmeye dair madde bulunmadığını, ayrıca markaya tecavüz teşkil edecek bir kullanımın da olmadığını savunarak davanın reddine karar verilmesi istemiştir.»</a:t>
            </a:r>
          </a:p>
        </p:txBody>
      </p:sp>
    </p:spTree>
    <p:extLst>
      <p:ext uri="{BB962C8B-B14F-4D97-AF65-F5344CB8AC3E}">
        <p14:creationId xmlns:p14="http://schemas.microsoft.com/office/powerpoint/2010/main" val="1497070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0D44D67E-6B6E-4DC6-B7DD-DB5C9350505A}"/>
              </a:ext>
            </a:extLst>
          </p:cNvPr>
          <p:cNvSpPr>
            <a:spLocks noGrp="1"/>
          </p:cNvSpPr>
          <p:nvPr>
            <p:ph type="title"/>
          </p:nvPr>
        </p:nvSpPr>
        <p:spPr>
          <a:xfrm>
            <a:off x="838200" y="132736"/>
            <a:ext cx="10515600" cy="378542"/>
          </a:xfrm>
        </p:spPr>
        <p:txBody>
          <a:bodyPr>
            <a:normAutofit fontScale="90000"/>
          </a:bodyPr>
          <a:lstStyle/>
          <a:p>
            <a:r>
              <a:rPr lang="tr-TR" dirty="0"/>
              <a:t>Ödevlerle İlgili Değerlendirmeler</a:t>
            </a:r>
          </a:p>
        </p:txBody>
      </p:sp>
      <p:sp>
        <p:nvSpPr>
          <p:cNvPr id="5" name="İçerik Yer Tutucusu 4">
            <a:extLst>
              <a:ext uri="{FF2B5EF4-FFF2-40B4-BE49-F238E27FC236}">
                <a16:creationId xmlns:a16="http://schemas.microsoft.com/office/drawing/2014/main" id="{BC376F41-3941-408F-868A-DD107EFCFC65}"/>
              </a:ext>
            </a:extLst>
          </p:cNvPr>
          <p:cNvSpPr>
            <a:spLocks noGrp="1"/>
          </p:cNvSpPr>
          <p:nvPr>
            <p:ph idx="1"/>
          </p:nvPr>
        </p:nvSpPr>
        <p:spPr>
          <a:xfrm>
            <a:off x="0" y="983226"/>
            <a:ext cx="12192000" cy="5742039"/>
          </a:xfrm>
        </p:spPr>
        <p:txBody>
          <a:bodyPr>
            <a:normAutofit fontScale="70000" lnSpcReduction="20000"/>
          </a:bodyPr>
          <a:lstStyle/>
          <a:p>
            <a:pPr>
              <a:lnSpc>
                <a:spcPct val="150000"/>
              </a:lnSpc>
              <a:spcBef>
                <a:spcPts val="600"/>
              </a:spcBef>
              <a:spcAft>
                <a:spcPts val="600"/>
              </a:spcAft>
            </a:pPr>
            <a:r>
              <a:rPr lang="tr-TR" b="1" dirty="0"/>
              <a:t>Somut olayın alındığı kaynak: </a:t>
            </a:r>
            <a:r>
              <a:rPr lang="tr-TR" dirty="0"/>
              <a:t>Abuzer </a:t>
            </a:r>
            <a:r>
              <a:rPr lang="tr-TR" dirty="0" err="1"/>
              <a:t>Kendigelen</a:t>
            </a:r>
            <a:r>
              <a:rPr lang="tr-TR" dirty="0"/>
              <a:t>, HUKUKÎ MÜTALÂALAR CİLT XIV: 2014-2016, İstanbul 2018, s. 69 vd. Karar:  T.C. YARGITAY 19. HUKUK DAİRESİ E. 2016/5707 K. 2016/12723 T. 28.9.2016</a:t>
            </a:r>
          </a:p>
          <a:p>
            <a:pPr>
              <a:lnSpc>
                <a:spcPct val="150000"/>
              </a:lnSpc>
              <a:spcBef>
                <a:spcPts val="600"/>
              </a:spcBef>
              <a:spcAft>
                <a:spcPts val="600"/>
              </a:spcAft>
            </a:pPr>
            <a:r>
              <a:rPr lang="tr-TR" dirty="0"/>
              <a:t>Word kullanmayı öğrenin. </a:t>
            </a:r>
          </a:p>
          <a:p>
            <a:pPr>
              <a:lnSpc>
                <a:spcPct val="150000"/>
              </a:lnSpc>
              <a:spcBef>
                <a:spcPts val="600"/>
              </a:spcBef>
              <a:spcAft>
                <a:spcPts val="600"/>
              </a:spcAft>
            </a:pPr>
            <a:r>
              <a:rPr lang="tr-TR" dirty="0"/>
              <a:t>Üreticiden kendi ad ve hesabına mal satın alıp, kendi ad ve hesabına başkasına satan kişi, acente olabilir mi?</a:t>
            </a:r>
          </a:p>
          <a:p>
            <a:pPr>
              <a:lnSpc>
                <a:spcPct val="150000"/>
              </a:lnSpc>
              <a:spcBef>
                <a:spcPts val="600"/>
              </a:spcBef>
              <a:spcAft>
                <a:spcPts val="600"/>
              </a:spcAft>
            </a:pPr>
            <a:r>
              <a:rPr lang="tr-TR" dirty="0"/>
              <a:t>LG A.Ş şube midir?</a:t>
            </a:r>
          </a:p>
          <a:p>
            <a:pPr>
              <a:lnSpc>
                <a:spcPct val="150000"/>
              </a:lnSpc>
              <a:spcBef>
                <a:spcPts val="600"/>
              </a:spcBef>
              <a:spcAft>
                <a:spcPts val="600"/>
              </a:spcAft>
            </a:pPr>
            <a:r>
              <a:rPr lang="tr-TR" dirty="0"/>
              <a:t>Ticarî yargıda tereddütler var (burada kusurun birazı  bana ait olabilir).</a:t>
            </a:r>
          </a:p>
          <a:p>
            <a:pPr lvl="1">
              <a:lnSpc>
                <a:spcPct val="150000"/>
              </a:lnSpc>
              <a:spcBef>
                <a:spcPts val="600"/>
              </a:spcBef>
              <a:spcAft>
                <a:spcPts val="600"/>
              </a:spcAft>
            </a:pPr>
            <a:r>
              <a:rPr lang="tr-TR" dirty="0"/>
              <a:t>Mutlak ticari dava?</a:t>
            </a:r>
          </a:p>
          <a:p>
            <a:pPr lvl="1">
              <a:lnSpc>
                <a:spcPct val="150000"/>
              </a:lnSpc>
              <a:spcBef>
                <a:spcPts val="600"/>
              </a:spcBef>
              <a:spcAft>
                <a:spcPts val="600"/>
              </a:spcAft>
            </a:pPr>
            <a:r>
              <a:rPr lang="tr-TR" dirty="0"/>
              <a:t>TTK m. 4.1.c’deki «diğer tacir yardımcıları» TBK m. 552’de düzenlenen «diğer tacir yardımcılarıdır»</a:t>
            </a:r>
          </a:p>
          <a:p>
            <a:pPr>
              <a:lnSpc>
                <a:spcPct val="150000"/>
              </a:lnSpc>
              <a:spcBef>
                <a:spcPts val="600"/>
              </a:spcBef>
              <a:spcAft>
                <a:spcPts val="600"/>
              </a:spcAft>
            </a:pPr>
            <a:r>
              <a:rPr lang="tr-TR" dirty="0"/>
              <a:t>TTK m. 122.3’e atıf verilmemiş.</a:t>
            </a:r>
          </a:p>
          <a:p>
            <a:pPr>
              <a:lnSpc>
                <a:spcPct val="150000"/>
              </a:lnSpc>
              <a:spcBef>
                <a:spcPts val="600"/>
              </a:spcBef>
              <a:spcAft>
                <a:spcPts val="600"/>
              </a:spcAft>
            </a:pPr>
            <a:r>
              <a:rPr lang="tr-TR" dirty="0"/>
              <a:t>Somut olay ile bağlantı kurulmadan yazılma.  </a:t>
            </a:r>
          </a:p>
        </p:txBody>
      </p:sp>
    </p:spTree>
    <p:extLst>
      <p:ext uri="{BB962C8B-B14F-4D97-AF65-F5344CB8AC3E}">
        <p14:creationId xmlns:p14="http://schemas.microsoft.com/office/powerpoint/2010/main" val="33177352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6608B0-9790-463B-96BD-86E4186FC415}"/>
              </a:ext>
            </a:extLst>
          </p:cNvPr>
          <p:cNvSpPr>
            <a:spLocks noGrp="1"/>
          </p:cNvSpPr>
          <p:nvPr>
            <p:ph idx="1"/>
          </p:nvPr>
        </p:nvSpPr>
        <p:spPr>
          <a:xfrm>
            <a:off x="223520" y="111760"/>
            <a:ext cx="11744960" cy="6654800"/>
          </a:xfrm>
        </p:spPr>
        <p:txBody>
          <a:bodyPr>
            <a:normAutofit fontScale="92500" lnSpcReduction="10000"/>
          </a:bodyPr>
          <a:lstStyle/>
          <a:p>
            <a:pPr marL="0" indent="0" algn="just">
              <a:lnSpc>
                <a:spcPct val="150000"/>
              </a:lnSpc>
              <a:spcBef>
                <a:spcPts val="1200"/>
              </a:spcBef>
              <a:spcAft>
                <a:spcPts val="1200"/>
              </a:spcAft>
              <a:buNone/>
            </a:pPr>
            <a:r>
              <a:rPr lang="tr-TR" sz="2000" dirty="0"/>
              <a:t>Mahkemece tüm dosya kapsamına göre, davalı internet sitesinde davacı tarafın markasına yer verilmiş olmasının marka hakkının ihlali olarak nitelendirilemeyeceği, tüketicilerin sorunları çözüldüğü halde şikayetlerin 1 yıl boyunca www.sikayetvar.com adlı internet sitesinde yayınlanmaya devam edilmesinin davacı firmayı kötüleyici veya itibarına zarar verici bir eylem olarak nitelendirilemeyeceği, bu nedenle haksız rekabet teşkil etmediği, fakat taraflar arasında iş ilişkisi sona ermesine rağmen halen birlikte çalışıldığı izlenimi oluşturacak şekilde davacı tarafın markasına internet sitesinde yer verilmesinin tüketiciyi yanıltma ihtimali sebebiyle haksız rekabet olarak nitelendirilebileceği, yine taraflar arasındaki ilişkinin vekalet ilişkisi olduğu kabul edildiğinde davalı tarafın şikayetleri silmeyip yayınlamaya devam etmesinin vekaletsiz iş görme olarak nitelendirilebileceği, davacı yanın bundan doğan zararını ispat edemediği, bu nedenle tazminat talebinin yerinde olmadığı gerekçesi ile davanın kısmen kabulü ile taraflar arasındaki </a:t>
            </a:r>
            <a:r>
              <a:rPr lang="tr-TR" sz="2000" dirty="0" err="1"/>
              <a:t>sözleşmesel</a:t>
            </a:r>
            <a:r>
              <a:rPr lang="tr-TR" sz="2000" dirty="0"/>
              <a:t> ilişkinin sona ermesine rağmen davalının sitedeki yayınlar nedeniyle tüketiciyi yanıltma ihtimali göz önüne alınarak meydana gelen haksız rekabetin tespiti, önlenmesi ve maddi durumun ortadan kaldırılmasına, taraflar arasında imzalanan 17/07/2013 tarihli sözleşmenin davacı tarafından haklı nedenlerle feshinin tespitine, davalı internet sitesinde davalıya yönelik yer alan şikayetlerin, davacı ticaret unvanı, markası, logosu ve çalıştıkları firmalara dair listelerin http:// www.şikayetvar.com isimli internet sitesi içeriğinden çıkartılmasına, davalı tarafın çalıştığı şirketler listesinden davacı şirket ticaret unvanının silinmesine, davacının marka hakkına tecavüze yönelik taleplerinin ve maddi manevi tazminata yönelik taleplerinin reddine karar verilmiştir. </a:t>
            </a:r>
          </a:p>
        </p:txBody>
      </p:sp>
    </p:spTree>
    <p:extLst>
      <p:ext uri="{BB962C8B-B14F-4D97-AF65-F5344CB8AC3E}">
        <p14:creationId xmlns:p14="http://schemas.microsoft.com/office/powerpoint/2010/main" val="34621580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3C9807-D7DD-486D-A70A-7168CA0B757A}"/>
              </a:ext>
            </a:extLst>
          </p:cNvPr>
          <p:cNvSpPr>
            <a:spLocks noGrp="1"/>
          </p:cNvSpPr>
          <p:nvPr>
            <p:ph idx="1"/>
          </p:nvPr>
        </p:nvSpPr>
        <p:spPr>
          <a:xfrm>
            <a:off x="172720" y="243840"/>
            <a:ext cx="11765280" cy="5933123"/>
          </a:xfrm>
        </p:spPr>
        <p:txBody>
          <a:bodyPr>
            <a:normAutofit fontScale="92500"/>
          </a:bodyPr>
          <a:lstStyle/>
          <a:p>
            <a:pPr algn="just">
              <a:lnSpc>
                <a:spcPct val="150000"/>
              </a:lnSpc>
              <a:spcBef>
                <a:spcPts val="1200"/>
              </a:spcBef>
              <a:spcAft>
                <a:spcPts val="1200"/>
              </a:spcAft>
            </a:pPr>
            <a:r>
              <a:rPr lang="tr-TR" dirty="0"/>
              <a:t>Kararı, taraf vekilleri temyiz etmiştir.</a:t>
            </a:r>
          </a:p>
          <a:p>
            <a:pPr algn="just">
              <a:lnSpc>
                <a:spcPct val="150000"/>
              </a:lnSpc>
              <a:spcBef>
                <a:spcPts val="1200"/>
              </a:spcBef>
              <a:spcAft>
                <a:spcPts val="1200"/>
              </a:spcAft>
            </a:pPr>
            <a:r>
              <a:rPr lang="tr-TR" dirty="0"/>
              <a:t>1- Dava dosyası içerisindeki bilgi ve belgelere, mahkeme kararının gerekçesinde dayanılan delillerin tartışılıp, değerlendirilmesinde usul ve yasaya aykırı bir yön bulunmamasına ve taraflar arasında imzalanan 2012-2013 yıllarında uygulanan tarihsiz sözleşmenin davacı tarafça tek taraflı feshi nedeniyle hukuki sonuçları itibariyle ortadan kalkmasına karşın, davalıya ait web sitesinde halen davacı şirket unvanının yer almasının dürüstlüğe aykırı davranış olmasına ve 6102 sayılı TTK'nın 54. vd. maddeleri kapsamında haksız rekabet oluşturmasına göre, taraf vekillerinin aşağıdaki bentlerin kapsamı dışında kalan sair temyiz itirazları yerinde değildir. (…)</a:t>
            </a:r>
          </a:p>
          <a:p>
            <a:pPr algn="just">
              <a:lnSpc>
                <a:spcPct val="150000"/>
              </a:lnSpc>
              <a:spcBef>
                <a:spcPts val="1200"/>
              </a:spcBef>
              <a:spcAft>
                <a:spcPts val="1200"/>
              </a:spcAft>
            </a:pPr>
            <a:endParaRPr lang="tr-TR" dirty="0"/>
          </a:p>
        </p:txBody>
      </p:sp>
    </p:spTree>
    <p:extLst>
      <p:ext uri="{BB962C8B-B14F-4D97-AF65-F5344CB8AC3E}">
        <p14:creationId xmlns:p14="http://schemas.microsoft.com/office/powerpoint/2010/main" val="16919310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495D9DC-0A3C-41FD-B9B8-B3DAC256BBD8}"/>
              </a:ext>
            </a:extLst>
          </p:cNvPr>
          <p:cNvSpPr>
            <a:spLocks noGrp="1"/>
          </p:cNvSpPr>
          <p:nvPr>
            <p:ph idx="1"/>
          </p:nvPr>
        </p:nvSpPr>
        <p:spPr>
          <a:xfrm>
            <a:off x="335280" y="457200"/>
            <a:ext cx="11694160" cy="5719763"/>
          </a:xfrm>
        </p:spPr>
        <p:txBody>
          <a:bodyPr>
            <a:normAutofit fontScale="92500" lnSpcReduction="20000"/>
          </a:bodyPr>
          <a:lstStyle/>
          <a:p>
            <a:pPr marL="0" indent="0" algn="just">
              <a:lnSpc>
                <a:spcPct val="150000"/>
              </a:lnSpc>
              <a:spcBef>
                <a:spcPts val="1200"/>
              </a:spcBef>
              <a:spcAft>
                <a:spcPts val="1200"/>
              </a:spcAft>
              <a:buNone/>
            </a:pPr>
            <a:r>
              <a:rPr lang="tr-TR" dirty="0"/>
              <a:t>3- Şikayet, eleştiri ve ifade özgürlüğü hakkı Anayasal haklardandır. TMK ile korunan kişilik hakkına saldırı olmaksızın, bu hakkın kullanılmasının engellenemeyeceği dikkate alındığında, davalı tarafça "www.şikayetvar.com" sitesinde tüketicilerce bildirilen muhtelif şikayetlerin yayınlanmasının haksız rekabet olarak nitelendirilmesi mümkün bulunmadığı gibi, taraflar arasında üyelik sözleşmesinin yapılma zorunluluğu da bulunmamaktadır. Bu bakımdan, taraflar arasındaki sözleşme ilişkisinin sonlanmasından sonra da söz konusu şikayetlerin bir süre daha yayınlanmasının haksız rekabet olarak nitelendirilmesi doğru olmadığı gibi, anayasal bir hakkın kullanılması sınırını aşmayan şikayetlerin siteden kaldırılmasına karar verilmesi de doğru görülmemiş, hükmün bu bakımdan da davalı yararına bozulmasına karar verilmiştir. </a:t>
            </a:r>
          </a:p>
          <a:p>
            <a:pPr algn="just">
              <a:lnSpc>
                <a:spcPct val="150000"/>
              </a:lnSpc>
              <a:spcBef>
                <a:spcPts val="1200"/>
              </a:spcBef>
              <a:spcAft>
                <a:spcPts val="1200"/>
              </a:spcAft>
            </a:pPr>
            <a:endParaRPr lang="tr-TR" dirty="0"/>
          </a:p>
        </p:txBody>
      </p:sp>
    </p:spTree>
    <p:extLst>
      <p:ext uri="{BB962C8B-B14F-4D97-AF65-F5344CB8AC3E}">
        <p14:creationId xmlns:p14="http://schemas.microsoft.com/office/powerpoint/2010/main" val="623631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D311E4-975B-4437-8A58-23B663BB13F2}"/>
              </a:ext>
            </a:extLst>
          </p:cNvPr>
          <p:cNvSpPr>
            <a:spLocks noGrp="1"/>
          </p:cNvSpPr>
          <p:nvPr>
            <p:ph type="title"/>
          </p:nvPr>
        </p:nvSpPr>
        <p:spPr/>
        <p:txBody>
          <a:bodyPr>
            <a:noAutofit/>
          </a:bodyPr>
          <a:lstStyle/>
          <a:p>
            <a:r>
              <a:rPr lang="tr-TR" sz="3600" dirty="0"/>
              <a:t>Özel hükümlerde düzenlenmeyen saldırgan reklamlarda da saldırganlığın «özellikli» olmasını arayacak mıyız?</a:t>
            </a:r>
          </a:p>
        </p:txBody>
      </p:sp>
      <p:sp>
        <p:nvSpPr>
          <p:cNvPr id="3" name="İçerik Yer Tutucusu 2">
            <a:extLst>
              <a:ext uri="{FF2B5EF4-FFF2-40B4-BE49-F238E27FC236}">
                <a16:creationId xmlns:a16="http://schemas.microsoft.com/office/drawing/2014/main" id="{5D613C3E-28B0-42F3-8FC2-117C710C5A2C}"/>
              </a:ext>
            </a:extLst>
          </p:cNvPr>
          <p:cNvSpPr>
            <a:spLocks noGrp="1"/>
          </p:cNvSpPr>
          <p:nvPr>
            <p:ph idx="1"/>
          </p:nvPr>
        </p:nvSpPr>
        <p:spPr/>
        <p:txBody>
          <a:bodyPr>
            <a:normAutofit fontScale="92500" lnSpcReduction="20000"/>
          </a:bodyPr>
          <a:lstStyle/>
          <a:p>
            <a:pPr algn="just">
              <a:lnSpc>
                <a:spcPct val="150000"/>
              </a:lnSpc>
              <a:spcBef>
                <a:spcPts val="600"/>
              </a:spcBef>
              <a:spcAft>
                <a:spcPts val="600"/>
              </a:spcAft>
            </a:pPr>
            <a:r>
              <a:rPr lang="tr-TR" dirty="0"/>
              <a:t>Esasen saldırgan satış yöntemi ile saldırgan reklam arasındaki fark, saldırgan satış yönteminin doğrudan belli kişilere yapılması, saldırgan reklamın ise kamuya yapılmasıdır.</a:t>
            </a:r>
          </a:p>
          <a:p>
            <a:pPr algn="just">
              <a:lnSpc>
                <a:spcPct val="150000"/>
              </a:lnSpc>
              <a:spcBef>
                <a:spcPts val="600"/>
              </a:spcBef>
              <a:spcAft>
                <a:spcPts val="600"/>
              </a:spcAft>
            </a:pPr>
            <a:r>
              <a:rPr lang="tr-TR" dirty="0"/>
              <a:t>İsviçre hukukunda, saldırgan satış yöntemlerine ilişkin özel hükümde «özellikli» saldırganlık arandığına göre ve özel hükümde de ayrıca bir istisna tanınmadığına göre genel hükme göre saldırgan sayılacak reklamların da «özellikli» olması gerekir (Peter </a:t>
            </a:r>
            <a:r>
              <a:rPr lang="tr-TR" dirty="0" err="1"/>
              <a:t>Jung</a:t>
            </a:r>
            <a:r>
              <a:rPr lang="tr-TR" dirty="0"/>
              <a:t>: UWG </a:t>
            </a:r>
            <a:r>
              <a:rPr lang="tr-TR" dirty="0" err="1"/>
              <a:t>Kommentar</a:t>
            </a:r>
            <a:r>
              <a:rPr lang="tr-TR" dirty="0"/>
              <a:t>, 2016, Art. 2, N. 49). </a:t>
            </a:r>
          </a:p>
        </p:txBody>
      </p:sp>
    </p:spTree>
    <p:extLst>
      <p:ext uri="{BB962C8B-B14F-4D97-AF65-F5344CB8AC3E}">
        <p14:creationId xmlns:p14="http://schemas.microsoft.com/office/powerpoint/2010/main" val="481845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3675274-36E9-4599-AB1E-6C4EF7A6822C}"/>
              </a:ext>
            </a:extLst>
          </p:cNvPr>
          <p:cNvSpPr>
            <a:spLocks noGrp="1"/>
          </p:cNvSpPr>
          <p:nvPr>
            <p:ph type="title"/>
          </p:nvPr>
        </p:nvSpPr>
        <p:spPr>
          <a:xfrm>
            <a:off x="325120" y="49640"/>
            <a:ext cx="11734800" cy="864764"/>
          </a:xfrm>
        </p:spPr>
        <p:txBody>
          <a:bodyPr>
            <a:noAutofit/>
          </a:bodyPr>
          <a:lstStyle/>
          <a:p>
            <a:r>
              <a:rPr lang="tr-TR" sz="3200" dirty="0"/>
              <a:t>Soru: Yüzde 50 indirim olduğu söyleniyor, mağazaya girdiğinizde ürünün kalmadığı söyleniyor. Bu haksız rekabet midir? </a:t>
            </a:r>
          </a:p>
        </p:txBody>
      </p:sp>
      <p:sp>
        <p:nvSpPr>
          <p:cNvPr id="3" name="İçerik Yer Tutucusu 2">
            <a:extLst>
              <a:ext uri="{FF2B5EF4-FFF2-40B4-BE49-F238E27FC236}">
                <a16:creationId xmlns:a16="http://schemas.microsoft.com/office/drawing/2014/main" id="{7E5695F4-3F6E-4AE9-BCF6-D94DA3E6B2BE}"/>
              </a:ext>
            </a:extLst>
          </p:cNvPr>
          <p:cNvSpPr>
            <a:spLocks noGrp="1"/>
          </p:cNvSpPr>
          <p:nvPr>
            <p:ph idx="1"/>
          </p:nvPr>
        </p:nvSpPr>
        <p:spPr>
          <a:xfrm>
            <a:off x="208344" y="914404"/>
            <a:ext cx="11851576" cy="5893956"/>
          </a:xfrm>
        </p:spPr>
        <p:txBody>
          <a:bodyPr>
            <a:normAutofit fontScale="70000" lnSpcReduction="20000"/>
          </a:bodyPr>
          <a:lstStyle/>
          <a:p>
            <a:pPr marL="0" indent="0" algn="just">
              <a:lnSpc>
                <a:spcPct val="150000"/>
              </a:lnSpc>
              <a:spcBef>
                <a:spcPts val="1200"/>
              </a:spcBef>
              <a:spcAft>
                <a:spcPts val="1200"/>
              </a:spcAft>
              <a:buNone/>
            </a:pPr>
            <a:r>
              <a:rPr lang="tr-TR" dirty="0"/>
              <a:t>Ticari Reklam ve Haksız Ticari Uygulamalar Yönetmeliği  E- A.6’da </a:t>
            </a:r>
          </a:p>
          <a:p>
            <a:pPr marL="0" indent="0" algn="just">
              <a:lnSpc>
                <a:spcPct val="150000"/>
              </a:lnSpc>
              <a:spcBef>
                <a:spcPts val="1200"/>
              </a:spcBef>
              <a:spcAft>
                <a:spcPts val="1200"/>
              </a:spcAft>
              <a:buNone/>
            </a:pPr>
            <a:r>
              <a:rPr lang="tr-TR" dirty="0"/>
              <a:t>«</a:t>
            </a:r>
            <a:r>
              <a:rPr lang="tr-TR" i="1" dirty="0"/>
              <a:t>Mal veya hizmetleri belirli bir fiyattan edinmeye davet ettikten sonra, başka bir mal veya hizmeti pazarlamak amacıyla;</a:t>
            </a:r>
          </a:p>
          <a:p>
            <a:pPr marL="0" indent="0" algn="just">
              <a:lnSpc>
                <a:spcPct val="150000"/>
              </a:lnSpc>
              <a:spcBef>
                <a:spcPts val="1200"/>
              </a:spcBef>
              <a:spcAft>
                <a:spcPts val="1200"/>
              </a:spcAft>
              <a:buNone/>
            </a:pPr>
            <a:r>
              <a:rPr lang="tr-TR" i="1" dirty="0"/>
              <a:t>a) Davete konu olan mal veya hizmeti tüketiciye göstermeyi reddetmek,</a:t>
            </a:r>
          </a:p>
          <a:p>
            <a:pPr marL="0" indent="0" algn="just">
              <a:lnSpc>
                <a:spcPct val="150000"/>
              </a:lnSpc>
              <a:spcBef>
                <a:spcPts val="1200"/>
              </a:spcBef>
              <a:spcAft>
                <a:spcPts val="1200"/>
              </a:spcAft>
              <a:buNone/>
            </a:pPr>
            <a:r>
              <a:rPr lang="tr-TR" i="1" dirty="0"/>
              <a:t>b) Söz konusu mal veya hizmete ilişkin siparişleri almayı ya da makul bir süre içinde ifa etmeyi reddetmek,</a:t>
            </a:r>
          </a:p>
          <a:p>
            <a:pPr marL="0" indent="0" algn="just">
              <a:lnSpc>
                <a:spcPct val="150000"/>
              </a:lnSpc>
              <a:spcBef>
                <a:spcPts val="1200"/>
              </a:spcBef>
              <a:spcAft>
                <a:spcPts val="1200"/>
              </a:spcAft>
              <a:buNone/>
            </a:pPr>
            <a:r>
              <a:rPr lang="tr-TR" i="1" dirty="0"/>
              <a:t>c) Mal veya hizmetin ayıplı bir örneğini göstermek</a:t>
            </a:r>
            <a:r>
              <a:rPr lang="tr-TR" dirty="0"/>
              <a:t>.»</a:t>
            </a:r>
          </a:p>
          <a:p>
            <a:pPr marL="0" indent="0" algn="just">
              <a:lnSpc>
                <a:spcPct val="150000"/>
              </a:lnSpc>
              <a:spcBef>
                <a:spcPts val="1200"/>
              </a:spcBef>
              <a:spcAft>
                <a:spcPts val="1200"/>
              </a:spcAft>
              <a:buNone/>
            </a:pPr>
            <a:r>
              <a:rPr lang="tr-TR" dirty="0"/>
              <a:t>Haksız ticari uygulama sayılmıştır.</a:t>
            </a:r>
          </a:p>
          <a:p>
            <a:pPr marL="0" indent="0" algn="just">
              <a:lnSpc>
                <a:spcPct val="150000"/>
              </a:lnSpc>
              <a:spcBef>
                <a:spcPts val="1200"/>
              </a:spcBef>
              <a:spcAft>
                <a:spcPts val="1200"/>
              </a:spcAft>
              <a:buNone/>
            </a:pPr>
            <a:r>
              <a:rPr lang="tr-TR" dirty="0"/>
              <a:t>İsviçre hukukunda bu tür davranışların TTK m. 55.a.2’ye mi yoksa TTK m. 55.a.6’ya mı girdiği tartışmalıdır. Ancak her halükarda böyle görünüşte yapılan teklifler haksız rekabet sayılmaktadır. </a:t>
            </a:r>
          </a:p>
          <a:p>
            <a:pPr algn="just">
              <a:lnSpc>
                <a:spcPct val="150000"/>
              </a:lnSpc>
              <a:spcBef>
                <a:spcPts val="1200"/>
              </a:spcBef>
              <a:spcAft>
                <a:spcPts val="1200"/>
              </a:spcAft>
            </a:pPr>
            <a:endParaRPr lang="tr-TR" dirty="0"/>
          </a:p>
        </p:txBody>
      </p:sp>
    </p:spTree>
    <p:extLst>
      <p:ext uri="{BB962C8B-B14F-4D97-AF65-F5344CB8AC3E}">
        <p14:creationId xmlns:p14="http://schemas.microsoft.com/office/powerpoint/2010/main" val="1852779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A66390-ECFB-473B-94F9-CE89791EAF4C}"/>
              </a:ext>
            </a:extLst>
          </p:cNvPr>
          <p:cNvSpPr>
            <a:spLocks noGrp="1"/>
          </p:cNvSpPr>
          <p:nvPr>
            <p:ph type="title"/>
          </p:nvPr>
        </p:nvSpPr>
        <p:spPr/>
        <p:txBody>
          <a:bodyPr/>
          <a:lstStyle/>
          <a:p>
            <a:r>
              <a:rPr lang="tr-TR" dirty="0"/>
              <a:t>İndirimi hesaplayamamak haksız rekabet midir?</a:t>
            </a:r>
          </a:p>
        </p:txBody>
      </p:sp>
      <p:sp>
        <p:nvSpPr>
          <p:cNvPr id="3" name="İçerik Yer Tutucusu 2">
            <a:extLst>
              <a:ext uri="{FF2B5EF4-FFF2-40B4-BE49-F238E27FC236}">
                <a16:creationId xmlns:a16="http://schemas.microsoft.com/office/drawing/2014/main" id="{582DE565-9328-4764-A5A4-879BDD1E5A15}"/>
              </a:ext>
            </a:extLst>
          </p:cNvPr>
          <p:cNvSpPr>
            <a:spLocks noGrp="1"/>
          </p:cNvSpPr>
          <p:nvPr>
            <p:ph idx="1"/>
          </p:nvPr>
        </p:nvSpPr>
        <p:spPr>
          <a:xfrm>
            <a:off x="358815" y="1825625"/>
            <a:ext cx="10994985" cy="4351338"/>
          </a:xfrm>
        </p:spPr>
        <p:txBody>
          <a:bodyPr/>
          <a:lstStyle/>
          <a:p>
            <a:pPr algn="just">
              <a:lnSpc>
                <a:spcPct val="150000"/>
              </a:lnSpc>
              <a:spcAft>
                <a:spcPts val="1200"/>
              </a:spcAft>
            </a:pPr>
            <a:r>
              <a:rPr lang="tr-TR" dirty="0"/>
              <a:t>Mehaz İsviçre öğretisinde indirim sisteminin açık olmaması veya fiili etkisinin nasıl olacağının anlaşılamaması hâlinde de TTK m. 55.a.2 kapsamında aldatıcılık olduğu kabul edilmektedir. Ortalama tüketicinin indirimden yararlanma şartlarını tespit edememesi de TTK m. 55.a.2 kapsamında görülmektedir (bkz. </a:t>
            </a:r>
            <a:r>
              <a:rPr lang="tr-TR" dirty="0" err="1"/>
              <a:t>Mathis</a:t>
            </a:r>
            <a:r>
              <a:rPr lang="tr-TR" dirty="0"/>
              <a:t> Berger: </a:t>
            </a:r>
            <a:r>
              <a:rPr lang="tr-TR" dirty="0" err="1"/>
              <a:t>Basler</a:t>
            </a:r>
            <a:r>
              <a:rPr lang="tr-TR" dirty="0"/>
              <a:t> </a:t>
            </a:r>
            <a:r>
              <a:rPr lang="tr-TR" dirty="0" err="1"/>
              <a:t>Kommentar</a:t>
            </a:r>
            <a:r>
              <a:rPr lang="tr-TR" dirty="0"/>
              <a:t> UWG, Basel 2013, Art. 3, </a:t>
            </a:r>
            <a:r>
              <a:rPr lang="tr-TR" dirty="0" err="1"/>
              <a:t>Abs</a:t>
            </a:r>
            <a:r>
              <a:rPr lang="tr-TR" dirty="0"/>
              <a:t>. 1, </a:t>
            </a:r>
            <a:r>
              <a:rPr lang="tr-TR" dirty="0" err="1"/>
              <a:t>lit</a:t>
            </a:r>
            <a:r>
              <a:rPr lang="tr-TR" dirty="0"/>
              <a:t>. b, N. 108).</a:t>
            </a:r>
          </a:p>
        </p:txBody>
      </p:sp>
    </p:spTree>
    <p:extLst>
      <p:ext uri="{BB962C8B-B14F-4D97-AF65-F5344CB8AC3E}">
        <p14:creationId xmlns:p14="http://schemas.microsoft.com/office/powerpoint/2010/main" val="9043393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C8E1AEE-4AB1-4A4F-BA07-BA2FDF3D32F9}"/>
              </a:ext>
            </a:extLst>
          </p:cNvPr>
          <p:cNvSpPr>
            <a:spLocks noGrp="1"/>
          </p:cNvSpPr>
          <p:nvPr>
            <p:ph type="title"/>
          </p:nvPr>
        </p:nvSpPr>
        <p:spPr>
          <a:xfrm>
            <a:off x="838200" y="167833"/>
            <a:ext cx="10515600" cy="850739"/>
          </a:xfrm>
        </p:spPr>
        <p:txBody>
          <a:bodyPr>
            <a:normAutofit/>
          </a:bodyPr>
          <a:lstStyle/>
          <a:p>
            <a:pPr algn="ctr"/>
            <a:r>
              <a:rPr lang="tr-TR" dirty="0"/>
              <a:t>Vize Sınavına Dahil </a:t>
            </a:r>
            <a:r>
              <a:rPr lang="tr-TR" u="sng" dirty="0"/>
              <a:t>Olmayan</a:t>
            </a:r>
            <a:r>
              <a:rPr lang="tr-TR" dirty="0"/>
              <a:t> Konular</a:t>
            </a:r>
          </a:p>
        </p:txBody>
      </p:sp>
      <p:sp>
        <p:nvSpPr>
          <p:cNvPr id="3" name="İçerik Yer Tutucusu 2">
            <a:extLst>
              <a:ext uri="{FF2B5EF4-FFF2-40B4-BE49-F238E27FC236}">
                <a16:creationId xmlns:a16="http://schemas.microsoft.com/office/drawing/2014/main" id="{707A2624-3AB4-4294-AD54-96256178E771}"/>
              </a:ext>
            </a:extLst>
          </p:cNvPr>
          <p:cNvSpPr>
            <a:spLocks noGrp="1"/>
          </p:cNvSpPr>
          <p:nvPr>
            <p:ph idx="1"/>
          </p:nvPr>
        </p:nvSpPr>
        <p:spPr>
          <a:xfrm>
            <a:off x="121920" y="937548"/>
            <a:ext cx="11816080" cy="5920451"/>
          </a:xfrm>
        </p:spPr>
        <p:txBody>
          <a:bodyPr/>
          <a:lstStyle/>
          <a:p>
            <a:r>
              <a:rPr lang="tr-TR" dirty="0"/>
              <a:t>Simsar</a:t>
            </a:r>
          </a:p>
          <a:p>
            <a:r>
              <a:rPr lang="tr-TR" dirty="0"/>
              <a:t>Komisyoncu</a:t>
            </a:r>
          </a:p>
          <a:p>
            <a:r>
              <a:rPr lang="tr-TR" dirty="0"/>
              <a:t>Taşıma işleri </a:t>
            </a:r>
            <a:r>
              <a:rPr lang="tr-TR" dirty="0" err="1"/>
              <a:t>komsiyoncusu</a:t>
            </a:r>
            <a:r>
              <a:rPr lang="tr-TR" dirty="0"/>
              <a:t> </a:t>
            </a:r>
          </a:p>
          <a:p>
            <a:r>
              <a:rPr lang="tr-TR" dirty="0"/>
              <a:t>Pazarlamacı</a:t>
            </a:r>
          </a:p>
          <a:p>
            <a:r>
              <a:rPr lang="tr-TR" dirty="0"/>
              <a:t>Marka</a:t>
            </a:r>
          </a:p>
          <a:p>
            <a:r>
              <a:rPr lang="tr-TR" dirty="0"/>
              <a:t>Ticarî defterler</a:t>
            </a:r>
          </a:p>
          <a:p>
            <a:r>
              <a:rPr lang="tr-TR" dirty="0"/>
              <a:t>Cari hesap</a:t>
            </a:r>
          </a:p>
        </p:txBody>
      </p:sp>
    </p:spTree>
    <p:extLst>
      <p:ext uri="{BB962C8B-B14F-4D97-AF65-F5344CB8AC3E}">
        <p14:creationId xmlns:p14="http://schemas.microsoft.com/office/powerpoint/2010/main" val="3853012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9CCBAD-C561-4816-A2A7-950019B7EE19}"/>
              </a:ext>
            </a:extLst>
          </p:cNvPr>
          <p:cNvSpPr>
            <a:spLocks noGrp="1"/>
          </p:cNvSpPr>
          <p:nvPr>
            <p:ph type="ctrTitle"/>
          </p:nvPr>
        </p:nvSpPr>
        <p:spPr/>
        <p:txBody>
          <a:bodyPr/>
          <a:lstStyle/>
          <a:p>
            <a:r>
              <a:rPr lang="tr-TR" dirty="0"/>
              <a:t>Haksız Rekabet</a:t>
            </a:r>
          </a:p>
        </p:txBody>
      </p:sp>
      <p:sp>
        <p:nvSpPr>
          <p:cNvPr id="3" name="Alt Başlık 2">
            <a:extLst>
              <a:ext uri="{FF2B5EF4-FFF2-40B4-BE49-F238E27FC236}">
                <a16:creationId xmlns:a16="http://schemas.microsoft.com/office/drawing/2014/main" id="{85D33F6E-F716-4C39-BA65-A40944CAA278}"/>
              </a:ext>
            </a:extLst>
          </p:cNvPr>
          <p:cNvSpPr>
            <a:spLocks noGrp="1"/>
          </p:cNvSpPr>
          <p:nvPr>
            <p:ph type="subTitle" idx="1"/>
          </p:nvPr>
        </p:nvSpPr>
        <p:spPr/>
        <p:txBody>
          <a:bodyPr/>
          <a:lstStyle/>
          <a:p>
            <a:r>
              <a:rPr lang="tr-TR" dirty="0" err="1"/>
              <a:t>The</a:t>
            </a:r>
            <a:r>
              <a:rPr lang="tr-TR" dirty="0"/>
              <a:t> </a:t>
            </a:r>
            <a:r>
              <a:rPr lang="tr-TR" dirty="0" err="1"/>
              <a:t>Unfair</a:t>
            </a:r>
            <a:r>
              <a:rPr lang="tr-TR" dirty="0"/>
              <a:t> </a:t>
            </a:r>
            <a:r>
              <a:rPr lang="tr-TR" dirty="0" err="1"/>
              <a:t>Competition</a:t>
            </a:r>
            <a:r>
              <a:rPr lang="tr-TR" dirty="0"/>
              <a:t> – der </a:t>
            </a:r>
            <a:r>
              <a:rPr lang="tr-TR" dirty="0" err="1"/>
              <a:t>unlauterer</a:t>
            </a:r>
            <a:r>
              <a:rPr lang="tr-TR" dirty="0"/>
              <a:t> </a:t>
            </a:r>
            <a:r>
              <a:rPr lang="tr-TR" dirty="0" err="1"/>
              <a:t>Wettbewerb</a:t>
            </a:r>
            <a:endParaRPr lang="tr-TR" dirty="0"/>
          </a:p>
        </p:txBody>
      </p:sp>
    </p:spTree>
    <p:extLst>
      <p:ext uri="{BB962C8B-B14F-4D97-AF65-F5344CB8AC3E}">
        <p14:creationId xmlns:p14="http://schemas.microsoft.com/office/powerpoint/2010/main" val="1065863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A4476E5D-87AF-431E-9096-FE2E48CE85CE}"/>
              </a:ext>
            </a:extLst>
          </p:cNvPr>
          <p:cNvGraphicFramePr>
            <a:graphicFrameLocks noGrp="1"/>
          </p:cNvGraphicFramePr>
          <p:nvPr>
            <p:ph idx="1"/>
            <p:extLst>
              <p:ext uri="{D42A27DB-BD31-4B8C-83A1-F6EECF244321}">
                <p14:modId xmlns:p14="http://schemas.microsoft.com/office/powerpoint/2010/main" val="93560391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9797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8F7FF5-2EC8-40B7-8D1E-00504178D0F3}"/>
              </a:ext>
            </a:extLst>
          </p:cNvPr>
          <p:cNvSpPr>
            <a:spLocks noGrp="1"/>
          </p:cNvSpPr>
          <p:nvPr>
            <p:ph type="title"/>
          </p:nvPr>
        </p:nvSpPr>
        <p:spPr>
          <a:xfrm>
            <a:off x="304800" y="344129"/>
            <a:ext cx="11582400" cy="422788"/>
          </a:xfrm>
        </p:spPr>
        <p:txBody>
          <a:bodyPr>
            <a:noAutofit/>
          </a:bodyPr>
          <a:lstStyle/>
          <a:p>
            <a:pPr algn="ctr"/>
            <a:r>
              <a:rPr lang="tr-TR" sz="2400" dirty="0"/>
              <a:t>HAKSIZ REKABETİN AMACI VE TANIMI (TTK m. 54)</a:t>
            </a:r>
          </a:p>
        </p:txBody>
      </p:sp>
      <p:sp>
        <p:nvSpPr>
          <p:cNvPr id="3" name="İçerik Yer Tutucusu 2">
            <a:extLst>
              <a:ext uri="{FF2B5EF4-FFF2-40B4-BE49-F238E27FC236}">
                <a16:creationId xmlns:a16="http://schemas.microsoft.com/office/drawing/2014/main" id="{1B08A596-3514-4835-92E0-56DD5BC2CE56}"/>
              </a:ext>
            </a:extLst>
          </p:cNvPr>
          <p:cNvSpPr>
            <a:spLocks noGrp="1"/>
          </p:cNvSpPr>
          <p:nvPr>
            <p:ph idx="1"/>
          </p:nvPr>
        </p:nvSpPr>
        <p:spPr>
          <a:xfrm>
            <a:off x="838200" y="993058"/>
            <a:ext cx="10515600" cy="5183905"/>
          </a:xfrm>
        </p:spPr>
        <p:txBody>
          <a:bodyPr>
            <a:normAutofit fontScale="62500" lnSpcReduction="20000"/>
          </a:bodyPr>
          <a:lstStyle/>
          <a:p>
            <a:pPr algn="just">
              <a:lnSpc>
                <a:spcPct val="150000"/>
              </a:lnSpc>
              <a:spcBef>
                <a:spcPts val="1200"/>
              </a:spcBef>
              <a:spcAft>
                <a:spcPts val="1200"/>
              </a:spcAft>
            </a:pPr>
            <a:r>
              <a:rPr lang="tr-TR" dirty="0"/>
              <a:t>(1) Haksız rekabete ilişkin bu Kısım hükümlerinin amacı, bütün katılanların menfaatine, </a:t>
            </a:r>
            <a:r>
              <a:rPr lang="tr-TR" b="1" dirty="0"/>
              <a:t>dürüst ve bozulmamış rekabetin </a:t>
            </a:r>
            <a:r>
              <a:rPr lang="tr-TR" dirty="0"/>
              <a:t>sağlanmasıdır.</a:t>
            </a:r>
          </a:p>
          <a:p>
            <a:pPr algn="just">
              <a:lnSpc>
                <a:spcPct val="150000"/>
              </a:lnSpc>
              <a:spcBef>
                <a:spcPts val="1200"/>
              </a:spcBef>
              <a:spcAft>
                <a:spcPts val="1200"/>
              </a:spcAft>
            </a:pPr>
            <a:r>
              <a:rPr lang="tr-TR" dirty="0"/>
              <a:t>(2) Rakipler arasında veya tedarik edenlerle müşteriler arasındaki ilişkileri etkileyen aldatıcı veya dürüstlük kuralına diğer şekillerdeki aykırı davranışlar ile ticari uygulamalar haksız ve hukuka aykırıdır. </a:t>
            </a:r>
          </a:p>
          <a:p>
            <a:pPr algn="just">
              <a:lnSpc>
                <a:spcPct val="150000"/>
              </a:lnSpc>
              <a:spcBef>
                <a:spcPts val="1200"/>
              </a:spcBef>
              <a:spcAft>
                <a:spcPts val="1200"/>
              </a:spcAft>
            </a:pPr>
            <a:r>
              <a:rPr lang="tr-TR" dirty="0"/>
              <a:t>Rekabet, en az iki kişinin, herkes tarafından erişilmesi mümkün olmayan hedefe ulaşmaya çalışmasıdır. Yarıştır. </a:t>
            </a:r>
          </a:p>
          <a:p>
            <a:pPr algn="just">
              <a:lnSpc>
                <a:spcPct val="150000"/>
              </a:lnSpc>
              <a:spcBef>
                <a:spcPts val="1200"/>
              </a:spcBef>
              <a:spcAft>
                <a:spcPts val="1200"/>
              </a:spcAft>
            </a:pPr>
            <a:r>
              <a:rPr lang="tr-TR" dirty="0"/>
              <a:t>Konumuz bakımından, piyasa katılımcılarının (arz edenler, talep edenler, üçüncü kişiler) ekonomik yarar sağlama amacına yönelik fiilleridir. </a:t>
            </a:r>
          </a:p>
          <a:p>
            <a:pPr marL="0" indent="0" algn="just">
              <a:lnSpc>
                <a:spcPct val="150000"/>
              </a:lnSpc>
              <a:spcBef>
                <a:spcPts val="1200"/>
              </a:spcBef>
              <a:spcAft>
                <a:spcPts val="1200"/>
              </a:spcAft>
              <a:buNone/>
            </a:pPr>
            <a:r>
              <a:rPr lang="tr-TR" u="sng" dirty="0"/>
              <a:t>DÜRÜST VE BOZULMAMIŞ REKABET</a:t>
            </a:r>
            <a:r>
              <a:rPr lang="tr-TR" dirty="0"/>
              <a:t>= REKABETİN KİŞİNİN KENDİ ÇABA VE EMEĞİNE DAYANMASI, PİYASADA DOĞRULUK VE AÇIKLIĞIN SAĞLANMASI, İŞLEYEN REKABET</a:t>
            </a:r>
          </a:p>
          <a:p>
            <a:pPr algn="just">
              <a:lnSpc>
                <a:spcPct val="150000"/>
              </a:lnSpc>
              <a:spcBef>
                <a:spcPts val="1200"/>
              </a:spcBef>
              <a:spcAft>
                <a:spcPts val="1200"/>
              </a:spcAft>
            </a:pPr>
            <a:endParaRPr lang="tr-TR" dirty="0"/>
          </a:p>
        </p:txBody>
      </p:sp>
    </p:spTree>
    <p:extLst>
      <p:ext uri="{BB962C8B-B14F-4D97-AF65-F5344CB8AC3E}">
        <p14:creationId xmlns:p14="http://schemas.microsoft.com/office/powerpoint/2010/main" val="1889720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CB5AF9-7EEA-4EDD-905E-16C9CDB27588}"/>
              </a:ext>
            </a:extLst>
          </p:cNvPr>
          <p:cNvSpPr>
            <a:spLocks noGrp="1"/>
          </p:cNvSpPr>
          <p:nvPr>
            <p:ph idx="1"/>
          </p:nvPr>
        </p:nvSpPr>
        <p:spPr>
          <a:xfrm>
            <a:off x="216310" y="265470"/>
            <a:ext cx="11749548" cy="6508956"/>
          </a:xfrm>
        </p:spPr>
        <p:txBody>
          <a:bodyPr>
            <a:normAutofit fontScale="70000" lnSpcReduction="20000"/>
          </a:bodyPr>
          <a:lstStyle/>
          <a:p>
            <a:pPr marL="0" indent="0" algn="just">
              <a:lnSpc>
                <a:spcPct val="160000"/>
              </a:lnSpc>
              <a:spcBef>
                <a:spcPts val="1200"/>
              </a:spcBef>
              <a:spcAft>
                <a:spcPts val="1200"/>
              </a:spcAft>
              <a:buNone/>
            </a:pPr>
            <a:r>
              <a:rPr lang="tr-TR" dirty="0">
                <a:latin typeface="Times New Roman" panose="02020603050405020304" pitchFamily="18" charset="0"/>
                <a:cs typeface="Times New Roman" panose="02020603050405020304" pitchFamily="18" charset="0"/>
              </a:rPr>
              <a:t>«Haksız rekabetin önlenmesindeki amaç, serbest piyasa düzeninde herkesin dürüstlük kuralları içerisinde hareket etmek suretiyle rekabet kurallarına uygun olarak piyasada faaliyet göstermesi ve sonuçta; mal ve hizmetlerin nihai tüketicilerinin aldatılmasına izin verilmeksizin kaliteli mal ve hizmetlerin piyasa kurallarına göre oluşan en uygun fiyatla satışa sunulmasıdır. </a:t>
            </a:r>
            <a:r>
              <a:rPr lang="tr-TR" b="1" dirty="0">
                <a:latin typeface="Times New Roman" panose="02020603050405020304" pitchFamily="18" charset="0"/>
                <a:cs typeface="Times New Roman" panose="02020603050405020304" pitchFamily="18" charset="0"/>
              </a:rPr>
              <a:t>Bu durumda, sonradan aynı sektörde faaliyet gösteren kişiler ticari hayatta dürüstlük ilkesine uygun bir şekilde ve iltibastan kaçınmak suretiyle piyasaya mal veya hizmet ürettikleri takdirde, piyasada ilk kez üretim yapan ürünün tanınmasını sağlayan kişinin üstün hakkı bulunduğundan bahisle, sonradan faaliyete başlayan kişilerin eylemleri haksız rekabet olarak nitelendirilemez. </a:t>
            </a:r>
            <a:r>
              <a:rPr lang="tr-TR" dirty="0">
                <a:latin typeface="Times New Roman" panose="02020603050405020304" pitchFamily="18" charset="0"/>
                <a:cs typeface="Times New Roman" panose="02020603050405020304" pitchFamily="18" charset="0"/>
              </a:rPr>
              <a:t>Böyle bir üstün hakkın varlığının kabulü aynı zamanda, rekabet hukuku ilkelerine aykırı olarak piyasada o mal veya hizmetle ilgili tekel yaratılması ve serbest rekabetin ortadan kaldırılması suretiyle ekonominin sağlıklı bir biçimde gelişmesini engelleyeceğinden kabul edilemez. Mahkemece açıklanan hususlarda bilirkişi incelemesi yaptırılması suretiyle sonuca gidilmesi gerekirken sadece ürünlerin benzer olduğundan bahisle haksız rekabetin olduğu gerekçesi ile karar verilmesi doğru görülmemiş, hükmün davalı yararına bozulması gerekmiştir.» (11. HD, 20.03.2018, E. 2016/7972, K. 2018/2136, Batider 2018, C. XXXIV Sa. 2, s. 501)</a:t>
            </a:r>
          </a:p>
        </p:txBody>
      </p:sp>
    </p:spTree>
    <p:extLst>
      <p:ext uri="{BB962C8B-B14F-4D97-AF65-F5344CB8AC3E}">
        <p14:creationId xmlns:p14="http://schemas.microsoft.com/office/powerpoint/2010/main" val="4135077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a:extLst>
              <a:ext uri="{FF2B5EF4-FFF2-40B4-BE49-F238E27FC236}">
                <a16:creationId xmlns:a16="http://schemas.microsoft.com/office/drawing/2014/main" id="{8DB2D989-82CC-4E83-AD68-9BDF798C997D}"/>
              </a:ext>
            </a:extLst>
          </p:cNvPr>
          <p:cNvGraphicFramePr>
            <a:graphicFrameLocks noGrp="1"/>
          </p:cNvGraphicFramePr>
          <p:nvPr>
            <p:ph idx="1"/>
            <p:extLst>
              <p:ext uri="{D42A27DB-BD31-4B8C-83A1-F6EECF244321}">
                <p14:modId xmlns:p14="http://schemas.microsoft.com/office/powerpoint/2010/main" val="4238577699"/>
              </p:ext>
            </p:extLst>
          </p:nvPr>
        </p:nvGraphicFramePr>
        <p:xfrm>
          <a:off x="216310" y="176981"/>
          <a:ext cx="11897032" cy="5999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13133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2220</TotalTime>
  <Words>5601</Words>
  <Application>Microsoft Office PowerPoint</Application>
  <PresentationFormat>Geniş ekran</PresentationFormat>
  <Paragraphs>248</Paragraphs>
  <Slides>46</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46</vt:i4>
      </vt:variant>
    </vt:vector>
  </HeadingPairs>
  <TitlesOfParts>
    <vt:vector size="52" baseType="lpstr">
      <vt:lpstr>&amp;quot</vt:lpstr>
      <vt:lpstr>Arial</vt:lpstr>
      <vt:lpstr>Calibri</vt:lpstr>
      <vt:lpstr>Calibri Light</vt:lpstr>
      <vt:lpstr>Times New Roman</vt:lpstr>
      <vt:lpstr>Office Teması</vt:lpstr>
      <vt:lpstr>Marka Hukuku ile İlgili Derste Öğrencilerin Sorduğu Sorulara Cevaplar</vt:lpstr>
      <vt:lpstr>PowerPoint Sunusu</vt:lpstr>
      <vt:lpstr>PowerPoint Sunusu</vt:lpstr>
      <vt:lpstr>Ödevlerle İlgili Değerlendirmeler</vt:lpstr>
      <vt:lpstr>Haksız Rekabet</vt:lpstr>
      <vt:lpstr>PowerPoint Sunusu</vt:lpstr>
      <vt:lpstr>HAKSIZ REKABETİN AMACI VE TANIMI (TTK m. 54)</vt:lpstr>
      <vt:lpstr>PowerPoint Sunusu</vt:lpstr>
      <vt:lpstr>PowerPoint Sunusu</vt:lpstr>
      <vt:lpstr>Haksız Rekabet Hükümlerinin Uygulama Sırası</vt:lpstr>
      <vt:lpstr>Genel Hükme (TTK m. 54.2) Girebilecek Fiillere Örnekler</vt:lpstr>
      <vt:lpstr>PowerPoint Sunusu</vt:lpstr>
      <vt:lpstr>Başlıca Haksız Rekabet Halleri TTK 55</vt:lpstr>
      <vt:lpstr>a) Dürüstlük kuralına aykırı reklamlar ve satış yöntemleri ile diğer hukuka aykırı davranışlarda bulunmak</vt:lpstr>
      <vt:lpstr>PowerPoint Sunusu</vt:lpstr>
      <vt:lpstr>a) Dürüstlük kuralına aykırı reklamlar ve satış yöntemleri ile diğer hukuka aykırı davranışlarda bulunmak</vt:lpstr>
      <vt:lpstr>PowerPoint Sunusu</vt:lpstr>
      <vt:lpstr>a) Dürüstlük kuralına aykırı reklamlar ve satış yöntemleri ile diğer hukuka aykırı davranışlarda bulunmak</vt:lpstr>
      <vt:lpstr>a) Dürüstlük kuralına aykırı reklamlar ve satış yöntemleri ile diğer hukuka aykırı davranışlarda bulunmak</vt:lpstr>
      <vt:lpstr>TİCARİ REKLAM VE HAKSIZ TİCARİ UYGULAMALAR YÖNETMELİĞİ</vt:lpstr>
      <vt:lpstr>a) Dürüstlük kuralına aykırı reklamlar ve satış yöntemleri ile diğer hukuka aykırı davranışlarda bulunmak</vt:lpstr>
      <vt:lpstr>TİCARİ REKLAM VE HAKSIZ TİCARİ UYGULAMALAR YÖNETMELİĞİ </vt:lpstr>
      <vt:lpstr>TİCARİ REKLAM VE HAKSIZ TİCARİ UYGULAMALAR  YÖNETMELİĞİNDE DEĞİŞİKLİK YAPILMASINA DAİR YÖNETMELİK</vt:lpstr>
      <vt:lpstr>a) Dürüstlük kuralına aykırı reklamlar ve satış yöntemleri ile diğer hukuka aykırı davranışlarda bulunmak</vt:lpstr>
      <vt:lpstr>a) Dürüstlük kuralına aykırı reklamlar ve satış yöntemleri ile diğer hukuka aykırı davranışlarda bulunmak</vt:lpstr>
      <vt:lpstr>a) Dürüstlük kuralına aykırı reklamlar ve satış yöntemleri ile diğer hukuka aykırı davranışlarda bulunmak</vt:lpstr>
      <vt:lpstr>Ticari Reklam ve Haksız Ticari Uygulamalar Yönetmeliği</vt:lpstr>
      <vt:lpstr>a) Dürüstlük kuralına aykırı reklamlar ve satış yöntemleri ile diğer hukuka aykırı davranışlarda bulunmak</vt:lpstr>
      <vt:lpstr>Ticari Reklam ve Haksız Ticari Uygulamalar Yönetmeliği</vt:lpstr>
      <vt:lpstr>b) Sözleşmeyi ihlale veya sona erdirmeye yöneltmek</vt:lpstr>
      <vt:lpstr>c) Başkalarının iş ürünlerinden yetkisiz yararlanma</vt:lpstr>
      <vt:lpstr>d) Üretim ve iş sırlarını hukuka aykırı olarak ifşa etmek; özellikle, gizlice ve izinsiz olarak ele geçirdiği veya başkaca hukuka aykırı bir şekilde öğrendiği bilgileri ve üretenin iş sırlarını değerlendirmek veya başkalarına bildirmek</vt:lpstr>
      <vt:lpstr>e) İş şartlarına uymamak; özellikle kanun veya sözleşmeyle, rakiplere de yüklenmiş olan veya bir meslek dalında veya çevrede olağan olan iş şartlarına uymamak</vt:lpstr>
      <vt:lpstr>HAKSIZ REKABETİN SONUÇLARI </vt:lpstr>
      <vt:lpstr>Davacı sıfatı</vt:lpstr>
      <vt:lpstr>Davalı sıfatı</vt:lpstr>
      <vt:lpstr>Derste sorulan sorular:</vt:lpstr>
      <vt:lpstr>    11. HD, 16.10.2018, E. 2016/14891, K. 2018/6357 (Karar Batider 2018 Aralık sayısında yayınlanacaktır.  Karara Ar. Gör. İbrahim Bektaş’ın yardımıyla ulaşılmıştır.)  </vt:lpstr>
      <vt:lpstr>PowerPoint Sunusu</vt:lpstr>
      <vt:lpstr>PowerPoint Sunusu</vt:lpstr>
      <vt:lpstr>PowerPoint Sunusu</vt:lpstr>
      <vt:lpstr>PowerPoint Sunusu</vt:lpstr>
      <vt:lpstr>Özel hükümlerde düzenlenmeyen saldırgan reklamlarda da saldırganlığın «özellikli» olmasını arayacak mıyız?</vt:lpstr>
      <vt:lpstr>Soru: Yüzde 50 indirim olduğu söyleniyor, mağazaya girdiğinizde ürünün kalmadığı söyleniyor. Bu haksız rekabet midir? </vt:lpstr>
      <vt:lpstr>İndirimi hesaplayamamak haksız rekabet midir?</vt:lpstr>
      <vt:lpstr>Vize Sınavına Dahil Olmayan Konular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Haksız Rekabet</dc:title>
  <dc:creator>h</dc:creator>
  <cp:lastModifiedBy>h</cp:lastModifiedBy>
  <cp:revision>93</cp:revision>
  <dcterms:created xsi:type="dcterms:W3CDTF">2018-12-25T16:28:33Z</dcterms:created>
  <dcterms:modified xsi:type="dcterms:W3CDTF">2018-12-31T07:04:56Z</dcterms:modified>
</cp:coreProperties>
</file>