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4" r:id="rId14"/>
    <p:sldId id="269" r:id="rId15"/>
    <p:sldId id="271"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7DB9D-77AB-4255-B3FC-FF9AA95B5BE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EB2863B-8684-419B-AB10-A75E2A05C4D2}">
      <dgm:prSet phldrT="[Metin]"/>
      <dgm:spPr/>
      <dgm:t>
        <a:bodyPr/>
        <a:lstStyle/>
        <a:p>
          <a:r>
            <a:rPr lang="en-US" noProof="0" dirty="0" smtClean="0"/>
            <a:t>Spiritual scientific methods</a:t>
          </a:r>
          <a:endParaRPr lang="en-US" noProof="0" dirty="0"/>
        </a:p>
      </dgm:t>
    </dgm:pt>
    <dgm:pt modelId="{D100D561-C8A9-448B-A9FA-5354DD66612D}" type="parTrans" cxnId="{897FE3E1-BD73-4204-A594-635B092F63B7}">
      <dgm:prSet/>
      <dgm:spPr/>
      <dgm:t>
        <a:bodyPr/>
        <a:lstStyle/>
        <a:p>
          <a:endParaRPr lang="en-US"/>
        </a:p>
      </dgm:t>
    </dgm:pt>
    <dgm:pt modelId="{DEE29319-C6A1-4AC3-AC0A-BD6D1E48050C}" type="sibTrans" cxnId="{897FE3E1-BD73-4204-A594-635B092F63B7}">
      <dgm:prSet/>
      <dgm:spPr/>
      <dgm:t>
        <a:bodyPr/>
        <a:lstStyle/>
        <a:p>
          <a:endParaRPr lang="en-US"/>
        </a:p>
      </dgm:t>
    </dgm:pt>
    <dgm:pt modelId="{0BE8465B-D8A1-4EF9-BDEA-9771265B5435}">
      <dgm:prSet phldrT="[Metin]"/>
      <dgm:spPr/>
      <dgm:t>
        <a:bodyPr/>
        <a:lstStyle/>
        <a:p>
          <a:r>
            <a:rPr lang="en-US" noProof="0" dirty="0" smtClean="0"/>
            <a:t>Normative-deductive</a:t>
          </a:r>
          <a:endParaRPr lang="en-US" noProof="0" dirty="0"/>
        </a:p>
      </dgm:t>
    </dgm:pt>
    <dgm:pt modelId="{9415A93C-5407-40B5-AF31-F364BFA49A22}" type="parTrans" cxnId="{9B5DC683-B1E9-4F09-8172-76D43F8D1A39}">
      <dgm:prSet/>
      <dgm:spPr/>
      <dgm:t>
        <a:bodyPr/>
        <a:lstStyle/>
        <a:p>
          <a:endParaRPr lang="en-US"/>
        </a:p>
      </dgm:t>
    </dgm:pt>
    <dgm:pt modelId="{0071276A-2CB7-4821-ABE4-35FC148B4252}" type="sibTrans" cxnId="{9B5DC683-B1E9-4F09-8172-76D43F8D1A39}">
      <dgm:prSet/>
      <dgm:spPr/>
      <dgm:t>
        <a:bodyPr/>
        <a:lstStyle/>
        <a:p>
          <a:endParaRPr lang="en-US"/>
        </a:p>
      </dgm:t>
    </dgm:pt>
    <dgm:pt modelId="{AD2144A8-2578-4521-9684-C9ECDFAC4294}">
      <dgm:prSet phldrT="[Metin]"/>
      <dgm:spPr/>
      <dgm:t>
        <a:bodyPr/>
        <a:lstStyle/>
        <a:p>
          <a:r>
            <a:rPr lang="en-US" noProof="0" dirty="0" smtClean="0"/>
            <a:t>Empiric methods</a:t>
          </a:r>
          <a:endParaRPr lang="en-US" noProof="0" dirty="0"/>
        </a:p>
      </dgm:t>
    </dgm:pt>
    <dgm:pt modelId="{81A516B4-8CF8-40D9-B683-2A22262ED108}" type="parTrans" cxnId="{DF3D4158-090A-4CA0-BC39-9528D5D4A36D}">
      <dgm:prSet/>
      <dgm:spPr/>
      <dgm:t>
        <a:bodyPr/>
        <a:lstStyle/>
        <a:p>
          <a:endParaRPr lang="en-US"/>
        </a:p>
      </dgm:t>
    </dgm:pt>
    <dgm:pt modelId="{E0D80E47-21ED-4712-ACEA-3DF0DA447B0B}" type="sibTrans" cxnId="{DF3D4158-090A-4CA0-BC39-9528D5D4A36D}">
      <dgm:prSet/>
      <dgm:spPr/>
      <dgm:t>
        <a:bodyPr/>
        <a:lstStyle/>
        <a:p>
          <a:endParaRPr lang="en-US"/>
        </a:p>
      </dgm:t>
    </dgm:pt>
    <dgm:pt modelId="{ADD74075-70FF-4298-81F7-5F6DAB6DC6F2}">
      <dgm:prSet phldrT="[Metin]"/>
      <dgm:spPr/>
      <dgm:t>
        <a:bodyPr/>
        <a:lstStyle/>
        <a:p>
          <a:r>
            <a:rPr lang="tr-TR" dirty="0" smtClean="0"/>
            <a:t>Statistical </a:t>
          </a:r>
          <a:r>
            <a:rPr lang="en-US" noProof="0" dirty="0" smtClean="0"/>
            <a:t>methods</a:t>
          </a:r>
          <a:endParaRPr lang="en-US" noProof="0" dirty="0"/>
        </a:p>
      </dgm:t>
    </dgm:pt>
    <dgm:pt modelId="{13983959-3473-4907-97E0-7D6F51AC5DBE}" type="parTrans" cxnId="{795C3F8D-235C-4BA9-88C6-3CD6808B993E}">
      <dgm:prSet/>
      <dgm:spPr/>
      <dgm:t>
        <a:bodyPr/>
        <a:lstStyle/>
        <a:p>
          <a:endParaRPr lang="en-US"/>
        </a:p>
      </dgm:t>
    </dgm:pt>
    <dgm:pt modelId="{C2EA4F98-0D8E-4AD1-8219-F45F30F4E932}" type="sibTrans" cxnId="{795C3F8D-235C-4BA9-88C6-3CD6808B993E}">
      <dgm:prSet/>
      <dgm:spPr/>
      <dgm:t>
        <a:bodyPr/>
        <a:lstStyle/>
        <a:p>
          <a:endParaRPr lang="en-US"/>
        </a:p>
      </dgm:t>
    </dgm:pt>
    <dgm:pt modelId="{439646C0-CC8C-4A41-8751-E4155FAD4069}">
      <dgm:prSet phldrT="[Metin]"/>
      <dgm:spPr/>
      <dgm:t>
        <a:bodyPr/>
        <a:lstStyle/>
        <a:p>
          <a:r>
            <a:rPr lang="en-US" noProof="0" dirty="0" err="1" smtClean="0"/>
            <a:t>Sp</a:t>
          </a:r>
          <a:r>
            <a:rPr lang="tr-TR" noProof="0" dirty="0" smtClean="0"/>
            <a:t>i</a:t>
          </a:r>
          <a:r>
            <a:rPr lang="en-US" noProof="0" dirty="0" smtClean="0"/>
            <a:t>ritual-hermeneutics</a:t>
          </a:r>
          <a:endParaRPr lang="en-US" noProof="0" dirty="0"/>
        </a:p>
      </dgm:t>
    </dgm:pt>
    <dgm:pt modelId="{3C93D929-0637-4B83-93F9-704CEAFD09EB}" type="parTrans" cxnId="{6D182148-B5E2-444F-82CB-06B809C68EE8}">
      <dgm:prSet/>
      <dgm:spPr/>
    </dgm:pt>
    <dgm:pt modelId="{19ED81A7-D8D4-4530-9325-2D0B7CFE073D}" type="sibTrans" cxnId="{6D182148-B5E2-444F-82CB-06B809C68EE8}">
      <dgm:prSet/>
      <dgm:spPr/>
    </dgm:pt>
    <dgm:pt modelId="{011F9119-AFC0-4152-B3CA-3BC7F386C586}">
      <dgm:prSet phldrT="[Metin]"/>
      <dgm:spPr/>
      <dgm:t>
        <a:bodyPr/>
        <a:lstStyle/>
        <a:p>
          <a:r>
            <a:rPr lang="en-US" noProof="0" dirty="0" smtClean="0"/>
            <a:t>Interview</a:t>
          </a:r>
          <a:endParaRPr lang="en-US" noProof="0" dirty="0"/>
        </a:p>
      </dgm:t>
    </dgm:pt>
    <dgm:pt modelId="{6F52724B-010F-4A82-B691-8F8169F772ED}" type="parTrans" cxnId="{A56339D4-9D73-4F6F-951E-33B2CC0A6C8A}">
      <dgm:prSet/>
      <dgm:spPr/>
    </dgm:pt>
    <dgm:pt modelId="{2BF1E692-F8DC-4A64-A980-74FB9C5A2B84}" type="sibTrans" cxnId="{A56339D4-9D73-4F6F-951E-33B2CC0A6C8A}">
      <dgm:prSet/>
      <dgm:spPr/>
    </dgm:pt>
    <dgm:pt modelId="{1228A9D5-3095-4A2F-8C24-54E5FC36B197}">
      <dgm:prSet phldrT="[Metin]"/>
      <dgm:spPr/>
      <dgm:t>
        <a:bodyPr/>
        <a:lstStyle/>
        <a:p>
          <a:r>
            <a:rPr lang="en-US" noProof="0" dirty="0" smtClean="0"/>
            <a:t>Survey/inquiry</a:t>
          </a:r>
          <a:endParaRPr lang="en-US" noProof="0" dirty="0"/>
        </a:p>
      </dgm:t>
    </dgm:pt>
    <dgm:pt modelId="{372D41F1-7AB3-4F4C-BE6D-F128166D746F}" type="parTrans" cxnId="{205DC1FB-1F55-4E80-B1F0-650203FDF06E}">
      <dgm:prSet/>
      <dgm:spPr/>
    </dgm:pt>
    <dgm:pt modelId="{630E40E4-86CF-4A4C-8C15-69C837971A49}" type="sibTrans" cxnId="{205DC1FB-1F55-4E80-B1F0-650203FDF06E}">
      <dgm:prSet/>
      <dgm:spPr/>
    </dgm:pt>
    <dgm:pt modelId="{6872F346-46DA-4C91-9DF4-C1EAB4D9DA04}" type="pres">
      <dgm:prSet presAssocID="{C937DB9D-77AB-4255-B3FC-FF9AA95B5BEC}" presName="Name0" presStyleCnt="0">
        <dgm:presLayoutVars>
          <dgm:dir/>
          <dgm:animLvl val="lvl"/>
          <dgm:resizeHandles/>
        </dgm:presLayoutVars>
      </dgm:prSet>
      <dgm:spPr/>
      <dgm:t>
        <a:bodyPr/>
        <a:lstStyle/>
        <a:p>
          <a:endParaRPr lang="en-US"/>
        </a:p>
      </dgm:t>
    </dgm:pt>
    <dgm:pt modelId="{575AEB92-8637-4E1B-80A4-98105FA0A059}" type="pres">
      <dgm:prSet presAssocID="{AEB2863B-8684-419B-AB10-A75E2A05C4D2}" presName="linNode" presStyleCnt="0"/>
      <dgm:spPr/>
    </dgm:pt>
    <dgm:pt modelId="{06DBB64E-6993-4839-925D-F00A709DE10A}" type="pres">
      <dgm:prSet presAssocID="{AEB2863B-8684-419B-AB10-A75E2A05C4D2}" presName="parentShp" presStyleLbl="node1" presStyleIdx="0" presStyleCnt="2">
        <dgm:presLayoutVars>
          <dgm:bulletEnabled val="1"/>
        </dgm:presLayoutVars>
      </dgm:prSet>
      <dgm:spPr/>
      <dgm:t>
        <a:bodyPr/>
        <a:lstStyle/>
        <a:p>
          <a:endParaRPr lang="en-US"/>
        </a:p>
      </dgm:t>
    </dgm:pt>
    <dgm:pt modelId="{6E581C1A-7A7D-4F7D-A1C7-CD3D689D9136}" type="pres">
      <dgm:prSet presAssocID="{AEB2863B-8684-419B-AB10-A75E2A05C4D2}" presName="childShp" presStyleLbl="bgAccFollowNode1" presStyleIdx="0" presStyleCnt="2" custLinFactNeighborY="6388">
        <dgm:presLayoutVars>
          <dgm:bulletEnabled val="1"/>
        </dgm:presLayoutVars>
      </dgm:prSet>
      <dgm:spPr/>
      <dgm:t>
        <a:bodyPr/>
        <a:lstStyle/>
        <a:p>
          <a:endParaRPr lang="en-US"/>
        </a:p>
      </dgm:t>
    </dgm:pt>
    <dgm:pt modelId="{9F0C34BC-891A-495A-AB89-27E50D15BCB4}" type="pres">
      <dgm:prSet presAssocID="{DEE29319-C6A1-4AC3-AC0A-BD6D1E48050C}" presName="spacing" presStyleCnt="0"/>
      <dgm:spPr/>
    </dgm:pt>
    <dgm:pt modelId="{3141F714-6F26-4156-820C-B7E293F1A023}" type="pres">
      <dgm:prSet presAssocID="{AD2144A8-2578-4521-9684-C9ECDFAC4294}" presName="linNode" presStyleCnt="0"/>
      <dgm:spPr/>
    </dgm:pt>
    <dgm:pt modelId="{AD446DDB-55C6-4811-BA76-905127E92F87}" type="pres">
      <dgm:prSet presAssocID="{AD2144A8-2578-4521-9684-C9ECDFAC4294}" presName="parentShp" presStyleLbl="node1" presStyleIdx="1" presStyleCnt="2">
        <dgm:presLayoutVars>
          <dgm:bulletEnabled val="1"/>
        </dgm:presLayoutVars>
      </dgm:prSet>
      <dgm:spPr/>
      <dgm:t>
        <a:bodyPr/>
        <a:lstStyle/>
        <a:p>
          <a:endParaRPr lang="en-US"/>
        </a:p>
      </dgm:t>
    </dgm:pt>
    <dgm:pt modelId="{9EA55911-F3B2-40DD-BE9C-2AA5E2487C9A}" type="pres">
      <dgm:prSet presAssocID="{AD2144A8-2578-4521-9684-C9ECDFAC4294}" presName="childShp" presStyleLbl="bgAccFollowNode1" presStyleIdx="1" presStyleCnt="2">
        <dgm:presLayoutVars>
          <dgm:bulletEnabled val="1"/>
        </dgm:presLayoutVars>
      </dgm:prSet>
      <dgm:spPr/>
      <dgm:t>
        <a:bodyPr/>
        <a:lstStyle/>
        <a:p>
          <a:endParaRPr lang="en-US"/>
        </a:p>
      </dgm:t>
    </dgm:pt>
  </dgm:ptLst>
  <dgm:cxnLst>
    <dgm:cxn modelId="{897FE3E1-BD73-4204-A594-635B092F63B7}" srcId="{C937DB9D-77AB-4255-B3FC-FF9AA95B5BEC}" destId="{AEB2863B-8684-419B-AB10-A75E2A05C4D2}" srcOrd="0" destOrd="0" parTransId="{D100D561-C8A9-448B-A9FA-5354DD66612D}" sibTransId="{DEE29319-C6A1-4AC3-AC0A-BD6D1E48050C}"/>
    <dgm:cxn modelId="{4747FAB9-6100-4677-8830-18C8282EC15D}" type="presOf" srcId="{AEB2863B-8684-419B-AB10-A75E2A05C4D2}" destId="{06DBB64E-6993-4839-925D-F00A709DE10A}" srcOrd="0" destOrd="0" presId="urn:microsoft.com/office/officeart/2005/8/layout/vList6"/>
    <dgm:cxn modelId="{6D182148-B5E2-444F-82CB-06B809C68EE8}" srcId="{AEB2863B-8684-419B-AB10-A75E2A05C4D2}" destId="{439646C0-CC8C-4A41-8751-E4155FAD4069}" srcOrd="1" destOrd="0" parTransId="{3C93D929-0637-4B83-93F9-704CEAFD09EB}" sibTransId="{19ED81A7-D8D4-4530-9325-2D0B7CFE073D}"/>
    <dgm:cxn modelId="{DF3D4158-090A-4CA0-BC39-9528D5D4A36D}" srcId="{C937DB9D-77AB-4255-B3FC-FF9AA95B5BEC}" destId="{AD2144A8-2578-4521-9684-C9ECDFAC4294}" srcOrd="1" destOrd="0" parTransId="{81A516B4-8CF8-40D9-B683-2A22262ED108}" sibTransId="{E0D80E47-21ED-4712-ACEA-3DF0DA447B0B}"/>
    <dgm:cxn modelId="{1FE918C1-56DC-47A9-924B-F2BA8145C753}" type="presOf" srcId="{1228A9D5-3095-4A2F-8C24-54E5FC36B197}" destId="{9EA55911-F3B2-40DD-BE9C-2AA5E2487C9A}" srcOrd="0" destOrd="2" presId="urn:microsoft.com/office/officeart/2005/8/layout/vList6"/>
    <dgm:cxn modelId="{795C3F8D-235C-4BA9-88C6-3CD6808B993E}" srcId="{AD2144A8-2578-4521-9684-C9ECDFAC4294}" destId="{ADD74075-70FF-4298-81F7-5F6DAB6DC6F2}" srcOrd="0" destOrd="0" parTransId="{13983959-3473-4907-97E0-7D6F51AC5DBE}" sibTransId="{C2EA4F98-0D8E-4AD1-8219-F45F30F4E932}"/>
    <dgm:cxn modelId="{EABB8349-8FD6-4C16-99D1-BB2310EC7C5F}" type="presOf" srcId="{439646C0-CC8C-4A41-8751-E4155FAD4069}" destId="{6E581C1A-7A7D-4F7D-A1C7-CD3D689D9136}" srcOrd="0" destOrd="1" presId="urn:microsoft.com/office/officeart/2005/8/layout/vList6"/>
    <dgm:cxn modelId="{205DC1FB-1F55-4E80-B1F0-650203FDF06E}" srcId="{AD2144A8-2578-4521-9684-C9ECDFAC4294}" destId="{1228A9D5-3095-4A2F-8C24-54E5FC36B197}" srcOrd="2" destOrd="0" parTransId="{372D41F1-7AB3-4F4C-BE6D-F128166D746F}" sibTransId="{630E40E4-86CF-4A4C-8C15-69C837971A49}"/>
    <dgm:cxn modelId="{9B5DC683-B1E9-4F09-8172-76D43F8D1A39}" srcId="{AEB2863B-8684-419B-AB10-A75E2A05C4D2}" destId="{0BE8465B-D8A1-4EF9-BDEA-9771265B5435}" srcOrd="0" destOrd="0" parTransId="{9415A93C-5407-40B5-AF31-F364BFA49A22}" sibTransId="{0071276A-2CB7-4821-ABE4-35FC148B4252}"/>
    <dgm:cxn modelId="{18FA7C1D-A273-4855-A192-89F4614E0013}" type="presOf" srcId="{011F9119-AFC0-4152-B3CA-3BC7F386C586}" destId="{9EA55911-F3B2-40DD-BE9C-2AA5E2487C9A}" srcOrd="0" destOrd="1" presId="urn:microsoft.com/office/officeart/2005/8/layout/vList6"/>
    <dgm:cxn modelId="{E97AE897-D962-4480-94D3-F574A039B0F9}" type="presOf" srcId="{C937DB9D-77AB-4255-B3FC-FF9AA95B5BEC}" destId="{6872F346-46DA-4C91-9DF4-C1EAB4D9DA04}" srcOrd="0" destOrd="0" presId="urn:microsoft.com/office/officeart/2005/8/layout/vList6"/>
    <dgm:cxn modelId="{23720378-B8FB-4BF4-961B-AC839E9D84CE}" type="presOf" srcId="{0BE8465B-D8A1-4EF9-BDEA-9771265B5435}" destId="{6E581C1A-7A7D-4F7D-A1C7-CD3D689D9136}" srcOrd="0" destOrd="0" presId="urn:microsoft.com/office/officeart/2005/8/layout/vList6"/>
    <dgm:cxn modelId="{E1C53EDE-EE9B-4AB4-A96B-2D30A264EFEA}" type="presOf" srcId="{ADD74075-70FF-4298-81F7-5F6DAB6DC6F2}" destId="{9EA55911-F3B2-40DD-BE9C-2AA5E2487C9A}" srcOrd="0" destOrd="0" presId="urn:microsoft.com/office/officeart/2005/8/layout/vList6"/>
    <dgm:cxn modelId="{A56339D4-9D73-4F6F-951E-33B2CC0A6C8A}" srcId="{AD2144A8-2578-4521-9684-C9ECDFAC4294}" destId="{011F9119-AFC0-4152-B3CA-3BC7F386C586}" srcOrd="1" destOrd="0" parTransId="{6F52724B-010F-4A82-B691-8F8169F772ED}" sibTransId="{2BF1E692-F8DC-4A64-A980-74FB9C5A2B84}"/>
    <dgm:cxn modelId="{4372CF3B-8B0C-436A-B0E2-8B283E74A5F0}" type="presOf" srcId="{AD2144A8-2578-4521-9684-C9ECDFAC4294}" destId="{AD446DDB-55C6-4811-BA76-905127E92F87}" srcOrd="0" destOrd="0" presId="urn:microsoft.com/office/officeart/2005/8/layout/vList6"/>
    <dgm:cxn modelId="{AD5CB7B9-B151-489F-95F3-408B7CAFA199}" type="presParOf" srcId="{6872F346-46DA-4C91-9DF4-C1EAB4D9DA04}" destId="{575AEB92-8637-4E1B-80A4-98105FA0A059}" srcOrd="0" destOrd="0" presId="urn:microsoft.com/office/officeart/2005/8/layout/vList6"/>
    <dgm:cxn modelId="{693F17DE-CF68-48C2-BDA8-EB711712EE5D}" type="presParOf" srcId="{575AEB92-8637-4E1B-80A4-98105FA0A059}" destId="{06DBB64E-6993-4839-925D-F00A709DE10A}" srcOrd="0" destOrd="0" presId="urn:microsoft.com/office/officeart/2005/8/layout/vList6"/>
    <dgm:cxn modelId="{F910546F-14BB-4083-AD09-6641CDD5BF1F}" type="presParOf" srcId="{575AEB92-8637-4E1B-80A4-98105FA0A059}" destId="{6E581C1A-7A7D-4F7D-A1C7-CD3D689D9136}" srcOrd="1" destOrd="0" presId="urn:microsoft.com/office/officeart/2005/8/layout/vList6"/>
    <dgm:cxn modelId="{633C693D-2570-4034-BF6E-DE043F82C37A}" type="presParOf" srcId="{6872F346-46DA-4C91-9DF4-C1EAB4D9DA04}" destId="{9F0C34BC-891A-495A-AB89-27E50D15BCB4}" srcOrd="1" destOrd="0" presId="urn:microsoft.com/office/officeart/2005/8/layout/vList6"/>
    <dgm:cxn modelId="{67DEFCC7-3D67-4262-965B-B9612141CF29}" type="presParOf" srcId="{6872F346-46DA-4C91-9DF4-C1EAB4D9DA04}" destId="{3141F714-6F26-4156-820C-B7E293F1A023}" srcOrd="2" destOrd="0" presId="urn:microsoft.com/office/officeart/2005/8/layout/vList6"/>
    <dgm:cxn modelId="{178C7814-ECB0-47CD-B44A-D61B38392583}" type="presParOf" srcId="{3141F714-6F26-4156-820C-B7E293F1A023}" destId="{AD446DDB-55C6-4811-BA76-905127E92F87}" srcOrd="0" destOrd="0" presId="urn:microsoft.com/office/officeart/2005/8/layout/vList6"/>
    <dgm:cxn modelId="{6228691A-A62F-41FA-8C00-3D469CEA504A}" type="presParOf" srcId="{3141F714-6F26-4156-820C-B7E293F1A023}" destId="{9EA55911-F3B2-40DD-BE9C-2AA5E2487C9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DF1EE-3C69-4DC9-A662-1407691F288C}" type="doc">
      <dgm:prSet loTypeId="urn:microsoft.com/office/officeart/2005/8/layout/equation2" loCatId="process" qsTypeId="urn:microsoft.com/office/officeart/2005/8/quickstyle/simple1" qsCatId="simple" csTypeId="urn:microsoft.com/office/officeart/2005/8/colors/accent1_2" csCatId="accent1" phldr="1"/>
      <dgm:spPr/>
    </dgm:pt>
    <dgm:pt modelId="{8C23D9AB-789B-4B1F-ACBD-2A0A0D995A66}">
      <dgm:prSet phldrT="[Metin]"/>
      <dgm:spPr/>
      <dgm:t>
        <a:bodyPr/>
        <a:lstStyle/>
        <a:p>
          <a:r>
            <a:rPr lang="tr-TR" dirty="0" smtClean="0"/>
            <a:t>Language of </a:t>
          </a:r>
          <a:r>
            <a:rPr lang="en-US" noProof="0" dirty="0" smtClean="0"/>
            <a:t>Religious</a:t>
          </a:r>
          <a:r>
            <a:rPr lang="tr-TR" dirty="0" smtClean="0"/>
            <a:t> </a:t>
          </a:r>
          <a:r>
            <a:rPr lang="en-US" noProof="0" dirty="0" smtClean="0"/>
            <a:t>science</a:t>
          </a:r>
          <a:endParaRPr lang="en-US" noProof="0" dirty="0"/>
        </a:p>
      </dgm:t>
    </dgm:pt>
    <dgm:pt modelId="{85CD7A6E-66E3-46E0-B23F-5FE3DB1C1A77}" type="parTrans" cxnId="{F82D542D-DDAD-43F1-A5B5-66FD9EF9AACA}">
      <dgm:prSet/>
      <dgm:spPr/>
      <dgm:t>
        <a:bodyPr/>
        <a:lstStyle/>
        <a:p>
          <a:endParaRPr lang="en-US"/>
        </a:p>
      </dgm:t>
    </dgm:pt>
    <dgm:pt modelId="{0B7D33E2-6CA9-443B-B04C-36073EB5C104}" type="sibTrans" cxnId="{F82D542D-DDAD-43F1-A5B5-66FD9EF9AACA}">
      <dgm:prSet/>
      <dgm:spPr/>
      <dgm:t>
        <a:bodyPr/>
        <a:lstStyle/>
        <a:p>
          <a:endParaRPr lang="en-US"/>
        </a:p>
      </dgm:t>
    </dgm:pt>
    <dgm:pt modelId="{AE76BEBA-6A94-4EBE-A2F1-DE1EF1D48DBA}">
      <dgm:prSet phldrT="[Metin]"/>
      <dgm:spPr/>
      <dgm:t>
        <a:bodyPr/>
        <a:lstStyle/>
        <a:p>
          <a:r>
            <a:rPr lang="tr-TR" dirty="0" smtClean="0"/>
            <a:t>Language of </a:t>
          </a:r>
          <a:r>
            <a:rPr lang="en-US" noProof="0" dirty="0" smtClean="0"/>
            <a:t>educational</a:t>
          </a:r>
          <a:r>
            <a:rPr lang="tr-TR" dirty="0" smtClean="0"/>
            <a:t> </a:t>
          </a:r>
          <a:r>
            <a:rPr lang="en-US" noProof="0" dirty="0" smtClean="0"/>
            <a:t>science</a:t>
          </a:r>
          <a:endParaRPr lang="en-US" noProof="0" dirty="0"/>
        </a:p>
      </dgm:t>
    </dgm:pt>
    <dgm:pt modelId="{843B6060-5E51-489C-90DE-54577911D3E4}" type="parTrans" cxnId="{AA82AEFB-16F2-4D95-A57E-BB5D415EF1B2}">
      <dgm:prSet/>
      <dgm:spPr/>
      <dgm:t>
        <a:bodyPr/>
        <a:lstStyle/>
        <a:p>
          <a:endParaRPr lang="en-US"/>
        </a:p>
      </dgm:t>
    </dgm:pt>
    <dgm:pt modelId="{116AF33B-EB83-4369-A3B7-FC2D4AB29138}" type="sibTrans" cxnId="{AA82AEFB-16F2-4D95-A57E-BB5D415EF1B2}">
      <dgm:prSet/>
      <dgm:spPr/>
      <dgm:t>
        <a:bodyPr/>
        <a:lstStyle/>
        <a:p>
          <a:endParaRPr lang="en-US"/>
        </a:p>
      </dgm:t>
    </dgm:pt>
    <dgm:pt modelId="{B9B67763-8DCC-4C5F-B8BB-E140A4AD5BCE}">
      <dgm:prSet phldrT="[Metin]"/>
      <dgm:spPr/>
      <dgm:t>
        <a:bodyPr/>
        <a:lstStyle/>
        <a:p>
          <a:r>
            <a:rPr lang="tr-TR" dirty="0" smtClean="0"/>
            <a:t>Language of </a:t>
          </a:r>
          <a:r>
            <a:rPr lang="en-US" noProof="0" dirty="0" smtClean="0"/>
            <a:t>Religious</a:t>
          </a:r>
          <a:r>
            <a:rPr lang="tr-TR" dirty="0" smtClean="0"/>
            <a:t> </a:t>
          </a:r>
          <a:r>
            <a:rPr lang="en-US" noProof="0" dirty="0" smtClean="0"/>
            <a:t>pedagogy</a:t>
          </a:r>
          <a:endParaRPr lang="en-US" noProof="0" dirty="0"/>
        </a:p>
      </dgm:t>
    </dgm:pt>
    <dgm:pt modelId="{59DD5970-0B39-4405-884E-05140CDD6722}" type="parTrans" cxnId="{C2BF397B-1620-4131-ACCD-0DF972D720F6}">
      <dgm:prSet/>
      <dgm:spPr/>
      <dgm:t>
        <a:bodyPr/>
        <a:lstStyle/>
        <a:p>
          <a:endParaRPr lang="en-US"/>
        </a:p>
      </dgm:t>
    </dgm:pt>
    <dgm:pt modelId="{E9892714-E938-4487-B958-D0AD7E014D39}" type="sibTrans" cxnId="{C2BF397B-1620-4131-ACCD-0DF972D720F6}">
      <dgm:prSet/>
      <dgm:spPr/>
      <dgm:t>
        <a:bodyPr/>
        <a:lstStyle/>
        <a:p>
          <a:endParaRPr lang="en-US"/>
        </a:p>
      </dgm:t>
    </dgm:pt>
    <dgm:pt modelId="{5DE9AD55-5142-4266-9276-2A96D30DFF34}" type="pres">
      <dgm:prSet presAssocID="{479DF1EE-3C69-4DC9-A662-1407691F288C}" presName="Name0" presStyleCnt="0">
        <dgm:presLayoutVars>
          <dgm:dir/>
          <dgm:resizeHandles val="exact"/>
        </dgm:presLayoutVars>
      </dgm:prSet>
      <dgm:spPr/>
    </dgm:pt>
    <dgm:pt modelId="{69FDA801-1854-4155-A5EE-9B57D8B3EE69}" type="pres">
      <dgm:prSet presAssocID="{479DF1EE-3C69-4DC9-A662-1407691F288C}" presName="vNodes" presStyleCnt="0"/>
      <dgm:spPr/>
    </dgm:pt>
    <dgm:pt modelId="{5D7C2EE3-358F-4137-A47C-D259CDFB8ED0}" type="pres">
      <dgm:prSet presAssocID="{8C23D9AB-789B-4B1F-ACBD-2A0A0D995A66}" presName="node" presStyleLbl="node1" presStyleIdx="0" presStyleCnt="3">
        <dgm:presLayoutVars>
          <dgm:bulletEnabled val="1"/>
        </dgm:presLayoutVars>
      </dgm:prSet>
      <dgm:spPr/>
      <dgm:t>
        <a:bodyPr/>
        <a:lstStyle/>
        <a:p>
          <a:endParaRPr lang="en-US"/>
        </a:p>
      </dgm:t>
    </dgm:pt>
    <dgm:pt modelId="{2BE839DC-5858-4605-8C9E-873A6A83987F}" type="pres">
      <dgm:prSet presAssocID="{0B7D33E2-6CA9-443B-B04C-36073EB5C104}" presName="spacerT" presStyleCnt="0"/>
      <dgm:spPr/>
    </dgm:pt>
    <dgm:pt modelId="{257B91BA-6741-4644-9F66-663790AE3AAE}" type="pres">
      <dgm:prSet presAssocID="{0B7D33E2-6CA9-443B-B04C-36073EB5C104}" presName="sibTrans" presStyleLbl="sibTrans2D1" presStyleIdx="0" presStyleCnt="2"/>
      <dgm:spPr/>
      <dgm:t>
        <a:bodyPr/>
        <a:lstStyle/>
        <a:p>
          <a:endParaRPr lang="en-US"/>
        </a:p>
      </dgm:t>
    </dgm:pt>
    <dgm:pt modelId="{4009E04D-CB75-486B-9675-CE084670D124}" type="pres">
      <dgm:prSet presAssocID="{0B7D33E2-6CA9-443B-B04C-36073EB5C104}" presName="spacerB" presStyleCnt="0"/>
      <dgm:spPr/>
    </dgm:pt>
    <dgm:pt modelId="{F95659EA-CEE2-4893-875F-CAB3F112E13D}" type="pres">
      <dgm:prSet presAssocID="{AE76BEBA-6A94-4EBE-A2F1-DE1EF1D48DBA}" presName="node" presStyleLbl="node1" presStyleIdx="1" presStyleCnt="3">
        <dgm:presLayoutVars>
          <dgm:bulletEnabled val="1"/>
        </dgm:presLayoutVars>
      </dgm:prSet>
      <dgm:spPr/>
      <dgm:t>
        <a:bodyPr/>
        <a:lstStyle/>
        <a:p>
          <a:endParaRPr lang="en-US"/>
        </a:p>
      </dgm:t>
    </dgm:pt>
    <dgm:pt modelId="{099826DD-72B3-41E3-9365-A6FA04F34938}" type="pres">
      <dgm:prSet presAssocID="{479DF1EE-3C69-4DC9-A662-1407691F288C}" presName="sibTransLast" presStyleLbl="sibTrans2D1" presStyleIdx="1" presStyleCnt="2"/>
      <dgm:spPr/>
      <dgm:t>
        <a:bodyPr/>
        <a:lstStyle/>
        <a:p>
          <a:endParaRPr lang="en-US"/>
        </a:p>
      </dgm:t>
    </dgm:pt>
    <dgm:pt modelId="{57C4574A-0176-4E27-81E8-25E8E987C0E7}" type="pres">
      <dgm:prSet presAssocID="{479DF1EE-3C69-4DC9-A662-1407691F288C}" presName="connectorText" presStyleLbl="sibTrans2D1" presStyleIdx="1" presStyleCnt="2"/>
      <dgm:spPr/>
      <dgm:t>
        <a:bodyPr/>
        <a:lstStyle/>
        <a:p>
          <a:endParaRPr lang="en-US"/>
        </a:p>
      </dgm:t>
    </dgm:pt>
    <dgm:pt modelId="{28D9FD9C-8225-413E-960E-11D5C987C08D}" type="pres">
      <dgm:prSet presAssocID="{479DF1EE-3C69-4DC9-A662-1407691F288C}" presName="lastNode" presStyleLbl="node1" presStyleIdx="2" presStyleCnt="3">
        <dgm:presLayoutVars>
          <dgm:bulletEnabled val="1"/>
        </dgm:presLayoutVars>
      </dgm:prSet>
      <dgm:spPr/>
      <dgm:t>
        <a:bodyPr/>
        <a:lstStyle/>
        <a:p>
          <a:endParaRPr lang="en-US"/>
        </a:p>
      </dgm:t>
    </dgm:pt>
  </dgm:ptLst>
  <dgm:cxnLst>
    <dgm:cxn modelId="{29F8E4B5-7C7A-4520-9666-917FD2DF4841}" type="presOf" srcId="{0B7D33E2-6CA9-443B-B04C-36073EB5C104}" destId="{257B91BA-6741-4644-9F66-663790AE3AAE}" srcOrd="0" destOrd="0" presId="urn:microsoft.com/office/officeart/2005/8/layout/equation2"/>
    <dgm:cxn modelId="{5BE4C85B-5E79-4434-9106-1E8E2E374C23}" type="presOf" srcId="{479DF1EE-3C69-4DC9-A662-1407691F288C}" destId="{5DE9AD55-5142-4266-9276-2A96D30DFF34}" srcOrd="0" destOrd="0" presId="urn:microsoft.com/office/officeart/2005/8/layout/equation2"/>
    <dgm:cxn modelId="{B55AC9CF-2638-4A2B-A71D-A6CF47BFB89D}" type="presOf" srcId="{116AF33B-EB83-4369-A3B7-FC2D4AB29138}" destId="{099826DD-72B3-41E3-9365-A6FA04F34938}" srcOrd="0" destOrd="0" presId="urn:microsoft.com/office/officeart/2005/8/layout/equation2"/>
    <dgm:cxn modelId="{F82D542D-DDAD-43F1-A5B5-66FD9EF9AACA}" srcId="{479DF1EE-3C69-4DC9-A662-1407691F288C}" destId="{8C23D9AB-789B-4B1F-ACBD-2A0A0D995A66}" srcOrd="0" destOrd="0" parTransId="{85CD7A6E-66E3-46E0-B23F-5FE3DB1C1A77}" sibTransId="{0B7D33E2-6CA9-443B-B04C-36073EB5C104}"/>
    <dgm:cxn modelId="{AA82AEFB-16F2-4D95-A57E-BB5D415EF1B2}" srcId="{479DF1EE-3C69-4DC9-A662-1407691F288C}" destId="{AE76BEBA-6A94-4EBE-A2F1-DE1EF1D48DBA}" srcOrd="1" destOrd="0" parTransId="{843B6060-5E51-489C-90DE-54577911D3E4}" sibTransId="{116AF33B-EB83-4369-A3B7-FC2D4AB29138}"/>
    <dgm:cxn modelId="{23DD1180-B4CD-4F4B-B0E5-3B593984A802}" type="presOf" srcId="{AE76BEBA-6A94-4EBE-A2F1-DE1EF1D48DBA}" destId="{F95659EA-CEE2-4893-875F-CAB3F112E13D}" srcOrd="0" destOrd="0" presId="urn:microsoft.com/office/officeart/2005/8/layout/equation2"/>
    <dgm:cxn modelId="{5D4D0A07-FE8E-44A7-88E3-8E9E7049C434}" type="presOf" srcId="{116AF33B-EB83-4369-A3B7-FC2D4AB29138}" destId="{57C4574A-0176-4E27-81E8-25E8E987C0E7}" srcOrd="1" destOrd="0" presId="urn:microsoft.com/office/officeart/2005/8/layout/equation2"/>
    <dgm:cxn modelId="{9A63F1C0-6EC1-430E-9C98-2BC21C0BD56E}" type="presOf" srcId="{B9B67763-8DCC-4C5F-B8BB-E140A4AD5BCE}" destId="{28D9FD9C-8225-413E-960E-11D5C987C08D}" srcOrd="0" destOrd="0" presId="urn:microsoft.com/office/officeart/2005/8/layout/equation2"/>
    <dgm:cxn modelId="{C2BF397B-1620-4131-ACCD-0DF972D720F6}" srcId="{479DF1EE-3C69-4DC9-A662-1407691F288C}" destId="{B9B67763-8DCC-4C5F-B8BB-E140A4AD5BCE}" srcOrd="2" destOrd="0" parTransId="{59DD5970-0B39-4405-884E-05140CDD6722}" sibTransId="{E9892714-E938-4487-B958-D0AD7E014D39}"/>
    <dgm:cxn modelId="{1612573E-E637-4603-8ED1-908FEA9A9D29}" type="presOf" srcId="{8C23D9AB-789B-4B1F-ACBD-2A0A0D995A66}" destId="{5D7C2EE3-358F-4137-A47C-D259CDFB8ED0}" srcOrd="0" destOrd="0" presId="urn:microsoft.com/office/officeart/2005/8/layout/equation2"/>
    <dgm:cxn modelId="{1EDB3EB3-0807-4EB7-9896-85C80C852BA4}" type="presParOf" srcId="{5DE9AD55-5142-4266-9276-2A96D30DFF34}" destId="{69FDA801-1854-4155-A5EE-9B57D8B3EE69}" srcOrd="0" destOrd="0" presId="urn:microsoft.com/office/officeart/2005/8/layout/equation2"/>
    <dgm:cxn modelId="{312D5A83-F79D-4443-8A51-DDA69E8357C9}" type="presParOf" srcId="{69FDA801-1854-4155-A5EE-9B57D8B3EE69}" destId="{5D7C2EE3-358F-4137-A47C-D259CDFB8ED0}" srcOrd="0" destOrd="0" presId="urn:microsoft.com/office/officeart/2005/8/layout/equation2"/>
    <dgm:cxn modelId="{2B55B50E-E672-45F3-B31B-DAEEF228F312}" type="presParOf" srcId="{69FDA801-1854-4155-A5EE-9B57D8B3EE69}" destId="{2BE839DC-5858-4605-8C9E-873A6A83987F}" srcOrd="1" destOrd="0" presId="urn:microsoft.com/office/officeart/2005/8/layout/equation2"/>
    <dgm:cxn modelId="{41CD7908-8085-43BA-AA74-DB5F5F3D7496}" type="presParOf" srcId="{69FDA801-1854-4155-A5EE-9B57D8B3EE69}" destId="{257B91BA-6741-4644-9F66-663790AE3AAE}" srcOrd="2" destOrd="0" presId="urn:microsoft.com/office/officeart/2005/8/layout/equation2"/>
    <dgm:cxn modelId="{233B83B2-26F5-43EF-B6A8-66B1FE7713AC}" type="presParOf" srcId="{69FDA801-1854-4155-A5EE-9B57D8B3EE69}" destId="{4009E04D-CB75-486B-9675-CE084670D124}" srcOrd="3" destOrd="0" presId="urn:microsoft.com/office/officeart/2005/8/layout/equation2"/>
    <dgm:cxn modelId="{1957C46C-E6E3-491C-B015-70E8923BB6A9}" type="presParOf" srcId="{69FDA801-1854-4155-A5EE-9B57D8B3EE69}" destId="{F95659EA-CEE2-4893-875F-CAB3F112E13D}" srcOrd="4" destOrd="0" presId="urn:microsoft.com/office/officeart/2005/8/layout/equation2"/>
    <dgm:cxn modelId="{CB363C15-B5B3-4F20-83FB-5844A95A99D9}" type="presParOf" srcId="{5DE9AD55-5142-4266-9276-2A96D30DFF34}" destId="{099826DD-72B3-41E3-9365-A6FA04F34938}" srcOrd="1" destOrd="0" presId="urn:microsoft.com/office/officeart/2005/8/layout/equation2"/>
    <dgm:cxn modelId="{2F1EA559-2C78-42A2-B491-8A617900C152}" type="presParOf" srcId="{099826DD-72B3-41E3-9365-A6FA04F34938}" destId="{57C4574A-0176-4E27-81E8-25E8E987C0E7}" srcOrd="0" destOrd="0" presId="urn:microsoft.com/office/officeart/2005/8/layout/equation2"/>
    <dgm:cxn modelId="{64198922-9745-4BC4-9C01-417B8128AB7A}" type="presParOf" srcId="{5DE9AD55-5142-4266-9276-2A96D30DFF34}" destId="{28D9FD9C-8225-413E-960E-11D5C987C08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81C1A-7A7D-4F7D-A1C7-CD3D689D9136}">
      <dsp:nvSpPr>
        <dsp:cNvPr id="0" name=""/>
        <dsp:cNvSpPr/>
      </dsp:nvSpPr>
      <dsp:spPr>
        <a:xfrm>
          <a:off x="3840479" y="101306"/>
          <a:ext cx="5760720" cy="1579554"/>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noProof="0" dirty="0" smtClean="0"/>
            <a:t>Normative-deductive</a:t>
          </a:r>
          <a:endParaRPr lang="en-US" sz="2600" kern="1200" noProof="0" dirty="0"/>
        </a:p>
        <a:p>
          <a:pPr marL="228600" lvl="1" indent="-228600" algn="l" defTabSz="1155700">
            <a:lnSpc>
              <a:spcPct val="90000"/>
            </a:lnSpc>
            <a:spcBef>
              <a:spcPct val="0"/>
            </a:spcBef>
            <a:spcAft>
              <a:spcPct val="15000"/>
            </a:spcAft>
            <a:buChar char="••"/>
          </a:pPr>
          <a:r>
            <a:rPr lang="en-US" sz="2600" kern="1200" noProof="0" dirty="0" err="1" smtClean="0"/>
            <a:t>Sp</a:t>
          </a:r>
          <a:r>
            <a:rPr lang="tr-TR" sz="2600" kern="1200" noProof="0" dirty="0" smtClean="0"/>
            <a:t>i</a:t>
          </a:r>
          <a:r>
            <a:rPr lang="en-US" sz="2600" kern="1200" noProof="0" dirty="0" smtClean="0"/>
            <a:t>ritual-hermeneutics</a:t>
          </a:r>
          <a:endParaRPr lang="en-US" sz="2600" kern="1200" noProof="0" dirty="0"/>
        </a:p>
      </dsp:txBody>
      <dsp:txXfrm>
        <a:off x="3840479" y="298750"/>
        <a:ext cx="5168387" cy="1184666"/>
      </dsp:txXfrm>
    </dsp:sp>
    <dsp:sp modelId="{06DBB64E-6993-4839-925D-F00A709DE10A}">
      <dsp:nvSpPr>
        <dsp:cNvPr id="0" name=""/>
        <dsp:cNvSpPr/>
      </dsp:nvSpPr>
      <dsp:spPr>
        <a:xfrm>
          <a:off x="0" y="405"/>
          <a:ext cx="3840480" cy="15795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noProof="0" dirty="0" smtClean="0"/>
            <a:t>Spiritual scientific methods</a:t>
          </a:r>
          <a:endParaRPr lang="en-US" sz="3800" kern="1200" noProof="0" dirty="0"/>
        </a:p>
      </dsp:txBody>
      <dsp:txXfrm>
        <a:off x="77107" y="77512"/>
        <a:ext cx="3686266" cy="1425340"/>
      </dsp:txXfrm>
    </dsp:sp>
    <dsp:sp modelId="{9EA55911-F3B2-40DD-BE9C-2AA5E2487C9A}">
      <dsp:nvSpPr>
        <dsp:cNvPr id="0" name=""/>
        <dsp:cNvSpPr/>
      </dsp:nvSpPr>
      <dsp:spPr>
        <a:xfrm>
          <a:off x="3840479" y="1737915"/>
          <a:ext cx="5760720" cy="1579554"/>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tr-TR" sz="2600" kern="1200" dirty="0" smtClean="0"/>
            <a:t>Statistical </a:t>
          </a:r>
          <a:r>
            <a:rPr lang="en-US" sz="2600" kern="1200" noProof="0" dirty="0" smtClean="0"/>
            <a:t>methods</a:t>
          </a:r>
          <a:endParaRPr lang="en-US" sz="2600" kern="1200" noProof="0" dirty="0"/>
        </a:p>
        <a:p>
          <a:pPr marL="228600" lvl="1" indent="-228600" algn="l" defTabSz="1155700">
            <a:lnSpc>
              <a:spcPct val="90000"/>
            </a:lnSpc>
            <a:spcBef>
              <a:spcPct val="0"/>
            </a:spcBef>
            <a:spcAft>
              <a:spcPct val="15000"/>
            </a:spcAft>
            <a:buChar char="••"/>
          </a:pPr>
          <a:r>
            <a:rPr lang="en-US" sz="2600" kern="1200" noProof="0" dirty="0" smtClean="0"/>
            <a:t>Interview</a:t>
          </a:r>
          <a:endParaRPr lang="en-US" sz="2600" kern="1200" noProof="0" dirty="0"/>
        </a:p>
        <a:p>
          <a:pPr marL="228600" lvl="1" indent="-228600" algn="l" defTabSz="1155700">
            <a:lnSpc>
              <a:spcPct val="90000"/>
            </a:lnSpc>
            <a:spcBef>
              <a:spcPct val="0"/>
            </a:spcBef>
            <a:spcAft>
              <a:spcPct val="15000"/>
            </a:spcAft>
            <a:buChar char="••"/>
          </a:pPr>
          <a:r>
            <a:rPr lang="en-US" sz="2600" kern="1200" noProof="0" dirty="0" smtClean="0"/>
            <a:t>Survey/inquiry</a:t>
          </a:r>
          <a:endParaRPr lang="en-US" sz="2600" kern="1200" noProof="0" dirty="0"/>
        </a:p>
      </dsp:txBody>
      <dsp:txXfrm>
        <a:off x="3840479" y="1935359"/>
        <a:ext cx="5168387" cy="1184666"/>
      </dsp:txXfrm>
    </dsp:sp>
    <dsp:sp modelId="{AD446DDB-55C6-4811-BA76-905127E92F87}">
      <dsp:nvSpPr>
        <dsp:cNvPr id="0" name=""/>
        <dsp:cNvSpPr/>
      </dsp:nvSpPr>
      <dsp:spPr>
        <a:xfrm>
          <a:off x="0" y="1737915"/>
          <a:ext cx="3840480" cy="157955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noProof="0" dirty="0" smtClean="0"/>
            <a:t>Empiric methods</a:t>
          </a:r>
          <a:endParaRPr lang="en-US" sz="3800" kern="1200" noProof="0" dirty="0"/>
        </a:p>
      </dsp:txBody>
      <dsp:txXfrm>
        <a:off x="77107" y="1815022"/>
        <a:ext cx="3686266" cy="1425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C2EE3-358F-4137-A47C-D259CDFB8ED0}">
      <dsp:nvSpPr>
        <dsp:cNvPr id="0" name=""/>
        <dsp:cNvSpPr/>
      </dsp:nvSpPr>
      <dsp:spPr>
        <a:xfrm>
          <a:off x="509984" y="1963"/>
          <a:ext cx="1974453" cy="19744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t>Language of </a:t>
          </a:r>
          <a:r>
            <a:rPr lang="en-US" sz="2300" kern="1200" noProof="0" dirty="0" smtClean="0"/>
            <a:t>Religious</a:t>
          </a:r>
          <a:r>
            <a:rPr lang="tr-TR" sz="2300" kern="1200" dirty="0" smtClean="0"/>
            <a:t> </a:t>
          </a:r>
          <a:r>
            <a:rPr lang="en-US" sz="2300" kern="1200" noProof="0" dirty="0" smtClean="0"/>
            <a:t>science</a:t>
          </a:r>
          <a:endParaRPr lang="en-US" sz="2300" kern="1200" noProof="0" dirty="0"/>
        </a:p>
      </dsp:txBody>
      <dsp:txXfrm>
        <a:off x="799136" y="291115"/>
        <a:ext cx="1396149" cy="1396149"/>
      </dsp:txXfrm>
    </dsp:sp>
    <dsp:sp modelId="{257B91BA-6741-4644-9F66-663790AE3AAE}">
      <dsp:nvSpPr>
        <dsp:cNvPr id="0" name=""/>
        <dsp:cNvSpPr/>
      </dsp:nvSpPr>
      <dsp:spPr>
        <a:xfrm>
          <a:off x="924619" y="2136742"/>
          <a:ext cx="1145182" cy="114518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076413" y="2574660"/>
        <a:ext cx="841594" cy="269346"/>
      </dsp:txXfrm>
    </dsp:sp>
    <dsp:sp modelId="{F95659EA-CEE2-4893-875F-CAB3F112E13D}">
      <dsp:nvSpPr>
        <dsp:cNvPr id="0" name=""/>
        <dsp:cNvSpPr/>
      </dsp:nvSpPr>
      <dsp:spPr>
        <a:xfrm>
          <a:off x="509984" y="3442250"/>
          <a:ext cx="1974453" cy="19744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kern="1200" dirty="0" smtClean="0"/>
            <a:t>Language of </a:t>
          </a:r>
          <a:r>
            <a:rPr lang="en-US" sz="2300" kern="1200" noProof="0" dirty="0" smtClean="0"/>
            <a:t>educational</a:t>
          </a:r>
          <a:r>
            <a:rPr lang="tr-TR" sz="2300" kern="1200" dirty="0" smtClean="0"/>
            <a:t> </a:t>
          </a:r>
          <a:r>
            <a:rPr lang="en-US" sz="2300" kern="1200" noProof="0" dirty="0" smtClean="0"/>
            <a:t>science</a:t>
          </a:r>
          <a:endParaRPr lang="en-US" sz="2300" kern="1200" noProof="0" dirty="0"/>
        </a:p>
      </dsp:txBody>
      <dsp:txXfrm>
        <a:off x="799136" y="3731402"/>
        <a:ext cx="1396149" cy="1396149"/>
      </dsp:txXfrm>
    </dsp:sp>
    <dsp:sp modelId="{099826DD-72B3-41E3-9365-A6FA04F34938}">
      <dsp:nvSpPr>
        <dsp:cNvPr id="0" name=""/>
        <dsp:cNvSpPr/>
      </dsp:nvSpPr>
      <dsp:spPr>
        <a:xfrm>
          <a:off x="2780605" y="2342085"/>
          <a:ext cx="627876" cy="734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780605" y="2488984"/>
        <a:ext cx="439513" cy="440698"/>
      </dsp:txXfrm>
    </dsp:sp>
    <dsp:sp modelId="{28D9FD9C-8225-413E-960E-11D5C987C08D}">
      <dsp:nvSpPr>
        <dsp:cNvPr id="0" name=""/>
        <dsp:cNvSpPr/>
      </dsp:nvSpPr>
      <dsp:spPr>
        <a:xfrm>
          <a:off x="3669109" y="734880"/>
          <a:ext cx="3948906" cy="394890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tr-TR" sz="5100" kern="1200" dirty="0" smtClean="0"/>
            <a:t>Language of </a:t>
          </a:r>
          <a:r>
            <a:rPr lang="en-US" sz="5100" kern="1200" noProof="0" dirty="0" smtClean="0"/>
            <a:t>Religious</a:t>
          </a:r>
          <a:r>
            <a:rPr lang="tr-TR" sz="5100" kern="1200" dirty="0" smtClean="0"/>
            <a:t> </a:t>
          </a:r>
          <a:r>
            <a:rPr lang="en-US" sz="5100" kern="1200" noProof="0" dirty="0" smtClean="0"/>
            <a:t>pedagogy</a:t>
          </a:r>
          <a:endParaRPr lang="en-US" sz="5100" kern="1200" noProof="0" dirty="0"/>
        </a:p>
      </dsp:txBody>
      <dsp:txXfrm>
        <a:off x="4247413" y="1313184"/>
        <a:ext cx="2792298" cy="279229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ECCB1CF-FB0C-4E60-A2DD-7BDA68CF15A8}" type="datetimeFigureOut">
              <a:rPr lang="en-US" smtClean="0"/>
              <a:t>10/28/2017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9BF7764-AAA5-422D-B357-823FCD9601C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62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CB1CF-FB0C-4E60-A2DD-7BDA68CF15A8}"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F7764-AAA5-422D-B357-823FCD9601C1}" type="slidenum">
              <a:rPr lang="en-US" smtClean="0"/>
              <a:t>‹#›</a:t>
            </a:fld>
            <a:endParaRPr lang="en-US"/>
          </a:p>
        </p:txBody>
      </p:sp>
    </p:spTree>
    <p:extLst>
      <p:ext uri="{BB962C8B-B14F-4D97-AF65-F5344CB8AC3E}">
        <p14:creationId xmlns:p14="http://schemas.microsoft.com/office/powerpoint/2010/main" val="404483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CB1CF-FB0C-4E60-A2DD-7BDA68CF15A8}"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7764-AAA5-422D-B357-823FCD9601C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74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CB1CF-FB0C-4E60-A2DD-7BDA68CF15A8}"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7764-AAA5-422D-B357-823FCD9601C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62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CB1CF-FB0C-4E60-A2DD-7BDA68CF15A8}"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7764-AAA5-422D-B357-823FCD9601C1}" type="slidenum">
              <a:rPr lang="en-US" smtClean="0"/>
              <a:t>‹#›</a:t>
            </a:fld>
            <a:endParaRPr lang="en-US"/>
          </a:p>
        </p:txBody>
      </p:sp>
    </p:spTree>
    <p:extLst>
      <p:ext uri="{BB962C8B-B14F-4D97-AF65-F5344CB8AC3E}">
        <p14:creationId xmlns:p14="http://schemas.microsoft.com/office/powerpoint/2010/main" val="319987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CB1CF-FB0C-4E60-A2DD-7BDA68CF15A8}"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7764-AAA5-422D-B357-823FCD9601C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944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CB1CF-FB0C-4E60-A2DD-7BDA68CF15A8}"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7764-AAA5-422D-B357-823FCD9601C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827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CCB1CF-FB0C-4E60-A2DD-7BDA68CF15A8}"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7764-AAA5-422D-B357-823FCD9601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7164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CCB1CF-FB0C-4E60-A2DD-7BDA68CF15A8}"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7764-AAA5-422D-B357-823FCD9601C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460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CCB1CF-FB0C-4E60-A2DD-7BDA68CF15A8}"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7764-AAA5-422D-B357-823FCD9601C1}" type="slidenum">
              <a:rPr lang="en-US" smtClean="0"/>
              <a:t>‹#›</a:t>
            </a:fld>
            <a:endParaRPr lang="en-US"/>
          </a:p>
        </p:txBody>
      </p:sp>
    </p:spTree>
    <p:extLst>
      <p:ext uri="{BB962C8B-B14F-4D97-AF65-F5344CB8AC3E}">
        <p14:creationId xmlns:p14="http://schemas.microsoft.com/office/powerpoint/2010/main" val="250616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CB1CF-FB0C-4E60-A2DD-7BDA68CF15A8}"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7764-AAA5-422D-B357-823FCD9601C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05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CCB1CF-FB0C-4E60-A2DD-7BDA68CF15A8}"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F7764-AAA5-422D-B357-823FCD9601C1}" type="slidenum">
              <a:rPr lang="en-US" smtClean="0"/>
              <a:t>‹#›</a:t>
            </a:fld>
            <a:endParaRPr lang="en-US"/>
          </a:p>
        </p:txBody>
      </p:sp>
    </p:spTree>
    <p:extLst>
      <p:ext uri="{BB962C8B-B14F-4D97-AF65-F5344CB8AC3E}">
        <p14:creationId xmlns:p14="http://schemas.microsoft.com/office/powerpoint/2010/main" val="176294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CCB1CF-FB0C-4E60-A2DD-7BDA68CF15A8}"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F7764-AAA5-422D-B357-823FCD9601C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40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CCB1CF-FB0C-4E60-A2DD-7BDA68CF15A8}"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F7764-AAA5-422D-B357-823FCD9601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89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CB1CF-FB0C-4E60-A2DD-7BDA68CF15A8}"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F7764-AAA5-422D-B357-823FCD9601C1}" type="slidenum">
              <a:rPr lang="en-US" smtClean="0"/>
              <a:t>‹#›</a:t>
            </a:fld>
            <a:endParaRPr lang="en-US"/>
          </a:p>
        </p:txBody>
      </p:sp>
    </p:spTree>
    <p:extLst>
      <p:ext uri="{BB962C8B-B14F-4D97-AF65-F5344CB8AC3E}">
        <p14:creationId xmlns:p14="http://schemas.microsoft.com/office/powerpoint/2010/main" val="356394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CB1CF-FB0C-4E60-A2DD-7BDA68CF15A8}"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F7764-AAA5-422D-B357-823FCD9601C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3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CB1CF-FB0C-4E60-A2DD-7BDA68CF15A8}"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F7764-AAA5-422D-B357-823FCD9601C1}" type="slidenum">
              <a:rPr lang="en-US" smtClean="0"/>
              <a:t>‹#›</a:t>
            </a:fld>
            <a:endParaRPr lang="en-US"/>
          </a:p>
        </p:txBody>
      </p:sp>
    </p:spTree>
    <p:extLst>
      <p:ext uri="{BB962C8B-B14F-4D97-AF65-F5344CB8AC3E}">
        <p14:creationId xmlns:p14="http://schemas.microsoft.com/office/powerpoint/2010/main" val="13180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CCB1CF-FB0C-4E60-A2DD-7BDA68CF15A8}" type="datetimeFigureOut">
              <a:rPr lang="en-US" smtClean="0"/>
              <a:t>10/28/2017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BF7764-AAA5-422D-B357-823FCD9601C1}" type="slidenum">
              <a:rPr lang="en-US" smtClean="0"/>
              <a:t>‹#›</a:t>
            </a:fld>
            <a:endParaRPr lang="en-US"/>
          </a:p>
        </p:txBody>
      </p:sp>
    </p:spTree>
    <p:extLst>
      <p:ext uri="{BB962C8B-B14F-4D97-AF65-F5344CB8AC3E}">
        <p14:creationId xmlns:p14="http://schemas.microsoft.com/office/powerpoint/2010/main" val="14113340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600" dirty="0" smtClean="0"/>
              <a:t>The Place of Religious Education Between Other Sciences</a:t>
            </a:r>
            <a:endParaRPr lang="en-US" sz="3600" dirty="0"/>
          </a:p>
        </p:txBody>
      </p:sp>
      <p:sp>
        <p:nvSpPr>
          <p:cNvPr id="3" name="Alt Başlık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854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Normative-deductive method :</a:t>
            </a:r>
            <a:endParaRPr lang="en-US" dirty="0"/>
          </a:p>
        </p:txBody>
      </p:sp>
      <p:sp>
        <p:nvSpPr>
          <p:cNvPr id="3" name="İçerik Yer Tutucusu 2"/>
          <p:cNvSpPr>
            <a:spLocks noGrp="1"/>
          </p:cNvSpPr>
          <p:nvPr>
            <p:ph idx="1"/>
          </p:nvPr>
        </p:nvSpPr>
        <p:spPr/>
        <p:txBody>
          <a:bodyPr/>
          <a:lstStyle/>
          <a:p>
            <a:r>
              <a:rPr lang="en-US" dirty="0" smtClean="0"/>
              <a:t>Religious norms are accepted the main norms and every educational theory and approach get produced from those norms.</a:t>
            </a:r>
          </a:p>
          <a:p>
            <a:r>
              <a:rPr lang="en-US" dirty="0" smtClean="0"/>
              <a:t>The main way to produce principles from this norms is the deduction</a:t>
            </a:r>
            <a:r>
              <a:rPr lang="tr-TR" dirty="0" smtClean="0"/>
              <a:t>.</a:t>
            </a:r>
            <a:endParaRPr lang="en-US" dirty="0"/>
          </a:p>
        </p:txBody>
      </p:sp>
    </p:spTree>
    <p:extLst>
      <p:ext uri="{BB962C8B-B14F-4D97-AF65-F5344CB8AC3E}">
        <p14:creationId xmlns:p14="http://schemas.microsoft.com/office/powerpoint/2010/main" val="420544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lvl="0"/>
            <a:r>
              <a:rPr lang="tr-TR" dirty="0" smtClean="0"/>
              <a:t/>
            </a:r>
            <a:br>
              <a:rPr lang="tr-TR" dirty="0" smtClean="0"/>
            </a:br>
            <a:r>
              <a:rPr lang="en-US" dirty="0" smtClean="0"/>
              <a:t>Spiritual-hermeneutics</a:t>
            </a:r>
            <a:br>
              <a:rPr lang="en-US" dirty="0" smtClean="0"/>
            </a:br>
            <a:endParaRPr lang="en-US" dirty="0"/>
          </a:p>
        </p:txBody>
      </p:sp>
      <p:sp>
        <p:nvSpPr>
          <p:cNvPr id="3" name="İçerik Yer Tutucusu 2"/>
          <p:cNvSpPr>
            <a:spLocks noGrp="1"/>
          </p:cNvSpPr>
          <p:nvPr>
            <p:ph idx="1"/>
          </p:nvPr>
        </p:nvSpPr>
        <p:spPr/>
        <p:txBody>
          <a:bodyPr/>
          <a:lstStyle/>
          <a:p>
            <a:r>
              <a:rPr lang="en-US" dirty="0" smtClean="0"/>
              <a:t>The center word is «understanding».</a:t>
            </a:r>
          </a:p>
          <a:p>
            <a:r>
              <a:rPr lang="en-US" dirty="0" smtClean="0"/>
              <a:t>It depends on the scripture like the normative method but it defers from it by interpretation of the text according to conditions of the time.</a:t>
            </a:r>
            <a:endParaRPr lang="en-US" dirty="0"/>
          </a:p>
        </p:txBody>
      </p:sp>
    </p:spTree>
    <p:extLst>
      <p:ext uri="{BB962C8B-B14F-4D97-AF65-F5344CB8AC3E}">
        <p14:creationId xmlns:p14="http://schemas.microsoft.com/office/powerpoint/2010/main" val="328052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Empirical methods</a:t>
            </a:r>
            <a:endParaRPr lang="en-US" dirty="0"/>
          </a:p>
        </p:txBody>
      </p:sp>
      <p:sp>
        <p:nvSpPr>
          <p:cNvPr id="3" name="İçerik Yer Tutucusu 2"/>
          <p:cNvSpPr>
            <a:spLocks noGrp="1"/>
          </p:cNvSpPr>
          <p:nvPr>
            <p:ph idx="1"/>
          </p:nvPr>
        </p:nvSpPr>
        <p:spPr/>
        <p:txBody>
          <a:bodyPr/>
          <a:lstStyle/>
          <a:p>
            <a:r>
              <a:rPr lang="en-US" dirty="0" smtClean="0"/>
              <a:t>It should be used carefully.</a:t>
            </a:r>
          </a:p>
          <a:p>
            <a:r>
              <a:rPr lang="en-US" dirty="0" smtClean="0"/>
              <a:t>It is not enough to use these methods without other methods</a:t>
            </a:r>
            <a:r>
              <a:rPr lang="tr-TR" dirty="0" smtClean="0"/>
              <a:t>. </a:t>
            </a:r>
          </a:p>
        </p:txBody>
      </p:sp>
    </p:spTree>
    <p:extLst>
      <p:ext uri="{BB962C8B-B14F-4D97-AF65-F5344CB8AC3E}">
        <p14:creationId xmlns:p14="http://schemas.microsoft.com/office/powerpoint/2010/main" val="374514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The language of Religious Pedagogy</a:t>
            </a:r>
            <a:endParaRPr lang="en-US" dirty="0"/>
          </a:p>
        </p:txBody>
      </p:sp>
      <p:sp>
        <p:nvSpPr>
          <p:cNvPr id="3" name="İçerik Yer Tutucusu 2"/>
          <p:cNvSpPr>
            <a:spLocks noGrp="1"/>
          </p:cNvSpPr>
          <p:nvPr>
            <p:ph idx="1"/>
          </p:nvPr>
        </p:nvSpPr>
        <p:spPr/>
        <p:txBody>
          <a:bodyPr/>
          <a:lstStyle/>
          <a:p>
            <a:r>
              <a:rPr lang="en-US" dirty="0" smtClean="0"/>
              <a:t>It should be clear</a:t>
            </a:r>
          </a:p>
          <a:p>
            <a:r>
              <a:rPr lang="en-US" dirty="0" smtClean="0"/>
              <a:t>It s</a:t>
            </a:r>
            <a:r>
              <a:rPr lang="tr-TR" dirty="0" smtClean="0"/>
              <a:t>h</a:t>
            </a:r>
            <a:r>
              <a:rPr lang="en-US" dirty="0" err="1" smtClean="0"/>
              <a:t>ould</a:t>
            </a:r>
            <a:r>
              <a:rPr lang="en-US" dirty="0" smtClean="0"/>
              <a:t> be objective and informative (descriptive) not judgmental</a:t>
            </a:r>
          </a:p>
          <a:p>
            <a:endParaRPr lang="tr-TR" dirty="0" smtClean="0"/>
          </a:p>
          <a:p>
            <a:endParaRPr lang="en-US" dirty="0"/>
          </a:p>
        </p:txBody>
      </p:sp>
    </p:spTree>
    <p:extLst>
      <p:ext uri="{BB962C8B-B14F-4D97-AF65-F5344CB8AC3E}">
        <p14:creationId xmlns:p14="http://schemas.microsoft.com/office/powerpoint/2010/main" val="270339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Every religious educator should know that</a:t>
            </a:r>
            <a:endParaRPr lang="en-US" dirty="0"/>
          </a:p>
        </p:txBody>
      </p:sp>
      <p:sp>
        <p:nvSpPr>
          <p:cNvPr id="3" name="İçerik Yer Tutucusu 2"/>
          <p:cNvSpPr>
            <a:spLocks noGrp="1"/>
          </p:cNvSpPr>
          <p:nvPr>
            <p:ph idx="1"/>
          </p:nvPr>
        </p:nvSpPr>
        <p:spPr>
          <a:xfrm>
            <a:off x="340895" y="1825623"/>
            <a:ext cx="10515600" cy="4351338"/>
          </a:xfrm>
        </p:spPr>
        <p:txBody>
          <a:bodyPr/>
          <a:lstStyle/>
          <a:p>
            <a:pPr marL="0" indent="0">
              <a:buNone/>
            </a:pPr>
            <a:endParaRPr lang="en-US" dirty="0"/>
          </a:p>
        </p:txBody>
      </p:sp>
      <p:sp>
        <p:nvSpPr>
          <p:cNvPr id="4" name="Yuvarlatılmış Dikdörtgen 3"/>
          <p:cNvSpPr/>
          <p:nvPr/>
        </p:nvSpPr>
        <p:spPr>
          <a:xfrm>
            <a:off x="770020" y="4001293"/>
            <a:ext cx="2334127" cy="834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Religious education</a:t>
            </a:r>
            <a:endParaRPr lang="en-US" sz="2800" dirty="0"/>
          </a:p>
        </p:txBody>
      </p:sp>
      <p:sp>
        <p:nvSpPr>
          <p:cNvPr id="13" name="Yuvarlatılmış Dikdörtgen 12"/>
          <p:cNvSpPr/>
          <p:nvPr/>
        </p:nvSpPr>
        <p:spPr>
          <a:xfrm>
            <a:off x="3426993" y="4012655"/>
            <a:ext cx="2271964" cy="834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Religious instruction</a:t>
            </a:r>
            <a:endParaRPr lang="en-US" sz="2800" dirty="0"/>
          </a:p>
        </p:txBody>
      </p:sp>
      <p:sp>
        <p:nvSpPr>
          <p:cNvPr id="15" name="Yuvarlatılmış Dikdörtgen 14"/>
          <p:cNvSpPr/>
          <p:nvPr/>
        </p:nvSpPr>
        <p:spPr>
          <a:xfrm>
            <a:off x="5885446" y="4001291"/>
            <a:ext cx="2382254" cy="834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Religious pedagogy</a:t>
            </a:r>
            <a:endParaRPr lang="en-US" sz="2800" dirty="0"/>
          </a:p>
        </p:txBody>
      </p:sp>
      <p:sp>
        <p:nvSpPr>
          <p:cNvPr id="16" name="Yuvarlatılmış Dikdörtgen 15"/>
          <p:cNvSpPr/>
          <p:nvPr/>
        </p:nvSpPr>
        <p:spPr>
          <a:xfrm>
            <a:off x="8640678" y="4001293"/>
            <a:ext cx="2253917" cy="834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Train</a:t>
            </a:r>
            <a:r>
              <a:rPr lang="tr-TR" dirty="0" smtClean="0"/>
              <a:t> </a:t>
            </a:r>
          </a:p>
          <a:p>
            <a:pPr algn="ctr"/>
            <a:endParaRPr lang="en-US" dirty="0"/>
          </a:p>
        </p:txBody>
      </p:sp>
      <p:sp>
        <p:nvSpPr>
          <p:cNvPr id="17" name="Yuvarlatılmış Dikdörtgen 16"/>
          <p:cNvSpPr/>
          <p:nvPr/>
        </p:nvSpPr>
        <p:spPr>
          <a:xfrm>
            <a:off x="4351421" y="2682540"/>
            <a:ext cx="2249904" cy="834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Con</a:t>
            </a:r>
            <a:r>
              <a:rPr lang="en-US" sz="2800" dirty="0" smtClean="0"/>
              <a:t>c</a:t>
            </a:r>
            <a:r>
              <a:rPr lang="tr-TR" sz="2800" dirty="0" smtClean="0"/>
              <a:t>epts </a:t>
            </a:r>
            <a:endParaRPr lang="en-US" sz="2800" dirty="0"/>
          </a:p>
        </p:txBody>
      </p:sp>
    </p:spTree>
    <p:extLst>
      <p:ext uri="{BB962C8B-B14F-4D97-AF65-F5344CB8AC3E}">
        <p14:creationId xmlns:p14="http://schemas.microsoft.com/office/powerpoint/2010/main" val="210518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53976798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39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Cited Resources</a:t>
            </a:r>
            <a:endParaRPr lang="tr-TR" dirty="0"/>
          </a:p>
        </p:txBody>
      </p:sp>
      <p:sp>
        <p:nvSpPr>
          <p:cNvPr id="3" name="Content Placeholder 2"/>
          <p:cNvSpPr>
            <a:spLocks noGrp="1"/>
          </p:cNvSpPr>
          <p:nvPr>
            <p:ph idx="1"/>
          </p:nvPr>
        </p:nvSpPr>
        <p:spPr/>
        <p:txBody>
          <a:bodyPr/>
          <a:lstStyle/>
          <a:p>
            <a:r>
              <a:rPr lang="tr-TR" dirty="0"/>
              <a:t>Tosun, C. </a:t>
            </a:r>
            <a:r>
              <a:rPr lang="tr-TR"/>
              <a:t>(2001), Din Egitimi Bilimine Giris, Pegem A Yayincilik, Ankara. </a:t>
            </a:r>
            <a:endParaRPr lang="tr-TR" dirty="0"/>
          </a:p>
        </p:txBody>
      </p:sp>
    </p:spTree>
    <p:extLst>
      <p:ext uri="{BB962C8B-B14F-4D97-AF65-F5344CB8AC3E}">
        <p14:creationId xmlns:p14="http://schemas.microsoft.com/office/powerpoint/2010/main" val="272750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Key</a:t>
            </a:r>
            <a:r>
              <a:rPr lang="tr-TR" dirty="0" smtClean="0"/>
              <a:t> </a:t>
            </a:r>
            <a:r>
              <a:rPr lang="tr-TR" dirty="0" err="1" smtClean="0"/>
              <a:t>Questions</a:t>
            </a:r>
            <a:r>
              <a:rPr lang="tr-TR" dirty="0" smtClean="0"/>
              <a:t>:</a:t>
            </a:r>
            <a:endParaRPr lang="en-US" dirty="0"/>
          </a:p>
        </p:txBody>
      </p:sp>
      <p:sp>
        <p:nvSpPr>
          <p:cNvPr id="3" name="İçerik Yer Tutucusu 2"/>
          <p:cNvSpPr>
            <a:spLocks noGrp="1"/>
          </p:cNvSpPr>
          <p:nvPr>
            <p:ph idx="1"/>
          </p:nvPr>
        </p:nvSpPr>
        <p:spPr/>
        <p:txBody>
          <a:bodyPr/>
          <a:lstStyle/>
          <a:p>
            <a:r>
              <a:rPr lang="en-US" dirty="0" smtClean="0"/>
              <a:t>Why is it important to determine the place of </a:t>
            </a:r>
            <a:r>
              <a:rPr lang="tr-TR" dirty="0" smtClean="0"/>
              <a:t>p</a:t>
            </a:r>
            <a:r>
              <a:rPr lang="en-US" dirty="0" err="1" smtClean="0"/>
              <a:t>edagogy</a:t>
            </a:r>
            <a:r>
              <a:rPr lang="en-US" dirty="0" smtClean="0"/>
              <a:t> </a:t>
            </a:r>
            <a:r>
              <a:rPr lang="en-US" dirty="0" smtClean="0"/>
              <a:t>between other sciences?</a:t>
            </a:r>
          </a:p>
          <a:p>
            <a:r>
              <a:rPr lang="en-US" dirty="0" smtClean="0"/>
              <a:t>How many ideas are there about this topic?</a:t>
            </a:r>
          </a:p>
          <a:p>
            <a:r>
              <a:rPr lang="en-US" dirty="0" smtClean="0"/>
              <a:t>What are the methods of Religious Pedagogy?</a:t>
            </a:r>
          </a:p>
          <a:p>
            <a:endParaRPr lang="en-US" dirty="0" smtClean="0"/>
          </a:p>
          <a:p>
            <a:endParaRPr lang="en-US" dirty="0"/>
          </a:p>
        </p:txBody>
      </p:sp>
    </p:spTree>
    <p:extLst>
      <p:ext uri="{BB962C8B-B14F-4D97-AF65-F5344CB8AC3E}">
        <p14:creationId xmlns:p14="http://schemas.microsoft.com/office/powerpoint/2010/main" val="65917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Every scientific brunch</a:t>
            </a:r>
            <a:r>
              <a:rPr lang="tr-TR" dirty="0" smtClean="0"/>
              <a:t>; </a:t>
            </a:r>
            <a:endParaRPr lang="en-US" dirty="0"/>
          </a:p>
        </p:txBody>
      </p:sp>
      <p:sp>
        <p:nvSpPr>
          <p:cNvPr id="3" name="İçerik Yer Tutucusu 2"/>
          <p:cNvSpPr>
            <a:spLocks noGrp="1"/>
          </p:cNvSpPr>
          <p:nvPr>
            <p:ph idx="1"/>
          </p:nvPr>
        </p:nvSpPr>
        <p:spPr/>
        <p:txBody>
          <a:bodyPr>
            <a:normAutofit/>
          </a:bodyPr>
          <a:lstStyle/>
          <a:p>
            <a:r>
              <a:rPr lang="en-US" dirty="0" smtClean="0"/>
              <a:t>Has to have own scientific research field.</a:t>
            </a:r>
          </a:p>
          <a:p>
            <a:r>
              <a:rPr lang="en-US" dirty="0" smtClean="0"/>
              <a:t>Has to have own scientific methodology</a:t>
            </a:r>
          </a:p>
          <a:p>
            <a:r>
              <a:rPr lang="en-US" dirty="0" smtClean="0"/>
              <a:t>Has to have own epistemology to produce theories, methods, approaches</a:t>
            </a:r>
            <a:r>
              <a:rPr lang="tr-TR" dirty="0" smtClean="0"/>
              <a:t>,</a:t>
            </a:r>
            <a:r>
              <a:rPr lang="en-US" dirty="0" smtClean="0"/>
              <a:t> and concepts.</a:t>
            </a:r>
          </a:p>
          <a:p>
            <a:r>
              <a:rPr lang="en-US" dirty="0" smtClean="0"/>
              <a:t>It is also important to produce and develop curriculum, determine goals, content, educational environment , educational methods</a:t>
            </a:r>
            <a:r>
              <a:rPr lang="tr-TR" dirty="0" smtClean="0"/>
              <a:t>,</a:t>
            </a:r>
            <a:r>
              <a:rPr lang="en-US" dirty="0" smtClean="0"/>
              <a:t> and evaluation structure.</a:t>
            </a:r>
          </a:p>
          <a:p>
            <a:endParaRPr lang="en-US" dirty="0"/>
          </a:p>
        </p:txBody>
      </p:sp>
    </p:spTree>
    <p:extLst>
      <p:ext uri="{BB962C8B-B14F-4D97-AF65-F5344CB8AC3E}">
        <p14:creationId xmlns:p14="http://schemas.microsoft.com/office/powerpoint/2010/main" val="402627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smtClean="0"/>
              <a:t/>
            </a:r>
            <a:br>
              <a:rPr lang="tr-TR" sz="4000" dirty="0" smtClean="0"/>
            </a:br>
            <a:r>
              <a:rPr lang="tr-TR" sz="4000" dirty="0" smtClean="0"/>
              <a:t>There are three opinions about field of Religious Pedagogy (Tosun, 2001):</a:t>
            </a:r>
            <a:r>
              <a:rPr lang="tr-TR" dirty="0" smtClean="0"/>
              <a:t/>
            </a:r>
            <a:br>
              <a:rPr lang="tr-TR" dirty="0" smtClean="0"/>
            </a:br>
            <a:endParaRPr lang="en-US" dirty="0"/>
          </a:p>
        </p:txBody>
      </p:sp>
      <p:sp>
        <p:nvSpPr>
          <p:cNvPr id="3" name="İçerik Yer Tutucusu 2"/>
          <p:cNvSpPr>
            <a:spLocks noGrp="1"/>
          </p:cNvSpPr>
          <p:nvPr>
            <p:ph idx="1"/>
          </p:nvPr>
        </p:nvSpPr>
        <p:spPr/>
        <p:txBody>
          <a:bodyPr/>
          <a:lstStyle/>
          <a:p>
            <a:r>
              <a:rPr lang="en-US" dirty="0" smtClean="0"/>
              <a:t>Religious Pedagogy is one of the religious (Islamic) science</a:t>
            </a:r>
          </a:p>
          <a:p>
            <a:r>
              <a:rPr lang="en-US" dirty="0" smtClean="0"/>
              <a:t>Religious Pedagogy is one of the educational science</a:t>
            </a:r>
          </a:p>
          <a:p>
            <a:r>
              <a:rPr lang="en-US" dirty="0" smtClean="0"/>
              <a:t>Religious Pedagogy is a</a:t>
            </a:r>
            <a:r>
              <a:rPr lang="tr-TR" dirty="0" smtClean="0"/>
              <a:t>n</a:t>
            </a:r>
            <a:r>
              <a:rPr lang="en-US" dirty="0" smtClean="0"/>
              <a:t> interdisciplinary science</a:t>
            </a:r>
            <a:endParaRPr lang="en-US" dirty="0"/>
          </a:p>
        </p:txBody>
      </p:sp>
    </p:spTree>
    <p:extLst>
      <p:ext uri="{BB962C8B-B14F-4D97-AF65-F5344CB8AC3E}">
        <p14:creationId xmlns:p14="http://schemas.microsoft.com/office/powerpoint/2010/main" val="95474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According to </a:t>
            </a:r>
            <a:r>
              <a:rPr lang="tr-TR" dirty="0" smtClean="0"/>
              <a:t>the </a:t>
            </a:r>
            <a:r>
              <a:rPr lang="en-US" dirty="0" smtClean="0"/>
              <a:t>first opinion, it is one of the religious science because, every social science which deal with the human being, should depend on the religious resources. Because God is the first educator (</a:t>
            </a:r>
            <a:r>
              <a:rPr lang="en-US" dirty="0" err="1" smtClean="0"/>
              <a:t>Rab</a:t>
            </a:r>
            <a:r>
              <a:rPr lang="en-US" dirty="0" smtClean="0"/>
              <a:t>), so he knows educational methods better and the best educational methods are the God’s methods</a:t>
            </a:r>
            <a:r>
              <a:rPr lang="tr-TR" dirty="0" smtClean="0"/>
              <a:t> (Tosun, 2001)</a:t>
            </a:r>
            <a:r>
              <a:rPr lang="en-US" dirty="0" smtClean="0"/>
              <a:t>.</a:t>
            </a:r>
            <a:endParaRPr lang="en-US" dirty="0"/>
          </a:p>
        </p:txBody>
      </p:sp>
    </p:spTree>
    <p:extLst>
      <p:ext uri="{BB962C8B-B14F-4D97-AF65-F5344CB8AC3E}">
        <p14:creationId xmlns:p14="http://schemas.microsoft.com/office/powerpoint/2010/main" val="350319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For </a:t>
            </a:r>
            <a:r>
              <a:rPr lang="tr-TR" dirty="0" smtClean="0"/>
              <a:t>the </a:t>
            </a:r>
            <a:r>
              <a:rPr lang="en-US" dirty="0" smtClean="0"/>
              <a:t>second opinion, even religious pedagogy has some resources from the religious science, it should focus on the educational science. Religious sciences are just the other disciplines that </a:t>
            </a:r>
            <a:r>
              <a:rPr lang="tr-TR" dirty="0" smtClean="0"/>
              <a:t>h</a:t>
            </a:r>
            <a:r>
              <a:rPr lang="en-US" dirty="0" err="1" smtClean="0"/>
              <a:t>elp</a:t>
            </a:r>
            <a:r>
              <a:rPr lang="en-US" dirty="0" smtClean="0"/>
              <a:t> religious Pedagogy</a:t>
            </a:r>
            <a:r>
              <a:rPr lang="tr-TR" dirty="0" smtClean="0"/>
              <a:t> (Tosun, 2001)</a:t>
            </a:r>
            <a:r>
              <a:rPr lang="en-US" dirty="0" smtClean="0"/>
              <a:t>.</a:t>
            </a:r>
            <a:endParaRPr lang="en-US" dirty="0"/>
          </a:p>
        </p:txBody>
      </p:sp>
    </p:spTree>
    <p:extLst>
      <p:ext uri="{BB962C8B-B14F-4D97-AF65-F5344CB8AC3E}">
        <p14:creationId xmlns:p14="http://schemas.microsoft.com/office/powerpoint/2010/main" val="410540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The strongest opinion is the last one. According to this idea, </a:t>
            </a:r>
            <a:r>
              <a:rPr lang="tr-TR" dirty="0" smtClean="0"/>
              <a:t>the </a:t>
            </a:r>
            <a:r>
              <a:rPr lang="en-US" dirty="0" smtClean="0"/>
              <a:t>interdisciplinary approach is the scientific approach. So being interdisciplinary does not show that religious pedagogy is not scientific</a:t>
            </a:r>
            <a:r>
              <a:rPr lang="tr-TR" dirty="0" smtClean="0"/>
              <a:t> (Tosun, 2001)</a:t>
            </a:r>
            <a:r>
              <a:rPr lang="en-US" dirty="0" smtClean="0"/>
              <a:t>.</a:t>
            </a:r>
            <a:endParaRPr lang="en-US" dirty="0"/>
          </a:p>
        </p:txBody>
      </p:sp>
    </p:spTree>
    <p:extLst>
      <p:ext uri="{BB962C8B-B14F-4D97-AF65-F5344CB8AC3E}">
        <p14:creationId xmlns:p14="http://schemas.microsoft.com/office/powerpoint/2010/main" val="1921333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According to this opinion</a:t>
            </a:r>
            <a:r>
              <a:rPr lang="tr-TR" dirty="0" smtClean="0"/>
              <a:t>,</a:t>
            </a:r>
            <a:endParaRPr lang="en-US" dirty="0"/>
          </a:p>
        </p:txBody>
      </p:sp>
      <p:sp>
        <p:nvSpPr>
          <p:cNvPr id="3" name="İçerik Yer Tutucusu 2"/>
          <p:cNvSpPr>
            <a:spLocks noGrp="1"/>
          </p:cNvSpPr>
          <p:nvPr>
            <p:ph idx="1"/>
          </p:nvPr>
        </p:nvSpPr>
        <p:spPr/>
        <p:txBody>
          <a:bodyPr/>
          <a:lstStyle/>
          <a:p>
            <a:r>
              <a:rPr lang="en-US" dirty="0" smtClean="0"/>
              <a:t>Education is a whole process and religion is the one part of it. So it is not true to deal with just with religious sciences. On the other hand</a:t>
            </a:r>
            <a:r>
              <a:rPr lang="tr-TR" dirty="0" smtClean="0"/>
              <a:t>,</a:t>
            </a:r>
            <a:r>
              <a:rPr lang="en-US" dirty="0" smtClean="0"/>
              <a:t> it is not the true way to look and analyze Religious pedagogy just from the educational science side</a:t>
            </a:r>
            <a:r>
              <a:rPr lang="tr-TR" dirty="0" smtClean="0"/>
              <a:t> (Tosun, 2001)</a:t>
            </a:r>
            <a:r>
              <a:rPr lang="en-US" dirty="0" smtClean="0"/>
              <a:t>.</a:t>
            </a:r>
            <a:endParaRPr lang="en-US" dirty="0"/>
          </a:p>
        </p:txBody>
      </p:sp>
    </p:spTree>
    <p:extLst>
      <p:ext uri="{BB962C8B-B14F-4D97-AF65-F5344CB8AC3E}">
        <p14:creationId xmlns:p14="http://schemas.microsoft.com/office/powerpoint/2010/main" val="332659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Methods of Religious Pedagogy (Tosun, 2001)</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67167670"/>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8851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84</TotalTime>
  <Words>512</Words>
  <Application>Microsoft Office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The Place of Religious Education Between Other Sciences</vt:lpstr>
      <vt:lpstr>Key Questions:</vt:lpstr>
      <vt:lpstr>Every scientific brunch; </vt:lpstr>
      <vt:lpstr> There are three opinions about field of Religious Pedagogy (Tosun, 2001): </vt:lpstr>
      <vt:lpstr>PowerPoint Presentation</vt:lpstr>
      <vt:lpstr>PowerPoint Presentation</vt:lpstr>
      <vt:lpstr>PowerPoint Presentation</vt:lpstr>
      <vt:lpstr>According to this opinion,</vt:lpstr>
      <vt:lpstr>Methods of Religious Pedagogy (Tosun, 2001)</vt:lpstr>
      <vt:lpstr>Normative-deductive method :</vt:lpstr>
      <vt:lpstr> Spiritual-hermeneutics </vt:lpstr>
      <vt:lpstr>Empirical methods</vt:lpstr>
      <vt:lpstr>The language of Religious Pedagogy</vt:lpstr>
      <vt:lpstr>Every religious educator should know that</vt:lpstr>
      <vt:lpstr>PowerPoint Presentation</vt:lpstr>
      <vt:lpstr>Cited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place of Pedagogy between other sciences</dc:title>
  <dc:creator>yildiz</dc:creator>
  <cp:lastModifiedBy>Yıldız</cp:lastModifiedBy>
  <cp:revision>15</cp:revision>
  <dcterms:created xsi:type="dcterms:W3CDTF">2015-12-17T13:38:13Z</dcterms:created>
  <dcterms:modified xsi:type="dcterms:W3CDTF">2017-10-28T18:48:18Z</dcterms:modified>
</cp:coreProperties>
</file>