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5D8-9F70-4624-A605-7C53DF1644B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D22-2F7D-447E-A49B-5F3298361EDB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024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5D8-9F70-4624-A605-7C53DF1644B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D22-2F7D-447E-A49B-5F3298361E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9901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5D8-9F70-4624-A605-7C53DF1644B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D22-2F7D-447E-A49B-5F3298361E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2166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5D8-9F70-4624-A605-7C53DF1644B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D22-2F7D-447E-A49B-5F3298361ED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6088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5D8-9F70-4624-A605-7C53DF1644B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D22-2F7D-447E-A49B-5F3298361E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1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5D8-9F70-4624-A605-7C53DF1644B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D22-2F7D-447E-A49B-5F3298361EDB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4770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5D8-9F70-4624-A605-7C53DF1644B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D22-2F7D-447E-A49B-5F3298361E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397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5D8-9F70-4624-A605-7C53DF1644B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D22-2F7D-447E-A49B-5F3298361E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80769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5D8-9F70-4624-A605-7C53DF1644B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D22-2F7D-447E-A49B-5F3298361E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97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5D8-9F70-4624-A605-7C53DF1644B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D22-2F7D-447E-A49B-5F3298361E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210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5D8-9F70-4624-A605-7C53DF1644B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D22-2F7D-447E-A49B-5F3298361E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114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5D8-9F70-4624-A605-7C53DF1644B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D22-2F7D-447E-A49B-5F3298361E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748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5D8-9F70-4624-A605-7C53DF1644B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D22-2F7D-447E-A49B-5F3298361E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459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5D8-9F70-4624-A605-7C53DF1644B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D22-2F7D-447E-A49B-5F3298361E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89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5D8-9F70-4624-A605-7C53DF1644B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D22-2F7D-447E-A49B-5F3298361E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94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5D8-9F70-4624-A605-7C53DF1644B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D22-2F7D-447E-A49B-5F3298361E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5120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05D8-9F70-4624-A605-7C53DF1644B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D22-2F7D-447E-A49B-5F3298361E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82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4EE05D8-9F70-4624-A605-7C53DF1644B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DE88D22-2F7D-447E-A49B-5F3298361E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26869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85339" y="-975326"/>
            <a:ext cx="6613184" cy="8817580"/>
          </a:xfrm>
        </p:spPr>
      </p:pic>
    </p:spTree>
    <p:extLst>
      <p:ext uri="{BB962C8B-B14F-4D97-AF65-F5344CB8AC3E}">
        <p14:creationId xmlns:p14="http://schemas.microsoft.com/office/powerpoint/2010/main" val="3826036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7791" y="119737"/>
            <a:ext cx="5905913" cy="6534898"/>
          </a:xfrm>
        </p:spPr>
      </p:pic>
    </p:spTree>
    <p:extLst>
      <p:ext uri="{BB962C8B-B14F-4D97-AF65-F5344CB8AC3E}">
        <p14:creationId xmlns:p14="http://schemas.microsoft.com/office/powerpoint/2010/main" val="2992157799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Dilim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Fatmanur KALAN</dc:creator>
  <cp:lastModifiedBy>Fatmanur KALAN</cp:lastModifiedBy>
  <cp:revision>1</cp:revision>
  <dcterms:created xsi:type="dcterms:W3CDTF">2018-02-12T20:22:42Z</dcterms:created>
  <dcterms:modified xsi:type="dcterms:W3CDTF">2018-02-12T20:23:33Z</dcterms:modified>
</cp:coreProperties>
</file>