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53"/>
  </p:normalViewPr>
  <p:slideViewPr>
    <p:cSldViewPr snapToGrid="0" snapToObjects="1">
      <p:cViewPr varScale="1">
        <p:scale>
          <a:sx n="113" d="100"/>
          <a:sy n="113" d="100"/>
        </p:scale>
        <p:origin x="5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7/12/20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F1A6EF-DEC9-4545-9BF7-F5D04C3152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Ulus Devlet III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114AD42-1A21-574B-87A1-F9A99BE2C7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235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BE2A90-598D-7E43-899A-1BC5782CB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6838D7-F2BB-3C49-BD2D-0E95AC539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Ulus devletler üyelerinin hep devletlerine hem de birbirlerine dair bağlarını güçlü tutmak için çeşitli simgeler kullanır</a:t>
            </a:r>
          </a:p>
          <a:p>
            <a:r>
              <a:rPr lang="tr-TR" dirty="0"/>
              <a:t>- Bayrak</a:t>
            </a:r>
          </a:p>
          <a:p>
            <a:r>
              <a:rPr lang="tr-TR" dirty="0"/>
              <a:t>Milli Marş</a:t>
            </a:r>
          </a:p>
          <a:p>
            <a:r>
              <a:rPr lang="tr-TR" dirty="0"/>
              <a:t>Özel günler</a:t>
            </a:r>
          </a:p>
        </p:txBody>
      </p:sp>
    </p:spTree>
    <p:extLst>
      <p:ext uri="{BB962C8B-B14F-4D97-AF65-F5344CB8AC3E}">
        <p14:creationId xmlns:p14="http://schemas.microsoft.com/office/powerpoint/2010/main" val="2491785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FCBED2-2B0E-4A44-820D-C6F5639DD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057585-8B08-404A-9025-CCA7D4523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Bayrak simgesel olarak tarihin çok eski dönemlerinden beri kullanılan bir simgedir.</a:t>
            </a:r>
          </a:p>
          <a:p>
            <a:r>
              <a:rPr lang="tr-TR" dirty="0"/>
              <a:t>Bayrak sayesinden hakimiyet alanı, hakim olanın kimliği ve hakim olana dair bilgiler gösterilmektedir.</a:t>
            </a:r>
          </a:p>
        </p:txBody>
      </p:sp>
    </p:spTree>
    <p:extLst>
      <p:ext uri="{BB962C8B-B14F-4D97-AF65-F5344CB8AC3E}">
        <p14:creationId xmlns:p14="http://schemas.microsoft.com/office/powerpoint/2010/main" val="2754834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D82EC09-5F9D-BE42-821F-DD9DC8FDE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C8A1D0F-D3BD-4944-8755-7609DE4D9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Ulus devletlerde bunların yanı sıra, bireylerin bu bayraklara olan hissiyatlarını artırmak öne çıkan bir amaçtır.</a:t>
            </a:r>
          </a:p>
          <a:p>
            <a:endParaRPr lang="tr-TR" dirty="0"/>
          </a:p>
          <a:p>
            <a:r>
              <a:rPr lang="tr-TR" dirty="0"/>
              <a:t>Bu sebeple bayraklara dair pek çok anlatı ortaya çıkar.</a:t>
            </a:r>
          </a:p>
          <a:p>
            <a:r>
              <a:rPr lang="tr-TR" dirty="0"/>
              <a:t>Aynı zamanda ulus-devletlerde bayrak-birey özdeşliği sebebiyle, grup </a:t>
            </a:r>
            <a:r>
              <a:rPr lang="tr-TR" dirty="0" err="1"/>
              <a:t>bireylerimne</a:t>
            </a:r>
            <a:r>
              <a:rPr lang="tr-TR" dirty="0"/>
              <a:t> dair ön yargının oluşması da mümkündür.</a:t>
            </a:r>
          </a:p>
        </p:txBody>
      </p:sp>
    </p:spTree>
    <p:extLst>
      <p:ext uri="{BB962C8B-B14F-4D97-AF65-F5344CB8AC3E}">
        <p14:creationId xmlns:p14="http://schemas.microsoft.com/office/powerpoint/2010/main" val="105360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BE7032D-29E5-FC49-8B50-A2BBEFF21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CAC5C9-E315-7C4F-ABD0-2D3F35FC4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Bayraklar üzerine yazılan anlatılar, görseller onun bir bez parçasından öte bir ulusun simgesi olduğunu gösterir.</a:t>
            </a:r>
          </a:p>
          <a:p>
            <a:endParaRPr lang="tr-TR" dirty="0"/>
          </a:p>
          <a:p>
            <a:r>
              <a:rPr lang="tr-TR" dirty="0"/>
              <a:t>Askeri durumlarda sancağın kutsallığı bunlarla ilişkilidir.</a:t>
            </a:r>
          </a:p>
        </p:txBody>
      </p:sp>
    </p:spTree>
    <p:extLst>
      <p:ext uri="{BB962C8B-B14F-4D97-AF65-F5344CB8AC3E}">
        <p14:creationId xmlns:p14="http://schemas.microsoft.com/office/powerpoint/2010/main" val="1730811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993330B-5B6D-5346-8A8B-B6E27A064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tr-TR" dirty="0"/>
            </a:b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E3AD1ED-55B1-104A-AFE1-DE5EDBE0C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Milli marşlarda ise ulusun kahramanlıkları, fedakarlıkları anlatılır. </a:t>
            </a:r>
          </a:p>
          <a:p>
            <a:r>
              <a:rPr lang="tr-TR" dirty="0"/>
              <a:t>Bireysel olarak orada bulunmamış olsalar dahi bireylerin bu marşların mesajlarıyla özdeşleşmesi beklenilir.</a:t>
            </a:r>
          </a:p>
          <a:p>
            <a:r>
              <a:rPr lang="tr-TR" dirty="0"/>
              <a:t>Bayrak ile milli marş belki de en çok özdeşleşen olgulardır.</a:t>
            </a:r>
          </a:p>
        </p:txBody>
      </p:sp>
    </p:spTree>
    <p:extLst>
      <p:ext uri="{BB962C8B-B14F-4D97-AF65-F5344CB8AC3E}">
        <p14:creationId xmlns:p14="http://schemas.microsoft.com/office/powerpoint/2010/main" val="4182678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85ACDF8-75BA-9B47-A112-86D50838B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0C232C6-4CAE-514C-864C-35E1CCC77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Diğer durum ise özel günlerdir.</a:t>
            </a:r>
          </a:p>
          <a:p>
            <a:r>
              <a:rPr lang="tr-TR" dirty="0"/>
              <a:t>Bu günler rejim değişikliği, savaş zaferi ya da bir felaketin ardından gerçekleşmiş olabilir.</a:t>
            </a:r>
          </a:p>
        </p:txBody>
      </p:sp>
    </p:spTree>
    <p:extLst>
      <p:ext uri="{BB962C8B-B14F-4D97-AF65-F5344CB8AC3E}">
        <p14:creationId xmlns:p14="http://schemas.microsoft.com/office/powerpoint/2010/main" val="1574778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2C41104-781F-974A-94F1-C4999E38E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A3B2D39-C601-D84E-9053-02FB15CA1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Carlton</a:t>
            </a:r>
            <a:r>
              <a:rPr lang="tr-TR" dirty="0"/>
              <a:t> Hayes Milliyetçilik Bir Din isimli kitabında, ulus devletlerle birlikte ortaya çıkan yeni rejimin özel günleri, dinsel günlerin yerini almıştır.</a:t>
            </a:r>
          </a:p>
          <a:p>
            <a:br>
              <a:rPr lang="tr-TR" dirty="0"/>
            </a:br>
            <a:r>
              <a:rPr lang="tr-TR" dirty="0"/>
              <a:t>Hayes’in ifadesi çok keskin olmakla birlikte görece doğrudur. Ulus devletler çeşitli özel günleri belirleyerek, o zamanlarda toplumun hissiyatının ortaklaşmasını </a:t>
            </a:r>
            <a:r>
              <a:rPr lang="tr-TR" dirty="0" err="1"/>
              <a:t>beklemektedi</a:t>
            </a:r>
            <a:br>
              <a:rPr lang="tr-TR"/>
            </a:b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6567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Organik</Template>
  <TotalTime>472</TotalTime>
  <Words>222</Words>
  <Application>Microsoft Macintosh PowerPoint</Application>
  <PresentationFormat>Geniş ekran</PresentationFormat>
  <Paragraphs>22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Organik</vt:lpstr>
      <vt:lpstr>Ulus Devlet III</vt:lpstr>
      <vt:lpstr>PowerPoint Sunusu</vt:lpstr>
      <vt:lpstr>PowerPoint Sunusu</vt:lpstr>
      <vt:lpstr>PowerPoint Sunusu</vt:lpstr>
      <vt:lpstr>PowerPoint Sunusu</vt:lpstr>
      <vt:lpstr>  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Ulus Devlet III</dc:title>
  <dc:creator>Zehra Münüsoğlu</dc:creator>
  <cp:lastModifiedBy>Zehra Münüsoğlu</cp:lastModifiedBy>
  <cp:revision>3</cp:revision>
  <dcterms:created xsi:type="dcterms:W3CDTF">2020-07-12T20:48:47Z</dcterms:created>
  <dcterms:modified xsi:type="dcterms:W3CDTF">2020-07-13T04:41:27Z</dcterms:modified>
</cp:coreProperties>
</file>