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4B447-6E1E-4E0B-BB7D-BF4EB435AD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AC2F0-2E80-409F-96C0-C9B2D9416E3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864095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WEEK-6- </a:t>
            </a:r>
            <a:r>
              <a:rPr lang="tr-TR" sz="2800" dirty="0" err="1" smtClean="0"/>
              <a:t>Intraspecific</a:t>
            </a:r>
            <a:r>
              <a:rPr lang="tr-TR" sz="2800" dirty="0" smtClean="0"/>
              <a:t> </a:t>
            </a:r>
            <a:r>
              <a:rPr lang="tr-TR" sz="2800" dirty="0" err="1"/>
              <a:t>Crossbreeding</a:t>
            </a:r>
            <a:endParaRPr lang="tr-TR" sz="28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539552" y="2132856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Heterosis</a:t>
            </a:r>
            <a:endParaRPr lang="en-US" b="1" dirty="0" smtClean="0"/>
          </a:p>
          <a:p>
            <a:pPr algn="just"/>
            <a:r>
              <a:rPr lang="en-US" dirty="0" smtClean="0"/>
              <a:t>In the case of crossbreeding, we are usually</a:t>
            </a:r>
            <a:r>
              <a:rPr lang="tr-TR" dirty="0" smtClean="0"/>
              <a:t> </a:t>
            </a:r>
            <a:r>
              <a:rPr lang="en-US" dirty="0" smtClean="0"/>
              <a:t>referring to the mating of two or more strains,</a:t>
            </a:r>
            <a:r>
              <a:rPr lang="tr-TR" dirty="0" smtClean="0"/>
              <a:t> </a:t>
            </a:r>
            <a:r>
              <a:rPr lang="en-US" dirty="0" smtClean="0"/>
              <a:t>lines, races or breeds. The goal of using</a:t>
            </a:r>
            <a:r>
              <a:rPr lang="tr-TR" dirty="0" smtClean="0"/>
              <a:t> </a:t>
            </a:r>
            <a:r>
              <a:rPr lang="en-US" dirty="0" smtClean="0"/>
              <a:t>crossbreeding and hybridization is to obtain</a:t>
            </a:r>
            <a:r>
              <a:rPr lang="tr-TR" dirty="0" smtClean="0"/>
              <a:t> </a:t>
            </a:r>
            <a:r>
              <a:rPr lang="en-US" dirty="0" err="1" smtClean="0"/>
              <a:t>heterosis</a:t>
            </a:r>
            <a:r>
              <a:rPr lang="en-US" dirty="0" smtClean="0"/>
              <a:t>. </a:t>
            </a:r>
            <a:endParaRPr lang="tr-TR" dirty="0" smtClean="0"/>
          </a:p>
          <a:p>
            <a:pPr algn="just"/>
            <a:r>
              <a:rPr lang="en-US" dirty="0" smtClean="0"/>
              <a:t>The classical definition of </a:t>
            </a:r>
            <a:r>
              <a:rPr lang="en-US" dirty="0" err="1" smtClean="0"/>
              <a:t>heterosis</a:t>
            </a:r>
            <a:r>
              <a:rPr lang="tr-TR" dirty="0"/>
              <a:t> </a:t>
            </a:r>
            <a:r>
              <a:rPr lang="en-US" dirty="0" smtClean="0"/>
              <a:t>is the mean of the reciprocal F1 hybrids or</a:t>
            </a:r>
            <a:r>
              <a:rPr lang="tr-TR" dirty="0" smtClean="0"/>
              <a:t> </a:t>
            </a:r>
            <a:r>
              <a:rPr lang="en-US" dirty="0" smtClean="0"/>
              <a:t>crossbreeds minus the mean of the two parents</a:t>
            </a:r>
            <a:r>
              <a:rPr lang="tr-TR" dirty="0" smtClean="0"/>
              <a:t> </a:t>
            </a:r>
            <a:r>
              <a:rPr lang="en-US" dirty="0" smtClean="0"/>
              <a:t>divided by the mean of the two parents</a:t>
            </a:r>
            <a:r>
              <a:rPr lang="tr-TR" dirty="0" smtClean="0"/>
              <a:t> </a:t>
            </a:r>
            <a:r>
              <a:rPr lang="en-US" dirty="0" smtClean="0"/>
              <a:t>multiplied by 100. Obviously, </a:t>
            </a:r>
            <a:r>
              <a:rPr lang="en-US" dirty="0" err="1" smtClean="0"/>
              <a:t>heterosis</a:t>
            </a:r>
            <a:r>
              <a:rPr lang="en-US" dirty="0" smtClean="0"/>
              <a:t> can</a:t>
            </a:r>
            <a:r>
              <a:rPr lang="tr-TR" dirty="0" smtClean="0"/>
              <a:t> </a:t>
            </a:r>
            <a:r>
              <a:rPr lang="en-US" dirty="0" smtClean="0"/>
              <a:t>be positive, negative or zero.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en-US" dirty="0" err="1" smtClean="0"/>
              <a:t>Intraspecific</a:t>
            </a:r>
            <a:r>
              <a:rPr lang="en-US" dirty="0" smtClean="0"/>
              <a:t> crossbreeding</a:t>
            </a:r>
            <a:r>
              <a:rPr lang="tr-TR" dirty="0" smtClean="0"/>
              <a:t>;</a:t>
            </a:r>
            <a:endParaRPr lang="tr-TR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n-US" dirty="0" smtClean="0"/>
              <a:t>improves growth</a:t>
            </a:r>
            <a:r>
              <a:rPr lang="tr-TR" dirty="0" smtClean="0"/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 smtClean="0"/>
              <a:t>improving survival traits and disease resistance</a:t>
            </a:r>
            <a:endParaRPr lang="tr-TR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tr-TR" dirty="0" err="1" smtClean="0"/>
              <a:t>İmproving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reproductive</a:t>
            </a:r>
            <a:r>
              <a:rPr lang="tr-TR" dirty="0" smtClean="0"/>
              <a:t> </a:t>
            </a:r>
            <a:r>
              <a:rPr lang="tr-TR" dirty="0" err="1" smtClean="0"/>
              <a:t>traits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101</Words>
  <Application>Microsoft Office PowerPoint</Application>
  <PresentationFormat>Ekran Gösterisi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WEEK-6- Intraspecific Crossbreeding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WEEK-6- Intraspecific Crossbreeding</dc:title>
  <dc:creator>Toshiba</dc:creator>
  <cp:lastModifiedBy>Toshiba</cp:lastModifiedBy>
  <cp:revision>1</cp:revision>
  <dcterms:created xsi:type="dcterms:W3CDTF">2020-05-11T17:15:53Z</dcterms:created>
  <dcterms:modified xsi:type="dcterms:W3CDTF">2020-05-11T17:45:47Z</dcterms:modified>
</cp:coreProperties>
</file>