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  <p:sldMasterId id="2147483668" r:id="rId2"/>
  </p:sldMasterIdLst>
  <p:notesMasterIdLst>
    <p:notesMasterId r:id="rId7"/>
  </p:notesMasterIdLst>
  <p:sldIdLst>
    <p:sldId id="337" r:id="rId3"/>
    <p:sldId id="313" r:id="rId4"/>
    <p:sldId id="339" r:id="rId5"/>
    <p:sldId id="338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6C3217"/>
    <a:srgbClr val="766C5D"/>
    <a:srgbClr val="E3D5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74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B8CADE7A-2B0D-44B9-B582-292D9A3830B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3D59E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1371600" y="4495800"/>
            <a:ext cx="70627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 b="0" smtClean="0">
                <a:solidFill>
                  <a:srgbClr val="FFFFFF"/>
                </a:solidFill>
                <a:latin typeface="Arial" charset="0"/>
              </a:rPr>
              <a:t>Structural </a:t>
            </a: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and functional analysis of nucleus and nuclear compartments</a:t>
            </a:r>
            <a:endParaRPr lang="tr-TR" sz="2800" b="0" dirty="0" smtClean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Aktuna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07336" y="1143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 smtClean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 smtClean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 smtClean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Verdana" charset="0"/>
              </a:rPr>
              <a:t>NUCLEUS AND NUCLEAR COMPARTMENTS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536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301043"/>
            <a:ext cx="7697788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THE NUCLEUS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most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prominent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organelle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 an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eukaryotic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cell</a:t>
            </a:r>
            <a:endParaRPr lang="tr-T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Nuclear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envelope</a:t>
            </a:r>
            <a:endParaRPr lang="tr-T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Verdana" charset="0"/>
              </a:rPr>
              <a:t>NUCLEUS AND NUCLEAR COMPARTMENTS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536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STRUCTURE OF DNA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carried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DNA </a:t>
            </a:r>
            <a:r>
              <a:rPr lang="tr-TR" dirty="0" err="1" smtClean="0">
                <a:latin typeface="Verdana" charset="0"/>
              </a:rPr>
              <a:t>molecules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deoxyribonucleic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acid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genetic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info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encoded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linear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seqeunce</a:t>
            </a:r>
            <a:r>
              <a:rPr lang="tr-TR" dirty="0" smtClean="0">
                <a:latin typeface="Verdana" charset="0"/>
              </a:rPr>
              <a:t> of 4 </a:t>
            </a:r>
            <a:r>
              <a:rPr lang="tr-TR" dirty="0" err="1" smtClean="0">
                <a:latin typeface="Verdana" charset="0"/>
              </a:rPr>
              <a:t>nucleotides</a:t>
            </a:r>
            <a:r>
              <a:rPr lang="tr-TR" dirty="0" smtClean="0">
                <a:latin typeface="Verdana" charset="0"/>
              </a:rPr>
              <a:t> (A, T, G, C)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A DNA Molecule Consists of Two Complementary Chains of Nucleotides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Double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helix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Antiparallel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Complimentary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Hydrogen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bonding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required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AT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GC </a:t>
            </a:r>
            <a:r>
              <a:rPr lang="tr-TR" dirty="0" err="1" smtClean="0">
                <a:latin typeface="Verdana" charset="0"/>
              </a:rPr>
              <a:t>pairing</a:t>
            </a:r>
            <a:endParaRPr lang="en-US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STRUCTURE OF EUKARYOTIC CHROMOSOMES </a:t>
            </a:r>
            <a:endParaRPr lang="tr-TR" dirty="0" smtClean="0">
              <a:latin typeface="Verdana" charset="0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eukaryotes</a:t>
            </a:r>
            <a:r>
              <a:rPr lang="tr-TR" dirty="0" smtClean="0">
                <a:latin typeface="Verdana" charset="0"/>
              </a:rPr>
              <a:t>, DNA is </a:t>
            </a:r>
            <a:r>
              <a:rPr lang="tr-TR" dirty="0" err="1" smtClean="0">
                <a:latin typeface="Verdana" charset="0"/>
              </a:rPr>
              <a:t>tightly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folded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binding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a set of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Eukaryotic DNA Is Packaged into Multiple Chromosomes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Chromosomes Contain Long Strings of </a:t>
            </a:r>
            <a:r>
              <a:rPr lang="en-US" b="1" dirty="0" smtClean="0">
                <a:latin typeface="Verdana" charset="0"/>
              </a:rPr>
              <a:t>Genes</a:t>
            </a:r>
          </a:p>
          <a:p>
            <a:pPr lvl="1">
              <a:spcBef>
                <a:spcPct val="0"/>
              </a:spcBef>
              <a:buNone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REGULATION OF CHROMOSOME STRUCTURE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Changes in </a:t>
            </a:r>
            <a:r>
              <a:rPr lang="en-US" dirty="0" err="1" smtClean="0">
                <a:latin typeface="Verdana" charset="0"/>
              </a:rPr>
              <a:t>Nucleosome</a:t>
            </a:r>
            <a:r>
              <a:rPr lang="en-US" dirty="0" smtClean="0">
                <a:latin typeface="Verdana" charset="0"/>
              </a:rPr>
              <a:t> Structure Allow Access to DNA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Loosining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chromatin</a:t>
            </a:r>
            <a:r>
              <a:rPr lang="tr-TR" dirty="0" smtClean="0">
                <a:latin typeface="Verdana" charset="0"/>
              </a:rPr>
              <a:t>: gene </a:t>
            </a:r>
            <a:r>
              <a:rPr lang="tr-TR" dirty="0" err="1" smtClean="0">
                <a:latin typeface="Verdana" charset="0"/>
              </a:rPr>
              <a:t>expression</a:t>
            </a:r>
            <a:r>
              <a:rPr lang="tr-TR" dirty="0" smtClean="0">
                <a:latin typeface="Verdana" charset="0"/>
              </a:rPr>
              <a:t>, DNA </a:t>
            </a:r>
            <a:r>
              <a:rPr lang="tr-TR" dirty="0" err="1" smtClean="0">
                <a:latin typeface="Verdana" charset="0"/>
              </a:rPr>
              <a:t>replication</a:t>
            </a:r>
            <a:r>
              <a:rPr lang="tr-TR" dirty="0" smtClean="0">
                <a:latin typeface="Verdana" charset="0"/>
              </a:rPr>
              <a:t>, DNA </a:t>
            </a:r>
            <a:r>
              <a:rPr lang="tr-TR" dirty="0" err="1" smtClean="0">
                <a:latin typeface="Verdana" charset="0"/>
              </a:rPr>
              <a:t>repair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mechanisms</a:t>
            </a:r>
            <a:r>
              <a:rPr lang="tr-TR" dirty="0" smtClean="0">
                <a:latin typeface="Verdana" charset="0"/>
              </a:rPr>
              <a:t> </a:t>
            </a: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871538" y="372446"/>
            <a:ext cx="7705725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3D39C"/>
                </a:solidFill>
                <a:effectLst/>
                <a:uLnTx/>
                <a:uFillTx/>
                <a:latin typeface="Verdana" charset="0"/>
                <a:ea typeface="ＭＳ Ｐゴシック" charset="-128"/>
                <a:cs typeface="Verdana"/>
              </a:rPr>
              <a:t>NUCLEUS AND NUCLEAR COMPARTMENTS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162</Words>
  <Application>Microsoft Office PowerPoint</Application>
  <PresentationFormat>Ekran Gösterisi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Office Theme</vt:lpstr>
      <vt:lpstr>1_Blank Presentation</vt:lpstr>
      <vt:lpstr>Slayt 1</vt:lpstr>
      <vt:lpstr>NUCLEUS AND NUCLEAR COMPARTMENTS</vt:lpstr>
      <vt:lpstr>NUCLEUS AND NUCLEAR COMPARTMENTS</vt:lpstr>
      <vt:lpstr>Slayt 4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90</cp:revision>
  <dcterms:created xsi:type="dcterms:W3CDTF">2002-12-24T01:08:46Z</dcterms:created>
  <dcterms:modified xsi:type="dcterms:W3CDTF">2017-01-26T19:47:51Z</dcterms:modified>
</cp:coreProperties>
</file>