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04.11.2018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04.11.2018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04.11.2018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04.11.2018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04.11.2018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04.11.2018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04.11.2018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Seçilen Modellerin Drapaj Olarak Çalışılması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/>
          </a:bodyPr>
          <a:lstStyle/>
          <a:p>
            <a:r>
              <a:rPr lang="tr-TR" sz="3000" dirty="0" smtClean="0">
                <a:latin typeface="Times New Roman" pitchFamily="18" charset="0"/>
                <a:cs typeface="Times New Roman" pitchFamily="18" charset="0"/>
              </a:rPr>
              <a:t>Tasarımın manken üzerinde nasıl görüneceğini görmek için, prova ve kontrol alıştırmaları yapmak için </a:t>
            </a:r>
            <a:r>
              <a:rPr lang="tr-TR" sz="3000" dirty="0" err="1" smtClean="0">
                <a:latin typeface="Times New Roman" pitchFamily="18" charset="0"/>
                <a:cs typeface="Times New Roman" pitchFamily="18" charset="0"/>
              </a:rPr>
              <a:t>drapaj</a:t>
            </a:r>
            <a:r>
              <a:rPr lang="tr-TR" sz="3000" dirty="0" smtClean="0">
                <a:latin typeface="Times New Roman" pitchFamily="18" charset="0"/>
                <a:cs typeface="Times New Roman" pitchFamily="18" charset="0"/>
              </a:rPr>
              <a:t> olarak prova mankeni ile model çalışılır.</a:t>
            </a:r>
          </a:p>
          <a:p>
            <a:r>
              <a:rPr lang="tr-TR" sz="3000" dirty="0" smtClean="0">
                <a:latin typeface="Times New Roman" pitchFamily="18" charset="0"/>
                <a:cs typeface="Times New Roman" pitchFamily="18" charset="0"/>
              </a:rPr>
              <a:t>Drapaj yapmaktaki amaç prova yapma yeteneği kazandırıp geliştirmek, model yaratma yeteneğinin gelişmesini sağlamak, kumaş özelliklerini tanımasını sağlamak, model ayrıntılarının oranlarını doğru olarak görmesini ve estetik açıdan uyumunu ayarlamayı öğrenmesini sağlamaktır.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285992"/>
            <a:ext cx="8229600" cy="3840171"/>
          </a:xfrm>
        </p:spPr>
        <p:txBody>
          <a:bodyPr/>
          <a:lstStyle/>
          <a:p>
            <a:r>
              <a:rPr lang="tr-TR" sz="3000" dirty="0" smtClean="0">
                <a:latin typeface="Times New Roman" pitchFamily="18" charset="0"/>
                <a:cs typeface="Times New Roman" pitchFamily="18" charset="0"/>
              </a:rPr>
              <a:t>Seçilen </a:t>
            </a:r>
            <a:r>
              <a:rPr lang="tr-TR" sz="3000" dirty="0" smtClean="0">
                <a:latin typeface="Times New Roman" pitchFamily="18" charset="0"/>
                <a:cs typeface="Times New Roman" pitchFamily="18" charset="0"/>
              </a:rPr>
              <a:t>model prova mankeni üzerine patiska, </a:t>
            </a:r>
            <a:r>
              <a:rPr lang="tr-TR" sz="3000" dirty="0" err="1" smtClean="0">
                <a:latin typeface="Times New Roman" pitchFamily="18" charset="0"/>
                <a:cs typeface="Times New Roman" pitchFamily="18" charset="0"/>
              </a:rPr>
              <a:t>amerikan</a:t>
            </a:r>
            <a:r>
              <a:rPr lang="tr-TR" sz="3000" dirty="0" smtClean="0">
                <a:latin typeface="Times New Roman" pitchFamily="18" charset="0"/>
                <a:cs typeface="Times New Roman" pitchFamily="18" charset="0"/>
              </a:rPr>
              <a:t> bezi, </a:t>
            </a:r>
            <a:r>
              <a:rPr lang="tr-TR" sz="3000" dirty="0" err="1" smtClean="0">
                <a:latin typeface="Times New Roman" pitchFamily="18" charset="0"/>
                <a:cs typeface="Times New Roman" pitchFamily="18" charset="0"/>
              </a:rPr>
              <a:t>mülaj</a:t>
            </a:r>
            <a:r>
              <a:rPr lang="tr-TR" sz="3000" dirty="0" smtClean="0">
                <a:latin typeface="Times New Roman" pitchFamily="18" charset="0"/>
                <a:cs typeface="Times New Roman" pitchFamily="18" charset="0"/>
              </a:rPr>
              <a:t> kağıdı veya çiçek telası gibi materyaller yardımıyla kumaşın düz boy ipi, pens, kup yerleri dikkate alınarak manken üzerine yerleştirilir.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428604"/>
            <a:ext cx="3214710" cy="5713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4876" y="428604"/>
            <a:ext cx="3245964" cy="5770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857232"/>
            <a:ext cx="2714644" cy="4840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43306" y="1285860"/>
            <a:ext cx="4929222" cy="4053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94</Words>
  <PresentationFormat>Ekran Gösterisi (4:3)</PresentationFormat>
  <Paragraphs>4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Seçilen Modellerin Drapaj Olarak Çalışılması</vt:lpstr>
      <vt:lpstr>Slayt 2</vt:lpstr>
      <vt:lpstr>Slayt 3</vt:lpstr>
      <vt:lpstr>Slayt 4</vt:lpstr>
      <vt:lpstr>Slayt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Seçilen Modellerin Drapaj Olarak Çalışılması</dc:title>
  <cp:lastModifiedBy>PC</cp:lastModifiedBy>
  <cp:revision>1</cp:revision>
  <dcterms:modified xsi:type="dcterms:W3CDTF">2018-11-04T18:53:57Z</dcterms:modified>
</cp:coreProperties>
</file>