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59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3239B-38BE-447F-97FE-8B08B8E4811C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40F2D-EC28-4323-AAD2-2345BD7D9D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03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40F2D-EC28-4323-AAD2-2345BD7D9D00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459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40F2D-EC28-4323-AAD2-2345BD7D9D0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111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680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115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115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573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011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042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972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359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628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275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63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8F19E-5CFD-4E8F-AC6C-FEEFD18861DE}" type="datetimeFigureOut">
              <a:rPr lang="tr-TR" smtClean="0"/>
              <a:t>29.03.2020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8D6CE-03A7-466B-B93F-6ECB849168F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82733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" y="1898650"/>
            <a:ext cx="10515600" cy="2701925"/>
          </a:xfrm>
        </p:spPr>
        <p:txBody>
          <a:bodyPr>
            <a:normAutofit fontScale="90000"/>
          </a:bodyPr>
          <a:lstStyle/>
          <a:p>
            <a:pPr algn="ctr" fontAlgn="t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SOLUTION OF THE CUBIC SPLINE EXAMPLE </a:t>
            </a:r>
            <a:r>
              <a:rPr lang="tr-TR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tr-TR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dirty="0" smtClean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 PYTHON</a:t>
            </a:r>
            <a:r>
              <a:rPr lang="en-US" dirty="0" smtClean="0"/>
              <a:t/>
            </a:r>
            <a:br>
              <a:rPr lang="en-US" dirty="0" smtClean="0"/>
            </a:br>
            <a:endParaRPr lang="tr-T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4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5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00"/>
    </mc:Choice>
    <mc:Fallback>
      <p:transition spd="slow" advTm="16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728" x="882650" y="5257800"/>
          <p14:tracePt t="5154" x="882650" y="5232400"/>
          <p14:tracePt t="5164" x="876300" y="5156200"/>
          <p14:tracePt t="5174" x="857250" y="4965700"/>
          <p14:tracePt t="5184" x="812800" y="4629150"/>
          <p14:tracePt t="5199" x="768350" y="4254500"/>
          <p14:tracePt t="5215" x="660400" y="3498850"/>
          <p14:tracePt t="5232" x="615950" y="3124200"/>
          <p14:tracePt t="5249" x="520700" y="2476500"/>
          <p14:tracePt t="5265" x="431800" y="2076450"/>
          <p14:tracePt t="5282" x="393700" y="1943100"/>
          <p14:tracePt t="5299" x="342900" y="1778000"/>
          <p14:tracePt t="5315" x="292100" y="1657350"/>
          <p14:tracePt t="5332" x="273050" y="1593850"/>
          <p14:tracePt t="5349" x="234950" y="1485900"/>
          <p14:tracePt t="5365" x="222250" y="1422400"/>
          <p14:tracePt t="5382" x="215900" y="1403350"/>
          <p14:tracePt t="5399" x="203200" y="1365250"/>
          <p14:tracePt t="5415" x="203200" y="1352550"/>
          <p14:tracePt t="5432" x="203200" y="1314450"/>
          <p14:tracePt t="5449" x="203200" y="1250950"/>
          <p14:tracePt t="5465" x="203200" y="1212850"/>
          <p14:tracePt t="5482" x="203200" y="1136650"/>
          <p14:tracePt t="5499" x="209550" y="1085850"/>
          <p14:tracePt t="5515" x="215900" y="1060450"/>
          <p14:tracePt t="5532" x="247650" y="996950"/>
          <p14:tracePt t="5548" x="285750" y="933450"/>
          <p14:tracePt t="5565" x="311150" y="908050"/>
          <p14:tracePt t="5582" x="330200" y="869950"/>
          <p14:tracePt t="5598" x="349250" y="863600"/>
          <p14:tracePt t="5903" x="349250" y="857250"/>
          <p14:tracePt t="5913" x="349250" y="844550"/>
          <p14:tracePt t="5923" x="349250" y="838200"/>
          <p14:tracePt t="5933" x="349250" y="819150"/>
          <p14:tracePt t="5948" x="342900" y="800100"/>
          <p14:tracePt t="5965" x="330200" y="742950"/>
          <p14:tracePt t="5981" x="317500" y="704850"/>
          <p14:tracePt t="5998" x="304800" y="647700"/>
          <p14:tracePt t="6015" x="298450" y="596900"/>
          <p14:tracePt t="6032" x="292100" y="584200"/>
          <p14:tracePt t="6048" x="292100" y="558800"/>
          <p14:tracePt t="6075" x="292100" y="552450"/>
          <p14:tracePt t="6136" x="292100" y="546100"/>
          <p14:tracePt t="6166" x="298450" y="546100"/>
          <p14:tracePt t="6176" x="304800" y="546100"/>
          <p14:tracePt t="6186" x="311150" y="546100"/>
          <p14:tracePt t="6198" x="323850" y="546100"/>
          <p14:tracePt t="6217" x="336550" y="546100"/>
          <p14:tracePt t="6231" x="349250" y="539750"/>
          <p14:tracePt t="6248" x="368300" y="539750"/>
          <p14:tracePt t="6265" x="381000" y="533400"/>
          <p14:tracePt t="6281" x="412750" y="520700"/>
          <p14:tracePt t="6298" x="463550" y="501650"/>
          <p14:tracePt t="6315" x="495300" y="488950"/>
          <p14:tracePt t="6332" x="571500" y="469900"/>
          <p14:tracePt t="6348" x="647700" y="444500"/>
          <p14:tracePt t="6365" x="704850" y="431800"/>
          <p14:tracePt t="6381" x="838200" y="400050"/>
          <p14:tracePt t="6398" x="977900" y="381000"/>
          <p14:tracePt t="6415" x="1041400" y="374650"/>
          <p14:tracePt t="6431" x="1162050" y="361950"/>
          <p14:tracePt t="6448" x="1263650" y="361950"/>
          <p14:tracePt t="6465" x="1320800" y="361950"/>
          <p14:tracePt t="6481" x="1416050" y="361950"/>
          <p14:tracePt t="6499" x="1524000" y="368300"/>
          <p14:tracePt t="6515" x="1574800" y="368300"/>
          <p14:tracePt t="6532" x="1695450" y="368300"/>
          <p14:tracePt t="6548" x="1746250" y="368300"/>
          <p14:tracePt t="6551" x="1790700" y="368300"/>
          <p14:tracePt t="6564" x="1835150" y="368300"/>
          <p14:tracePt t="6581" x="1911350" y="368300"/>
          <p14:tracePt t="6598" x="1943100" y="368300"/>
          <p14:tracePt t="6614" x="1981200" y="368300"/>
          <p14:tracePt t="6631" x="2006600" y="368300"/>
          <p14:tracePt t="6664" x="2012950" y="368300"/>
          <p14:tracePt t="6681" x="2019300" y="368300"/>
          <p14:tracePt t="7157" x="2006600" y="368300"/>
          <p14:tracePt t="7167" x="1993900" y="368300"/>
          <p14:tracePt t="7178" x="1974850" y="368300"/>
          <p14:tracePt t="7188" x="1962150" y="368300"/>
          <p14:tracePt t="7198" x="1930400" y="368300"/>
          <p14:tracePt t="7214" x="1892300" y="368300"/>
          <p14:tracePt t="7231" x="1797050" y="361950"/>
          <p14:tracePt t="7247" x="1689100" y="361950"/>
          <p14:tracePt t="7264" x="1638300" y="361950"/>
          <p14:tracePt t="7281" x="1543050" y="361950"/>
          <p14:tracePt t="7298" x="1435100" y="361950"/>
          <p14:tracePt t="7314" x="1390650" y="361950"/>
          <p14:tracePt t="7331" x="1295400" y="368300"/>
          <p14:tracePt t="7347" x="1250950" y="368300"/>
          <p14:tracePt t="7364" x="1143000" y="374650"/>
          <p14:tracePt t="7381" x="1035050" y="381000"/>
          <p14:tracePt t="7397" x="977900" y="387350"/>
          <p14:tracePt t="7414" x="869950" y="412750"/>
          <p14:tracePt t="7430" x="755650" y="444500"/>
          <p14:tracePt t="7447" x="704850" y="463550"/>
          <p14:tracePt t="7464" x="609600" y="482600"/>
          <p14:tracePt t="7480" x="520700" y="508000"/>
          <p14:tracePt t="7497" x="488950" y="514350"/>
          <p14:tracePt t="7514" x="425450" y="533400"/>
          <p14:tracePt t="7531" x="355600" y="546100"/>
          <p14:tracePt t="7547" x="330200" y="552450"/>
          <p14:tracePt t="7564" x="279400" y="571500"/>
          <p14:tracePt t="7581" x="234950" y="584200"/>
          <p14:tracePt t="7597" x="209550" y="590550"/>
          <p14:tracePt t="7614" x="171450" y="603250"/>
          <p14:tracePt t="7630" x="158750" y="609600"/>
          <p14:tracePt t="7647" x="133350" y="622300"/>
          <p14:tracePt t="7664" x="120650" y="622300"/>
          <p14:tracePt t="7680" x="114300" y="622300"/>
          <p14:tracePt t="7697" x="114300" y="628650"/>
          <p14:tracePt t="7754" x="107950" y="628650"/>
          <p14:tracePt t="8037" x="114300" y="628650"/>
          <p14:tracePt t="8047" x="120650" y="628650"/>
          <p14:tracePt t="8067" x="127000" y="628650"/>
          <p14:tracePt t="8078" x="133350" y="628650"/>
          <p14:tracePt t="8088" x="139700" y="628650"/>
          <p14:tracePt t="8098" x="146050" y="628650"/>
          <p14:tracePt t="8113" x="158750" y="622300"/>
          <p14:tracePt t="8130" x="171450" y="622300"/>
          <p14:tracePt t="8147" x="184150" y="615950"/>
          <p14:tracePt t="8163" x="196850" y="615950"/>
          <p14:tracePt t="8180" x="209550" y="609600"/>
          <p14:tracePt t="8197" x="215900" y="609600"/>
          <p14:tracePt t="8213" x="234950" y="609600"/>
          <p14:tracePt t="8230" x="247650" y="609600"/>
          <p14:tracePt t="8247" x="254000" y="609600"/>
          <p14:tracePt t="8263" x="266700" y="609600"/>
          <p14:tracePt t="8280" x="273050" y="609600"/>
          <p14:tracePt t="8297" x="279400" y="609600"/>
          <p14:tracePt t="8330" x="292100" y="609600"/>
          <p14:tracePt t="8363" x="298450" y="609600"/>
          <p14:tracePt t="8380" x="311150" y="609600"/>
          <p14:tracePt t="8413" x="317500" y="609600"/>
          <p14:tracePt t="8430" x="323850" y="609600"/>
          <p14:tracePt t="8446" x="336550" y="603250"/>
          <p14:tracePt t="8463" x="349250" y="603250"/>
          <p14:tracePt t="8480" x="361950" y="603250"/>
          <p14:tracePt t="8496" x="387350" y="596900"/>
          <p14:tracePt t="8513" x="412750" y="596900"/>
          <p14:tracePt t="8530" x="425450" y="596900"/>
          <p14:tracePt t="8546" x="450850" y="596900"/>
          <p14:tracePt t="8563" x="476250" y="596900"/>
          <p14:tracePt t="8580" x="482600" y="596900"/>
          <p14:tracePt t="8596" x="501650" y="596900"/>
          <p14:tracePt t="8613" x="508000" y="596900"/>
          <p14:tracePt t="8630" x="527050" y="596900"/>
          <p14:tracePt t="8646" x="539750" y="596900"/>
          <p14:tracePt t="8664" x="552450" y="596900"/>
          <p14:tracePt t="8680" x="558800" y="596900"/>
          <p14:tracePt t="8713" x="565150" y="596900"/>
          <p14:tracePt t="8735" x="571500" y="596900"/>
          <p14:tracePt t="9231" x="584200" y="590550"/>
          <p14:tracePt t="9242" x="609600" y="584200"/>
          <p14:tracePt t="9251" x="635000" y="577850"/>
          <p14:tracePt t="9263" x="679450" y="571500"/>
          <p14:tracePt t="9279" x="742950" y="558800"/>
          <p14:tracePt t="9296" x="914400" y="546100"/>
          <p14:tracePt t="9313" x="1111250" y="527050"/>
          <p14:tracePt t="9329" x="1219200" y="520700"/>
          <p14:tracePt t="9346" x="1390650" y="501650"/>
          <p14:tracePt t="9362" x="1517650" y="495300"/>
          <p14:tracePt t="9379" x="1574800" y="482600"/>
          <p14:tracePt t="9396" x="1657350" y="482600"/>
          <p14:tracePt t="9412" x="1746250" y="482600"/>
          <p14:tracePt t="9429" x="1790700" y="482600"/>
          <p14:tracePt t="9446" x="1866900" y="482600"/>
          <p14:tracePt t="9463" x="1949450" y="482600"/>
          <p14:tracePt t="9479" x="1981200" y="482600"/>
          <p14:tracePt t="9496" x="2025650" y="482600"/>
          <p14:tracePt t="9512" x="2044700" y="488950"/>
          <p14:tracePt t="9529" x="2076450" y="495300"/>
          <p14:tracePt t="9546" x="2101850" y="501650"/>
          <p14:tracePt t="9562" x="2120900" y="508000"/>
          <p14:tracePt t="9579" x="2152650" y="508000"/>
          <p14:tracePt t="9596" x="2203450" y="514350"/>
          <p14:tracePt t="9612" x="2222500" y="514350"/>
          <p14:tracePt t="9629" x="2260600" y="520700"/>
          <p14:tracePt t="9646" x="2298700" y="527050"/>
          <p14:tracePt t="9662" x="2305050" y="527050"/>
          <p14:tracePt t="9679" x="2336800" y="533400"/>
          <p14:tracePt t="9695" x="2343150" y="533400"/>
          <p14:tracePt t="9712" x="2374900" y="539750"/>
          <p14:tracePt t="9729" x="2400300" y="539750"/>
          <p14:tracePt t="9746" x="2425700" y="546100"/>
          <p14:tracePt t="9762" x="2438400" y="546100"/>
          <p14:tracePt t="9779" x="2463800" y="546100"/>
          <p14:tracePt t="9796" x="2476500" y="552450"/>
          <p14:tracePt t="9812" x="2489200" y="552450"/>
          <p14:tracePt t="9829" x="2501900" y="558800"/>
          <p14:tracePt t="9845" x="2508250" y="558800"/>
          <p14:tracePt t="9862" x="2514600" y="558800"/>
          <p14:tracePt t="9879" x="2520950" y="558800"/>
          <p14:tracePt t="10010" x="2527300" y="558800"/>
          <p14:tracePt t="12124" x="2520950" y="565150"/>
          <p14:tracePt t="12134" x="2501900" y="571500"/>
          <p14:tracePt t="12144" x="2463800" y="584200"/>
          <p14:tracePt t="12160" x="2419350" y="590550"/>
          <p14:tracePt t="12177" x="2298700" y="622300"/>
          <p14:tracePt t="12194" x="2133600" y="647700"/>
          <p14:tracePt t="12210" x="2038350" y="666750"/>
          <p14:tracePt t="12227" x="1797050" y="704850"/>
          <p14:tracePt t="12244" x="1682750" y="711200"/>
          <p14:tracePt t="12260" x="1447800" y="742950"/>
          <p14:tracePt t="12277" x="1244600" y="749300"/>
          <p14:tracePt t="12294" x="1155700" y="749300"/>
          <p14:tracePt t="12310" x="971550" y="749300"/>
          <p14:tracePt t="12327" x="781050" y="736600"/>
          <p14:tracePt t="12344" x="698500" y="730250"/>
          <p14:tracePt t="12360" x="546100" y="711200"/>
          <p14:tracePt t="12377" x="450850" y="698500"/>
          <p14:tracePt t="12394" x="412750" y="692150"/>
          <p14:tracePt t="12410" x="342900" y="666750"/>
          <p14:tracePt t="12427" x="304800" y="660400"/>
          <p14:tracePt t="12443" x="279400" y="647700"/>
          <p14:tracePt t="12460" x="234950" y="628650"/>
          <p14:tracePt t="12477" x="190500" y="603250"/>
          <p14:tracePt t="12494" x="171450" y="584200"/>
          <p14:tracePt t="12510" x="133350" y="558800"/>
          <p14:tracePt t="12527" x="127000" y="546100"/>
          <p14:tracePt t="12544" x="101600" y="533400"/>
          <p14:tracePt t="12560" x="88900" y="508000"/>
          <p14:tracePt t="12579" x="82550" y="495300"/>
          <p14:tracePt t="12594" x="82550" y="488950"/>
          <p14:tracePt t="12610" x="82550" y="469900"/>
          <p14:tracePt t="12627" x="88900" y="457200"/>
          <p14:tracePt t="12643" x="146050" y="419100"/>
          <p14:tracePt t="12660" x="323850" y="342900"/>
          <p14:tracePt t="12677" x="463550" y="311150"/>
          <p14:tracePt t="12741" x="1358900" y="228600"/>
          <p14:tracePt t="12752" x="1466850" y="228600"/>
          <p14:tracePt t="12762" x="1555750" y="228600"/>
          <p14:tracePt t="12777" x="1663700" y="228600"/>
          <p14:tracePt t="12793" x="1866900" y="228600"/>
          <p14:tracePt t="12810" x="1955800" y="228600"/>
          <p14:tracePt t="12827" x="2159000" y="241300"/>
          <p14:tracePt t="12843" x="2336800" y="241300"/>
          <p14:tracePt t="12860" x="2425700" y="241300"/>
          <p14:tracePt t="12877" x="2571750" y="241300"/>
          <p14:tracePt t="12893" x="2711450" y="241300"/>
          <p14:tracePt t="12910" x="2762250" y="241300"/>
          <p14:tracePt t="12927" x="2844800" y="241300"/>
          <p14:tracePt t="12943" x="2895600" y="241300"/>
          <p14:tracePt t="12960" x="2914650" y="241300"/>
          <p14:tracePt t="12977" x="2933700" y="247650"/>
          <p14:tracePt t="12993" x="2946400" y="254000"/>
          <p14:tracePt t="13010" x="2952750" y="260350"/>
          <p14:tracePt t="13026" x="2959100" y="266700"/>
          <p14:tracePt t="13044" x="2978150" y="292100"/>
          <p14:tracePt t="13060" x="2984500" y="298450"/>
          <p14:tracePt t="13077" x="2997200" y="317500"/>
          <p14:tracePt t="13093" x="3003550" y="330200"/>
          <p14:tracePt t="13110" x="3016250" y="349250"/>
          <p14:tracePt t="13126" x="3022600" y="361950"/>
          <p14:tracePt t="13143" x="3028950" y="374650"/>
          <p14:tracePt t="13160" x="3028950" y="393700"/>
          <p14:tracePt t="13176" x="3028950" y="419100"/>
          <p14:tracePt t="13193" x="3016250" y="431800"/>
          <p14:tracePt t="13210" x="2990850" y="463550"/>
          <p14:tracePt t="13226" x="2946400" y="495300"/>
          <p14:tracePt t="13243" x="2927350" y="508000"/>
          <p14:tracePt t="13260" x="2870200" y="533400"/>
          <p14:tracePt t="13276" x="2774950" y="565150"/>
          <p14:tracePt t="13293" x="2724150" y="571500"/>
          <p14:tracePt t="13310" x="2616200" y="584200"/>
          <p14:tracePt t="13327" x="2508250" y="596900"/>
          <p14:tracePt t="13343" x="2463800" y="603250"/>
          <p14:tracePt t="13360" x="2362200" y="609600"/>
          <p14:tracePt t="13376" x="2317750" y="609600"/>
          <p14:tracePt t="13393" x="2235200" y="615950"/>
          <p14:tracePt t="13410" x="2146300" y="622300"/>
          <p14:tracePt t="13426" x="2089150" y="628650"/>
          <p14:tracePt t="13443" x="1993900" y="641350"/>
          <p14:tracePt t="13459" x="1892300" y="647700"/>
          <p14:tracePt t="13476" x="1860550" y="654050"/>
          <p14:tracePt t="13493" x="1771650" y="660400"/>
          <p14:tracePt t="13509" x="1708150" y="660400"/>
          <p14:tracePt t="13526" x="1663700" y="660400"/>
          <p14:tracePt t="13543" x="1587500" y="666750"/>
          <p14:tracePt t="13560" x="1492250" y="673100"/>
          <p14:tracePt t="13576" x="1447800" y="673100"/>
          <p14:tracePt t="13593" x="1339850" y="685800"/>
          <p14:tracePt t="13609" x="1282700" y="685800"/>
          <p14:tracePt t="13626" x="1174750" y="692150"/>
          <p14:tracePt t="13643" x="1079500" y="698500"/>
          <p14:tracePt t="13659" x="1022350" y="698500"/>
          <p14:tracePt t="13676" x="939800" y="704850"/>
          <p14:tracePt t="13693" x="863600" y="704850"/>
          <p14:tracePt t="13709" x="831850" y="704850"/>
          <p14:tracePt t="13726" x="774700" y="704850"/>
          <p14:tracePt t="13743" x="704850" y="698500"/>
          <p14:tracePt t="13759" x="679450" y="685800"/>
          <p14:tracePt t="13776" x="615950" y="666750"/>
          <p14:tracePt t="13793" x="577850" y="647700"/>
          <p14:tracePt t="13810" x="552450" y="635000"/>
          <p14:tracePt t="13826" x="514350" y="615950"/>
          <p14:tracePt t="13843" x="476250" y="596900"/>
          <p14:tracePt t="13859" x="469900" y="590550"/>
          <p14:tracePt t="13876" x="450850" y="571500"/>
          <p14:tracePt t="13893" x="444500" y="565150"/>
          <p14:tracePt t="13909" x="438150" y="552450"/>
          <p14:tracePt t="13926" x="438150" y="539750"/>
          <p14:tracePt t="13943" x="438150" y="527050"/>
          <p14:tracePt t="13959" x="438150" y="501650"/>
          <p14:tracePt t="13976" x="457200" y="457200"/>
          <p14:tracePt t="13993" x="469900" y="438150"/>
          <p14:tracePt t="14009" x="501650" y="406400"/>
          <p14:tracePt t="14026" x="571500" y="355600"/>
          <p14:tracePt t="14042" x="615950" y="330200"/>
          <p14:tracePt t="14128" x="1358900" y="349250"/>
          <p14:tracePt t="14137" x="1454150" y="368300"/>
          <p14:tracePt t="14147" x="1549400" y="393700"/>
          <p14:tracePt t="14159" x="1651000" y="412750"/>
          <p14:tracePt t="14176" x="1752600" y="431800"/>
          <p14:tracePt t="14192" x="1993900" y="469900"/>
          <p14:tracePt t="14209" x="2222500" y="501650"/>
          <p14:tracePt t="14226" x="2317750" y="514350"/>
          <p14:tracePt t="14242" x="2508250" y="539750"/>
          <p14:tracePt t="14259" x="2673350" y="558800"/>
          <p14:tracePt t="14276" x="2736850" y="565150"/>
          <p14:tracePt t="14292" x="2863850" y="571500"/>
          <p14:tracePt t="14309" x="2971800" y="571500"/>
          <p14:tracePt t="14326" x="3003550" y="571500"/>
          <p14:tracePt t="14342" x="3035300" y="571500"/>
          <p14:tracePt t="14359" x="3054350" y="571500"/>
          <p14:tracePt t="14392" x="3060700" y="571500"/>
          <p14:tracePt t="14512" x="3067050" y="571500"/>
          <p14:tracePt t="29345" x="3035300" y="590550"/>
          <p14:tracePt t="29354" x="2990850" y="615950"/>
          <p14:tracePt t="29365" x="2952750" y="647700"/>
          <p14:tracePt t="29381" x="2901950" y="666750"/>
          <p14:tracePt t="29398" x="2838450" y="717550"/>
          <p14:tracePt t="29415" x="2781300" y="774700"/>
          <p14:tracePt t="29432" x="2749550" y="806450"/>
          <p14:tracePt t="29448" x="2667000" y="914400"/>
          <p14:tracePt t="29465" x="2603500" y="1009650"/>
          <p14:tracePt t="29481" x="2584450" y="1054100"/>
          <p14:tracePt t="29498" x="2546350" y="1136650"/>
          <p14:tracePt t="29515" x="2514600" y="1212850"/>
          <p14:tracePt t="29531" x="2501900" y="1238250"/>
          <p14:tracePt t="29548" x="2476500" y="1282700"/>
          <p14:tracePt t="29565" x="2470150" y="1289050"/>
          <p14:tracePt t="29581" x="2470150" y="1308100"/>
          <p14:tracePt t="29615" x="2470150" y="1314450"/>
          <p14:tracePt t="30204" x="2463800" y="1314450"/>
          <p14:tracePt t="30214" x="2457450" y="1314450"/>
          <p14:tracePt t="30224" x="2451100" y="1314450"/>
          <p14:tracePt t="30245" x="2438400" y="1314450"/>
          <p14:tracePt t="30255" x="2425700" y="1314450"/>
          <p14:tracePt t="30265" x="2419350" y="1314450"/>
          <p14:tracePt t="30281" x="2400300" y="1308100"/>
          <p14:tracePt t="30297" x="2362200" y="1301750"/>
          <p14:tracePt t="30315" x="2317750" y="1295400"/>
          <p14:tracePt t="30331" x="2286000" y="1289050"/>
          <p14:tracePt t="30348" x="2203450" y="1270000"/>
          <p14:tracePt t="30364" x="2159000" y="1244600"/>
          <p14:tracePt t="30381" x="2044700" y="1193800"/>
          <p14:tracePt t="30397" x="1917700" y="1149350"/>
          <p14:tracePt t="30414" x="1854200" y="1111250"/>
          <p14:tracePt t="30431" x="1727200" y="1066800"/>
          <p14:tracePt t="30447" x="1606550" y="1035050"/>
          <p14:tracePt t="30464" x="1549400" y="1016000"/>
          <p14:tracePt t="30481" x="1422400" y="990600"/>
          <p14:tracePt t="30497" x="1301750" y="965200"/>
          <p14:tracePt t="30514" x="1238250" y="952500"/>
          <p14:tracePt t="30531" x="1123950" y="933450"/>
          <p14:tracePt t="30547" x="1073150" y="927100"/>
          <p14:tracePt t="30564" x="984250" y="920750"/>
          <p14:tracePt t="30581" x="895350" y="914400"/>
          <p14:tracePt t="30598" x="819150" y="908050"/>
          <p14:tracePt t="30614" x="787400" y="908050"/>
          <p14:tracePt t="30631" x="736600" y="908050"/>
          <p14:tracePt t="30647" x="717550" y="908050"/>
          <p14:tracePt t="30664" x="666750" y="908050"/>
          <p14:tracePt t="30681" x="635000" y="908050"/>
          <p14:tracePt t="30697" x="622300" y="908050"/>
          <p14:tracePt t="30714" x="596900" y="914400"/>
          <p14:tracePt t="30730" x="571500" y="920750"/>
          <p14:tracePt t="30747" x="565150" y="927100"/>
          <p14:tracePt t="30764" x="546100" y="939800"/>
          <p14:tracePt t="30781" x="539750" y="939800"/>
          <p14:tracePt t="30797" x="533400" y="946150"/>
          <p14:tracePt t="30814" x="527050" y="946150"/>
          <p14:tracePt t="30831" x="527050" y="952500"/>
          <p14:tracePt t="30864" x="520700" y="952500"/>
          <p14:tracePt t="31287" x="508000" y="958850"/>
          <p14:tracePt t="31297" x="501650" y="965200"/>
          <p14:tracePt t="31307" x="482600" y="984250"/>
          <p14:tracePt t="31317" x="450850" y="1016000"/>
          <p14:tracePt t="31330" x="412750" y="1041400"/>
          <p14:tracePt t="31347" x="368300" y="1085850"/>
          <p14:tracePt t="31363" x="279400" y="1155700"/>
          <p14:tracePt t="31380" x="190500" y="1219200"/>
          <p14:tracePt t="31397" x="152400" y="1250950"/>
          <p14:tracePt t="31413" x="82550" y="1327150"/>
          <p14:tracePt t="31431" x="6350" y="1422400"/>
          <p14:tracePt t="31447" x="0" y="1479550"/>
          <p14:tracePt t="31463" x="0" y="1606550"/>
          <p14:tracePt t="31480" x="0" y="1739900"/>
          <p14:tracePt t="31497" x="0" y="1809750"/>
          <p14:tracePt t="31513" x="0" y="1930400"/>
          <p14:tracePt t="31530" x="0" y="2006600"/>
          <p14:tracePt t="31547" x="0" y="2032000"/>
          <p14:tracePt t="31550" x="0" y="2057400"/>
          <p14:tracePt t="31563" x="0" y="2089150"/>
          <p14:tracePt t="31580" x="0" y="2159000"/>
          <p14:tracePt t="31597" x="0" y="2222500"/>
          <p14:tracePt t="31613" x="0" y="2413000"/>
          <p14:tracePt t="31630" x="0" y="2603500"/>
          <p14:tracePt t="31647" x="19050" y="2692400"/>
          <p14:tracePt t="31663" x="44450" y="2819400"/>
          <p14:tracePt t="31680" x="57150" y="2863850"/>
          <p14:tracePt t="31696" x="82550" y="2946400"/>
          <p14:tracePt t="31713" x="101600" y="2997200"/>
          <p14:tracePt t="31730" x="114300" y="3022600"/>
          <p14:tracePt t="31746" x="158750" y="3105150"/>
          <p14:tracePt t="31763" x="222250" y="3200400"/>
          <p14:tracePt t="31780" x="254000" y="3263900"/>
          <p14:tracePt t="31796" x="323850" y="3346450"/>
          <p14:tracePt t="31813" x="374650" y="3403600"/>
          <p14:tracePt t="31830" x="406400" y="3435350"/>
          <p14:tracePt t="31846" x="450850" y="3467100"/>
          <p14:tracePt t="31863" x="482600" y="3486150"/>
          <p14:tracePt t="31880" x="495300" y="3486150"/>
          <p14:tracePt t="31896" x="501650" y="3486150"/>
          <p14:tracePt t="32218" x="508000" y="3492500"/>
          <p14:tracePt t="32238" x="514350" y="3498850"/>
          <p14:tracePt t="32248" x="520700" y="3505200"/>
          <p14:tracePt t="32259" x="533400" y="3517900"/>
          <p14:tracePt t="32269" x="558800" y="3536950"/>
          <p14:tracePt t="32279" x="590550" y="3575050"/>
          <p14:tracePt t="32296" x="647700" y="3619500"/>
          <p14:tracePt t="32313" x="800100" y="3733800"/>
          <p14:tracePt t="32329" x="952500" y="3835400"/>
          <p14:tracePt t="32346" x="1035050" y="3873500"/>
          <p14:tracePt t="32363" x="1168400" y="3924300"/>
          <p14:tracePt t="32379" x="1295400" y="3943350"/>
          <p14:tracePt t="32396" x="1352550" y="3943350"/>
          <p14:tracePt t="32413" x="1466850" y="3943350"/>
          <p14:tracePt t="32430" x="1530350" y="3943350"/>
          <p14:tracePt t="32446" x="1651000" y="3943350"/>
          <p14:tracePt t="32463" x="1752600" y="3943350"/>
          <p14:tracePt t="32479" x="1797050" y="3943350"/>
          <p14:tracePt t="32496" x="1885950" y="3943350"/>
          <p14:tracePt t="32513" x="1968500" y="3943350"/>
          <p14:tracePt t="32530" x="2006600" y="3943350"/>
          <p14:tracePt t="32546" x="2089150" y="3937000"/>
          <p14:tracePt t="32563" x="2190750" y="3930650"/>
          <p14:tracePt t="32579" x="2235200" y="3924300"/>
          <p14:tracePt t="32596" x="2374900" y="3905250"/>
          <p14:tracePt t="32613" x="2501900" y="3879850"/>
          <p14:tracePt t="32629" x="2571750" y="3873500"/>
          <p14:tracePt t="32646" x="2698750" y="3841750"/>
          <p14:tracePt t="32662" x="2755900" y="3816350"/>
          <p14:tracePt t="32679" x="2882900" y="3778250"/>
          <p14:tracePt t="32696" x="2971800" y="3740150"/>
          <p14:tracePt t="32713" x="3022600" y="3721100"/>
          <p14:tracePt t="32729" x="3041650" y="3708400"/>
          <p14:tracePt t="32746" x="3079750" y="3683000"/>
          <p14:tracePt t="32762" x="3092450" y="3670300"/>
          <p14:tracePt t="32779" x="3124200" y="3644900"/>
          <p14:tracePt t="32796" x="3143250" y="3632200"/>
          <p14:tracePt t="32812" x="3149600" y="3619500"/>
          <p14:tracePt t="32829" x="3168650" y="3600450"/>
          <p14:tracePt t="32846" x="3194050" y="3568700"/>
          <p14:tracePt t="32862" x="3206750" y="3543300"/>
          <p14:tracePt t="32879" x="3232150" y="3473450"/>
          <p14:tracePt t="32896" x="3257550" y="3390900"/>
          <p14:tracePt t="32912" x="3263900" y="3359150"/>
          <p14:tracePt t="32929" x="3270250" y="3289300"/>
          <p14:tracePt t="32946" x="3276600" y="3213100"/>
          <p14:tracePt t="32962" x="3276600" y="3168650"/>
          <p14:tracePt t="32979" x="3276600" y="3054350"/>
          <p14:tracePt t="32996" x="3276600" y="2895600"/>
          <p14:tracePt t="33012" x="3263900" y="2787650"/>
          <p14:tracePt t="33029" x="3232150" y="2584450"/>
          <p14:tracePt t="33046" x="3213100" y="2495550"/>
          <p14:tracePt t="33062" x="3181350" y="2349500"/>
          <p14:tracePt t="33079" x="3117850" y="2203450"/>
          <p14:tracePt t="33096" x="3086100" y="2146300"/>
          <p14:tracePt t="33112" x="3016250" y="2012950"/>
          <p14:tracePt t="33129" x="2946400" y="1905000"/>
          <p14:tracePt t="33145" x="2901950" y="1847850"/>
          <p14:tracePt t="33162" x="2819400" y="1739900"/>
          <p14:tracePt t="33179" x="2743200" y="1663700"/>
          <p14:tracePt t="33195" x="2692400" y="1612900"/>
          <p14:tracePt t="33212" x="2590800" y="1549400"/>
          <p14:tracePt t="33229" x="2425700" y="1504950"/>
          <p14:tracePt t="33245" x="2317750" y="1485900"/>
          <p14:tracePt t="33262" x="2108200" y="1447800"/>
          <p14:tracePt t="33280" x="1993900" y="1441450"/>
          <p14:tracePt t="33296" x="1771650" y="1435100"/>
          <p14:tracePt t="33312" x="1581150" y="1435100"/>
          <p14:tracePt t="33329" x="1485900" y="1435100"/>
          <p14:tracePt t="33345" x="1320800" y="1435100"/>
          <p14:tracePt t="33362" x="1168400" y="1435100"/>
          <p14:tracePt t="33379" x="1085850" y="1435100"/>
          <p14:tracePt t="33395" x="939800" y="1435100"/>
          <p14:tracePt t="33412" x="800100" y="1435100"/>
          <p14:tracePt t="33429" x="742950" y="1435100"/>
          <p14:tracePt t="33445" x="635000" y="1435100"/>
          <p14:tracePt t="33462" x="552450" y="1441450"/>
          <p14:tracePt t="33479" x="508000" y="1441450"/>
          <p14:tracePt t="33495" x="438150" y="1447800"/>
          <p14:tracePt t="33513" x="381000" y="1460500"/>
          <p14:tracePt t="33529" x="355600" y="1460500"/>
          <p14:tracePt t="33545" x="285750" y="1479550"/>
          <p14:tracePt t="33562" x="254000" y="1498600"/>
          <p14:tracePt t="33565" x="203200" y="1517650"/>
          <p14:tracePt t="33578" x="158750" y="1543050"/>
          <p14:tracePt t="33595" x="69850" y="1625600"/>
          <p14:tracePt t="33612" x="25400" y="1670050"/>
          <p14:tracePt t="33628" x="0" y="1797050"/>
          <p14:tracePt t="33645" x="0" y="1924050"/>
          <p14:tracePt t="33662" x="0" y="1981200"/>
          <p14:tracePt t="33678" x="0" y="2095500"/>
          <p14:tracePt t="33695" x="0" y="2216150"/>
          <p14:tracePt t="33712" x="0" y="2286000"/>
          <p14:tracePt t="33728" x="0" y="2425700"/>
          <p14:tracePt t="33745" x="0" y="2571750"/>
          <p14:tracePt t="33762" x="0" y="2635250"/>
          <p14:tracePt t="33778" x="38100" y="2806700"/>
          <p14:tracePt t="33796" x="95250" y="2971800"/>
          <p14:tracePt t="33812" x="127000" y="3048000"/>
          <p14:tracePt t="33828" x="196850" y="3194050"/>
          <p14:tracePt t="33845" x="241300" y="3251200"/>
          <p14:tracePt t="33862" x="330200" y="3378200"/>
          <p14:tracePt t="33878" x="457200" y="3530600"/>
          <p14:tracePt t="33895" x="514350" y="3600450"/>
          <p14:tracePt t="33912" x="635000" y="3733800"/>
          <p14:tracePt t="33928" x="736600" y="3835400"/>
          <p14:tracePt t="33945" x="800100" y="3892550"/>
          <p14:tracePt t="33962" x="914400" y="3994150"/>
          <p14:tracePt t="33978" x="1041400" y="4083050"/>
          <p14:tracePt t="33995" x="1111250" y="4121150"/>
          <p14:tracePt t="34011" x="1263650" y="4210050"/>
          <p14:tracePt t="34028" x="1352550" y="4254500"/>
          <p14:tracePt t="34045" x="1511300" y="4324350"/>
          <p14:tracePt t="34061" x="1682750" y="4394200"/>
          <p14:tracePt t="34078" x="1771650" y="4413250"/>
          <p14:tracePt t="34095" x="1930400" y="4445000"/>
          <p14:tracePt t="34111" x="2082800" y="4451350"/>
          <p14:tracePt t="34128" x="2165350" y="4451350"/>
          <p14:tracePt t="34145" x="2324100" y="4445000"/>
          <p14:tracePt t="34161" x="2476500" y="4400550"/>
          <p14:tracePt t="34178" x="2552700" y="4381500"/>
          <p14:tracePt t="34195" x="2717800" y="4330700"/>
          <p14:tracePt t="34211" x="2838450" y="4298950"/>
          <p14:tracePt t="34228" x="2901950" y="4279900"/>
          <p14:tracePt t="34245" x="3016250" y="4241800"/>
          <p14:tracePt t="34261" x="3124200" y="4184650"/>
          <p14:tracePt t="34278" x="3168650" y="4152900"/>
          <p14:tracePt t="34295" x="3244850" y="4095750"/>
          <p14:tracePt t="34312" x="3314700" y="4013200"/>
          <p14:tracePt t="34328" x="3352800" y="3968750"/>
          <p14:tracePt t="34345" x="3416300" y="3873500"/>
          <p14:tracePt t="34361" x="3448050" y="3822700"/>
          <p14:tracePt t="34378" x="3505200" y="3708400"/>
          <p14:tracePt t="34395" x="3536950" y="3600450"/>
          <p14:tracePt t="34411" x="3556000" y="3549650"/>
          <p14:tracePt t="34428" x="3568700" y="3460750"/>
          <p14:tracePt t="34444" x="3575050" y="3365500"/>
          <p14:tracePt t="34461" x="3575050" y="3314700"/>
          <p14:tracePt t="34478" x="3575050" y="3206750"/>
          <p14:tracePt t="34495" x="3568700" y="3073400"/>
          <p14:tracePt t="34511" x="3549650" y="3009900"/>
          <p14:tracePt t="34528" x="3517900" y="2851150"/>
          <p14:tracePt t="34544" x="3479800" y="2749550"/>
          <p14:tracePt t="34561" x="3422650" y="2559050"/>
          <p14:tracePt t="34578" x="3327400" y="2343150"/>
          <p14:tracePt t="34595" x="3213100" y="2165350"/>
          <p14:tracePt t="34611" x="3143250" y="2095500"/>
          <p14:tracePt t="34627" x="2959100" y="1962150"/>
          <p14:tracePt t="34644" x="2838450" y="1898650"/>
          <p14:tracePt t="34661" x="2603500" y="1803400"/>
          <p14:tracePt t="34677" x="2393950" y="1727200"/>
          <p14:tracePt t="34694" x="2298700" y="1701800"/>
          <p14:tracePt t="34711" x="2101850" y="1631950"/>
          <p14:tracePt t="34728" x="1936750" y="1568450"/>
          <p14:tracePt t="34744" x="1860550" y="1543050"/>
          <p14:tracePt t="34761" x="1708150" y="1485900"/>
          <p14:tracePt t="34778" x="1562100" y="1441450"/>
          <p14:tracePt t="34794" x="1485900" y="1428750"/>
          <p14:tracePt t="34811" x="1346200" y="1403350"/>
          <p14:tracePt t="34828" x="1263650" y="1390650"/>
          <p14:tracePt t="34844" x="1123950" y="1384300"/>
          <p14:tracePt t="34861" x="977900" y="1384300"/>
          <p14:tracePt t="34878" x="844550" y="1384300"/>
          <p14:tracePt t="34894" x="781050" y="1384300"/>
          <p14:tracePt t="34911" x="654050" y="1422400"/>
          <p14:tracePt t="34928" x="596900" y="1441450"/>
          <p14:tracePt t="34944" x="482600" y="1498600"/>
          <p14:tracePt t="34961" x="387350" y="1568450"/>
          <p14:tracePt t="34978" x="336550" y="1600200"/>
          <p14:tracePt t="34994" x="247650" y="1695450"/>
          <p14:tracePt t="35011" x="152400" y="1854200"/>
          <p14:tracePt t="35027" x="107950" y="1943100"/>
          <p14:tracePt t="35044" x="31750" y="2159000"/>
          <p14:tracePt t="35061" x="0" y="2400300"/>
          <p14:tracePt t="35078" x="0" y="2546350"/>
          <p14:tracePt t="35094" x="0" y="2787650"/>
          <p14:tracePt t="35111" x="38100" y="3028950"/>
          <p14:tracePt t="35127" x="88900" y="3162300"/>
          <p14:tracePt t="35144" x="190500" y="3378200"/>
          <p14:tracePt t="35161" x="254000" y="3460750"/>
          <p14:tracePt t="35177" x="387350" y="3625850"/>
          <p14:tracePt t="35194" x="539750" y="3784600"/>
          <p14:tracePt t="35211" x="660400" y="3873500"/>
          <p14:tracePt t="35227" x="933450" y="4044950"/>
          <p14:tracePt t="35244" x="1212850" y="4171950"/>
          <p14:tracePt t="35261" x="1365250" y="4216400"/>
          <p14:tracePt t="35277" x="1638300" y="4267200"/>
          <p14:tracePt t="35294" x="1879600" y="4273550"/>
          <p14:tracePt t="35311" x="1981200" y="4273550"/>
          <p14:tracePt t="35327" x="2139950" y="4273550"/>
          <p14:tracePt t="35344" x="2260600" y="4273550"/>
          <p14:tracePt t="35361" x="2311400" y="4273550"/>
          <p14:tracePt t="35377" x="2413000" y="4241800"/>
          <p14:tracePt t="35394" x="2520950" y="4184650"/>
          <p14:tracePt t="35411" x="2578100" y="4146550"/>
          <p14:tracePt t="35427" x="2724150" y="4032250"/>
          <p14:tracePt t="35444" x="2794000" y="3962400"/>
          <p14:tracePt t="35461" x="2914650" y="3854450"/>
          <p14:tracePt t="35477" x="2990850" y="3784600"/>
          <p14:tracePt t="35494" x="3009900" y="3765550"/>
          <p14:tracePt t="35510" x="3022600" y="3746500"/>
          <p14:tracePt t="35527" x="3035300" y="3740150"/>
          <p14:tracePt t="35544" x="3041650" y="3733800"/>
          <p14:tracePt t="35560" x="3048000" y="3727450"/>
          <p14:tracePt t="35577" x="3054350" y="3721100"/>
          <p14:tracePt t="35594" x="3067050" y="3708400"/>
          <p14:tracePt t="35610" x="3098800" y="3695700"/>
          <p14:tracePt t="35627" x="3105150" y="3683000"/>
          <p14:tracePt t="35644" x="3124200" y="3670300"/>
          <p14:tracePt t="35660" x="3136900" y="3657600"/>
          <p14:tracePt t="35678" x="3149600" y="3644900"/>
          <p14:tracePt t="35694" x="3162300" y="3638550"/>
          <p14:tracePt t="35710" x="3175000" y="3619500"/>
          <p14:tracePt t="35727" x="3187700" y="3613150"/>
          <p14:tracePt t="35744" x="3213100" y="3581400"/>
          <p14:tracePt t="35760" x="3232150" y="3556000"/>
          <p14:tracePt t="35777" x="3244850" y="3549650"/>
          <p14:tracePt t="35794" x="3263900" y="3524250"/>
          <p14:tracePt t="35811" x="3270250" y="3511550"/>
          <p14:tracePt t="35827" x="3270250" y="3505200"/>
          <p14:tracePt t="35844" x="3276600" y="3498850"/>
          <p14:tracePt t="36185" x="3276600" y="3492500"/>
          <p14:tracePt t="36195" x="3263900" y="3479800"/>
          <p14:tracePt t="36205" x="3251200" y="3467100"/>
          <p14:tracePt t="36215" x="3225800" y="3448050"/>
          <p14:tracePt t="36227" x="3194050" y="3422650"/>
          <p14:tracePt t="36243" x="3168650" y="3390900"/>
          <p14:tracePt t="36260" x="3098800" y="3314700"/>
          <p14:tracePt t="36277" x="3009900" y="3225800"/>
          <p14:tracePt t="36293" x="2959100" y="3168650"/>
          <p14:tracePt t="36310" x="2838450" y="3048000"/>
          <p14:tracePt t="36326" x="2711450" y="2914650"/>
          <p14:tracePt t="36343" x="2647950" y="2863850"/>
          <p14:tracePt t="36360" x="2552700" y="2755900"/>
          <p14:tracePt t="36376" x="2451100" y="2667000"/>
          <p14:tracePt t="36393" x="2413000" y="2628900"/>
          <p14:tracePt t="36410" x="2349500" y="2578100"/>
          <p14:tracePt t="36426" x="2317750" y="2559050"/>
          <p14:tracePt t="36443" x="2266950" y="2520950"/>
          <p14:tracePt t="36460" x="2190750" y="2489200"/>
          <p14:tracePt t="36477" x="2127250" y="2451100"/>
          <p14:tracePt t="36493" x="2095500" y="2438400"/>
          <p14:tracePt t="36510" x="2044700" y="2413000"/>
          <p14:tracePt t="36526" x="2025650" y="2400300"/>
          <p14:tracePt t="36543" x="1981200" y="2381250"/>
          <p14:tracePt t="36560" x="1949450" y="2355850"/>
          <p14:tracePt t="36576" x="1943100" y="2349500"/>
          <p14:tracePt t="36593" x="1911350" y="2324100"/>
          <p14:tracePt t="36610" x="1879600" y="2286000"/>
          <p14:tracePt t="36626" x="1866900" y="2266950"/>
          <p14:tracePt t="36643" x="1835150" y="2235200"/>
          <p14:tracePt t="36660" x="1803400" y="2203450"/>
          <p14:tracePt t="36676" x="1790700" y="2190750"/>
          <p14:tracePt t="36693" x="1771650" y="2171700"/>
          <p14:tracePt t="36710" x="1752600" y="2159000"/>
          <p14:tracePt t="36743" x="1746250" y="2159000"/>
          <p14:tracePt t="36772" x="1739900" y="2159000"/>
          <p14:tracePt t="37470" x="1739900" y="2165350"/>
          <p14:tracePt t="37490" x="1739900" y="2171700"/>
          <p14:tracePt t="37500" x="1739900" y="2178050"/>
          <p14:tracePt t="37510" x="1739900" y="2184400"/>
          <p14:tracePt t="37526" x="1746250" y="2184400"/>
          <p14:tracePt t="37542" x="1746250" y="2190750"/>
          <p14:tracePt t="37561" x="1752600" y="2197100"/>
          <p14:tracePt t="37611" x="1758950" y="2197100"/>
          <p14:tracePt t="37682" x="1758950" y="2203450"/>
          <p14:tracePt t="37712" x="1758950" y="2209800"/>
          <p14:tracePt t="37723" x="1765300" y="2209800"/>
          <p14:tracePt t="37753" x="1771650" y="2209800"/>
          <p14:tracePt t="37763" x="1771650" y="2216150"/>
          <p14:tracePt t="37813" x="1778000" y="2216150"/>
          <p14:tracePt t="37844" x="1778000" y="2222500"/>
          <p14:tracePt t="38471" x="1790700" y="2222500"/>
          <p14:tracePt t="38481" x="1797050" y="2228850"/>
          <p14:tracePt t="38501" x="1809750" y="2228850"/>
          <p14:tracePt t="38523" x="1822450" y="2228850"/>
          <p14:tracePt t="38532" x="1835150" y="2235200"/>
          <p14:tracePt t="38542" x="1841500" y="2235200"/>
          <p14:tracePt t="38558" x="1854200" y="2241550"/>
          <p14:tracePt t="38575" x="1879600" y="2247900"/>
          <p14:tracePt t="38592" x="1924050" y="2254250"/>
          <p14:tracePt t="38608" x="1949450" y="2260600"/>
          <p14:tracePt t="38625" x="1993900" y="2266950"/>
          <p14:tracePt t="38642" x="2019300" y="2273300"/>
          <p14:tracePt t="38659" x="2063750" y="2279650"/>
          <p14:tracePt t="38675" x="2108200" y="2286000"/>
          <p14:tracePt t="38692" x="2127250" y="2286000"/>
          <p14:tracePt t="38708" x="2165350" y="2292350"/>
          <p14:tracePt t="38725" x="2209800" y="2292350"/>
          <p14:tracePt t="38741" x="2222500" y="2292350"/>
          <p14:tracePt t="38758" x="2260600" y="2292350"/>
          <p14:tracePt t="38775" x="2298700" y="2292350"/>
          <p14:tracePt t="38791" x="2330450" y="2292350"/>
          <p14:tracePt t="38808" x="2381250" y="2286000"/>
          <p14:tracePt t="38825" x="2432050" y="2273300"/>
          <p14:tracePt t="38841" x="2463800" y="2273300"/>
          <p14:tracePt t="38858" x="2514600" y="2254250"/>
          <p14:tracePt t="38875" x="2571750" y="2228850"/>
          <p14:tracePt t="38891" x="2609850" y="2216150"/>
          <p14:tracePt t="38908" x="2692400" y="2178050"/>
          <p14:tracePt t="38925" x="2730500" y="2159000"/>
          <p14:tracePt t="38941" x="2794000" y="2114550"/>
          <p14:tracePt t="38958" x="2857500" y="2070100"/>
          <p14:tracePt t="38975" x="2882900" y="2057400"/>
          <p14:tracePt t="38991" x="2921000" y="2025650"/>
          <p14:tracePt t="39008" x="2959100" y="2006600"/>
          <p14:tracePt t="39025" x="2965450" y="1987550"/>
          <p14:tracePt t="39041" x="3003550" y="1949450"/>
          <p14:tracePt t="39058" x="3041650" y="1898650"/>
          <p14:tracePt t="39075" x="3048000" y="1879600"/>
          <p14:tracePt t="39091" x="3060700" y="1854200"/>
          <p14:tracePt t="39108" x="3067050" y="1835150"/>
          <p14:tracePt t="39125" x="3067050" y="1828800"/>
          <p14:tracePt t="39141" x="3067050" y="1790700"/>
          <p14:tracePt t="39159" x="3067050" y="1746250"/>
          <p14:tracePt t="39174" x="3067050" y="1720850"/>
          <p14:tracePt t="39191" x="3054350" y="1676400"/>
          <p14:tracePt t="39208" x="3048000" y="1663700"/>
          <p14:tracePt t="39224" x="3016250" y="1619250"/>
          <p14:tracePt t="39241" x="2990850" y="1581150"/>
          <p14:tracePt t="39258" x="2952750" y="1555750"/>
          <p14:tracePt t="39274" x="2863850" y="1504950"/>
          <p14:tracePt t="39291" x="2774950" y="1460500"/>
          <p14:tracePt t="39308" x="2736850" y="1441450"/>
          <p14:tracePt t="39324" x="2654300" y="1416050"/>
          <p14:tracePt t="39341" x="2590800" y="1384300"/>
          <p14:tracePt t="39358" x="2559050" y="1377950"/>
          <p14:tracePt t="39374" x="2495550" y="1358900"/>
          <p14:tracePt t="39391" x="2438400" y="1339850"/>
          <p14:tracePt t="39408" x="2400300" y="1333500"/>
          <p14:tracePt t="39424" x="2343150" y="1320800"/>
          <p14:tracePt t="39442" x="2286000" y="1314450"/>
          <p14:tracePt t="39458" x="2266950" y="1314450"/>
          <p14:tracePt t="39474" x="2222500" y="1314450"/>
          <p14:tracePt t="39491" x="2203450" y="1314450"/>
          <p14:tracePt t="39508" x="2171700" y="1314450"/>
          <p14:tracePt t="39524" x="2152650" y="1314450"/>
          <p14:tracePt t="39541" x="2139950" y="1314450"/>
          <p14:tracePt t="39558" x="2133600" y="1314450"/>
          <p14:tracePt t="39574" x="2120900" y="1314450"/>
          <p14:tracePt t="39736" x="2127250" y="1314450"/>
          <p14:tracePt t="39747" x="2139950" y="1314450"/>
          <p14:tracePt t="39756" x="2146300" y="1314450"/>
          <p14:tracePt t="39766" x="2171700" y="1314450"/>
          <p14:tracePt t="39776" x="2197100" y="1320800"/>
          <p14:tracePt t="39791" x="2228850" y="1327150"/>
          <p14:tracePt t="39807" x="2311400" y="1346200"/>
          <p14:tracePt t="39824" x="2355850" y="1352550"/>
          <p14:tracePt t="39841" x="2476500" y="1384300"/>
          <p14:tracePt t="39857" x="2597150" y="1422400"/>
          <p14:tracePt t="39874" x="2654300" y="1435100"/>
          <p14:tracePt t="39891" x="2755900" y="1460500"/>
          <p14:tracePt t="39907" x="2844800" y="1479550"/>
          <p14:tracePt t="39924" x="2882900" y="1498600"/>
          <p14:tracePt t="39941" x="2940050" y="1517650"/>
          <p14:tracePt t="39958" x="3003550" y="1549400"/>
          <p14:tracePt t="39974" x="3022600" y="1562100"/>
          <p14:tracePt t="39991" x="3060700" y="1600200"/>
          <p14:tracePt t="40007" x="3079750" y="1619250"/>
          <p14:tracePt t="40024" x="3117850" y="1682750"/>
          <p14:tracePt t="40040" x="3155950" y="1733550"/>
          <p14:tracePt t="40057" x="3162300" y="1758950"/>
          <p14:tracePt t="40061" x="3175000" y="1797050"/>
          <p14:tracePt t="40074" x="3187700" y="1835150"/>
          <p14:tracePt t="40091" x="3206750" y="1892300"/>
          <p14:tracePt t="40107" x="3219450" y="1936750"/>
          <p14:tracePt t="40124" x="3232150" y="2006600"/>
          <p14:tracePt t="40140" x="3232150" y="2063750"/>
          <p14:tracePt t="40157" x="3232150" y="2082800"/>
          <p14:tracePt t="40174" x="3232150" y="2120900"/>
          <p14:tracePt t="40190" x="3232150" y="2139950"/>
          <p14:tracePt t="40207" x="3225800" y="2146300"/>
          <p14:tracePt t="40224" x="3219450" y="2159000"/>
          <p14:tracePt t="40241" x="3194050" y="2184400"/>
          <p14:tracePt t="40257" x="3175000" y="2203450"/>
          <p14:tracePt t="40274" x="3130550" y="2222500"/>
          <p14:tracePt t="40290" x="3105150" y="2247900"/>
          <p14:tracePt t="40308" x="3041650" y="2273300"/>
          <p14:tracePt t="40324" x="2971800" y="2292350"/>
          <p14:tracePt t="40340" x="2940050" y="2305050"/>
          <p14:tracePt t="40357" x="2857500" y="2324100"/>
          <p14:tracePt t="40374" x="2762250" y="2330450"/>
          <p14:tracePt t="40390" x="2730500" y="2330450"/>
          <p14:tracePt t="40407" x="2654300" y="2330450"/>
          <p14:tracePt t="40424" x="2597150" y="2330450"/>
          <p14:tracePt t="40440" x="2565400" y="2330450"/>
          <p14:tracePt t="40457" x="2501900" y="2330450"/>
          <p14:tracePt t="40474" x="2432050" y="2330450"/>
          <p14:tracePt t="40490" x="2400300" y="2330450"/>
          <p14:tracePt t="40507" x="2343150" y="2330450"/>
          <p14:tracePt t="40524" x="2298700" y="2330450"/>
          <p14:tracePt t="40540" x="2279650" y="2330450"/>
          <p14:tracePt t="40557" x="2260600" y="2330450"/>
          <p14:tracePt t="40574" x="2241550" y="2330450"/>
          <p14:tracePt t="40590" x="2216150" y="2324100"/>
          <p14:tracePt t="40607" x="2171700" y="2324100"/>
          <p14:tracePt t="40624" x="2159000" y="2317750"/>
          <p14:tracePt t="40640" x="2108200" y="2311400"/>
          <p14:tracePt t="40657" x="2070100" y="2311400"/>
          <p14:tracePt t="40673" x="2044700" y="2305050"/>
          <p14:tracePt t="40690" x="2006600" y="2305050"/>
          <p14:tracePt t="40707" x="1962150" y="2298700"/>
          <p14:tracePt t="40723" x="1943100" y="2298700"/>
          <p14:tracePt t="40740" x="1905000" y="2292350"/>
          <p14:tracePt t="40757" x="1892300" y="2292350"/>
          <p14:tracePt t="40773" x="1866900" y="2292350"/>
          <p14:tracePt t="40790" x="1854200" y="2292350"/>
          <p14:tracePt t="40807" x="1847850" y="2292350"/>
          <p14:tracePt t="40823" x="1835150" y="2292350"/>
          <p14:tracePt t="40840" x="1822450" y="2292350"/>
          <p14:tracePt t="40857" x="1816100" y="2292350"/>
          <p14:tracePt t="40890" x="1809750" y="2292350"/>
          <p14:tracePt t="40910" x="1803400" y="2292350"/>
          <p14:tracePt t="40940" x="1803400" y="2286000"/>
          <p14:tracePt t="41061" x="1816100" y="2286000"/>
          <p14:tracePt t="41071" x="1835150" y="2286000"/>
          <p14:tracePt t="41082" x="1879600" y="2286000"/>
          <p14:tracePt t="41091" x="1936750" y="2292350"/>
          <p14:tracePt t="41106" x="2000250" y="2311400"/>
          <p14:tracePt t="41123" x="2139950" y="2324100"/>
          <p14:tracePt t="41140" x="2222500" y="2336800"/>
          <p14:tracePt t="41156" x="2393950" y="2349500"/>
          <p14:tracePt t="41173" x="2552700" y="2349500"/>
          <p14:tracePt t="41190" x="2647950" y="2349500"/>
          <p14:tracePt t="41206" x="2825750" y="2343150"/>
          <p14:tracePt t="41223" x="2959100" y="2330450"/>
          <p14:tracePt t="41240" x="3009900" y="2324100"/>
          <p14:tracePt t="41256" x="3098800" y="2311400"/>
          <p14:tracePt t="41273" x="3181350" y="2279650"/>
          <p14:tracePt t="41290" x="3219450" y="2260600"/>
          <p14:tracePt t="41306" x="3282950" y="2222500"/>
          <p14:tracePt t="41323" x="3321050" y="2190750"/>
          <p14:tracePt t="41340" x="3333750" y="2184400"/>
          <p14:tracePt t="41356" x="3340100" y="2165350"/>
          <p14:tracePt t="41373" x="3346450" y="2165350"/>
          <p14:tracePt t="41390" x="3346450" y="2152650"/>
          <p14:tracePt t="41406" x="3352800" y="2127250"/>
          <p14:tracePt t="41423" x="3359150" y="2101850"/>
          <p14:tracePt t="41440" x="3359150" y="2057400"/>
          <p14:tracePt t="41456" x="3359150" y="1993900"/>
          <p14:tracePt t="41473" x="3359150" y="1955800"/>
          <p14:tracePt t="41490" x="3340100" y="1879600"/>
          <p14:tracePt t="41506" x="3295650" y="1784350"/>
          <p14:tracePt t="41523" x="3276600" y="1739900"/>
          <p14:tracePt t="41539" x="3200400" y="1638300"/>
          <p14:tracePt t="41556" x="3130550" y="1562100"/>
          <p14:tracePt t="41573" x="3086100" y="1530350"/>
          <p14:tracePt t="41589" x="2978150" y="1460500"/>
          <p14:tracePt t="41607" x="2882900" y="1409700"/>
          <p14:tracePt t="41623" x="2838450" y="1397000"/>
          <p14:tracePt t="41639" x="2749550" y="1365250"/>
          <p14:tracePt t="41656" x="2705100" y="1352550"/>
          <p14:tracePt t="41673" x="2609850" y="1327150"/>
          <p14:tracePt t="41689" x="2527300" y="1320800"/>
          <p14:tracePt t="41706" x="2482850" y="1314450"/>
          <p14:tracePt t="41723" x="2406650" y="1314450"/>
          <p14:tracePt t="41739" x="2336800" y="1308100"/>
          <p14:tracePt t="41756" x="2311400" y="1308100"/>
          <p14:tracePt t="41773" x="2273300" y="1301750"/>
          <p14:tracePt t="41789" x="2254250" y="1301750"/>
          <p14:tracePt t="41806" x="2247900" y="1301750"/>
          <p14:tracePt t="41823" x="2241550" y="1301750"/>
          <p14:tracePt t="42174" x="2254250" y="1301750"/>
          <p14:tracePt t="42184" x="2292350" y="1333500"/>
          <p14:tracePt t="42195" x="2343150" y="1377950"/>
          <p14:tracePt t="42206" x="2413000" y="1435100"/>
          <p14:tracePt t="42222" x="2476500" y="1485900"/>
          <p14:tracePt t="42239" x="2590800" y="1593850"/>
          <p14:tracePt t="42256" x="2654300" y="1663700"/>
          <p14:tracePt t="42272" x="2692400" y="1701800"/>
          <p14:tracePt t="42289" x="2736850" y="1758950"/>
          <p14:tracePt t="42305" x="2755900" y="1803400"/>
          <p14:tracePt t="42322" x="2768600" y="1816100"/>
          <p14:tracePt t="42339" x="2774950" y="1854200"/>
          <p14:tracePt t="42356" x="2774950" y="1898650"/>
          <p14:tracePt t="42372" x="2774950" y="1930400"/>
          <p14:tracePt t="42389" x="2749550" y="2012950"/>
          <p14:tracePt t="42406" x="2711450" y="2095500"/>
          <p14:tracePt t="42422" x="2679700" y="2146300"/>
          <p14:tracePt t="42439" x="2622550" y="2241550"/>
          <p14:tracePt t="42456" x="2590800" y="2286000"/>
          <p14:tracePt t="42472" x="2527300" y="2374900"/>
          <p14:tracePt t="42489" x="2489200" y="2438400"/>
          <p14:tracePt t="42505" x="2463800" y="2463800"/>
          <p14:tracePt t="42522" x="2438400" y="2495550"/>
          <p14:tracePt t="42539" x="2406650" y="2527300"/>
          <p14:tracePt t="42556" x="2387600" y="2533650"/>
          <p14:tracePt t="42559" x="2374900" y="2546350"/>
          <p14:tracePt t="42572" x="2355850" y="2552700"/>
          <p14:tracePt t="42589" x="2311400" y="2571750"/>
          <p14:tracePt t="42605" x="2286000" y="2578100"/>
          <p14:tracePt t="42622" x="2235200" y="2590800"/>
          <p14:tracePt t="42639" x="2222500" y="2597150"/>
          <p14:tracePt t="42655" x="2178050" y="2603500"/>
          <p14:tracePt t="42672" x="2159000" y="2609850"/>
          <p14:tracePt t="42689" x="2139950" y="2609850"/>
          <p14:tracePt t="42751" x="2133600" y="2609850"/>
          <p14:tracePt t="42953" x="2146300" y="2609850"/>
          <p14:tracePt t="42963" x="2171700" y="2609850"/>
          <p14:tracePt t="42974" x="2203450" y="2609850"/>
          <p14:tracePt t="42988" x="2235200" y="2609850"/>
          <p14:tracePt t="43005" x="2311400" y="2609850"/>
          <p14:tracePt t="43022" x="2343150" y="2609850"/>
          <p14:tracePt t="43038" x="2413000" y="2609850"/>
          <p14:tracePt t="43055" x="2476500" y="2609850"/>
          <p14:tracePt t="43072" x="2508250" y="2609850"/>
          <p14:tracePt t="43075" x="2546350" y="2616200"/>
          <p14:tracePt t="43088" x="2578100" y="2622550"/>
          <p14:tracePt t="43105" x="2622550" y="2635250"/>
          <p14:tracePt t="43122" x="2641600" y="2647950"/>
          <p14:tracePt t="43138" x="2679700" y="2667000"/>
          <p14:tracePt t="43155" x="2717800" y="2679700"/>
          <p14:tracePt t="43172" x="2736850" y="2686050"/>
          <p14:tracePt t="43188" x="2787650" y="2711450"/>
          <p14:tracePt t="43205" x="2838450" y="2736850"/>
          <p14:tracePt t="43222" x="2863850" y="2762250"/>
          <p14:tracePt t="43238" x="2921000" y="2787650"/>
          <p14:tracePt t="43255" x="2946400" y="2806700"/>
          <p14:tracePt t="43272" x="2984500" y="2838450"/>
          <p14:tracePt t="43288" x="3016250" y="2870200"/>
          <p14:tracePt t="43305" x="3028950" y="2876550"/>
          <p14:tracePt t="43322" x="3060700" y="2921000"/>
          <p14:tracePt t="43338" x="3086100" y="2997200"/>
          <p14:tracePt t="43355" x="3098800" y="3028950"/>
          <p14:tracePt t="43372" x="3111500" y="3098800"/>
          <p14:tracePt t="43388" x="3117850" y="3143250"/>
          <p14:tracePt t="43405" x="3124200" y="3162300"/>
          <p14:tracePt t="43421" x="3124200" y="3206750"/>
          <p14:tracePt t="43438" x="3124200" y="3251200"/>
          <p14:tracePt t="43455" x="3124200" y="3276600"/>
          <p14:tracePt t="43472" x="3124200" y="3333750"/>
          <p14:tracePt t="43488" x="3124200" y="3378200"/>
          <p14:tracePt t="43505" x="3124200" y="3403600"/>
          <p14:tracePt t="43521" x="3111500" y="3435350"/>
          <p14:tracePt t="43538" x="3105150" y="3448050"/>
          <p14:tracePt t="43555" x="3092450" y="3467100"/>
          <p14:tracePt t="43571" x="3079750" y="3486150"/>
          <p14:tracePt t="43588" x="3067050" y="3492500"/>
          <p14:tracePt t="43605" x="3054350" y="3505200"/>
          <p14:tracePt t="43621" x="3028950" y="3517900"/>
          <p14:tracePt t="43638" x="3022600" y="3524250"/>
          <p14:tracePt t="43655" x="3003550" y="3530600"/>
          <p14:tracePt t="43671" x="2990850" y="3536950"/>
          <p14:tracePt t="43688" x="2984500" y="3536950"/>
          <p14:tracePt t="43705" x="2971800" y="3543300"/>
          <p14:tracePt t="43721" x="2959100" y="3549650"/>
          <p14:tracePt t="43738" x="2952750" y="3549650"/>
          <p14:tracePt t="43755" x="2946400" y="3549650"/>
          <p14:tracePt t="43771" x="2940050" y="3549650"/>
          <p14:tracePt t="43965" x="2946400" y="3543300"/>
          <p14:tracePt t="43975" x="2952750" y="3536950"/>
          <p14:tracePt t="43985" x="2971800" y="3524250"/>
          <p14:tracePt t="43995" x="2990850" y="3511550"/>
          <p14:tracePt t="44006" x="3016250" y="3498850"/>
          <p14:tracePt t="44021" x="3035300" y="3486150"/>
          <p14:tracePt t="44038" x="3067050" y="3473450"/>
          <p14:tracePt t="44055" x="3079750" y="3460750"/>
          <p14:tracePt t="44058" x="3098800" y="3448050"/>
          <p14:tracePt t="44071" x="3111500" y="3435350"/>
          <p14:tracePt t="44088" x="3130550" y="3409950"/>
          <p14:tracePt t="44104" x="3136900" y="3384550"/>
          <p14:tracePt t="44121" x="3149600" y="3340100"/>
          <p14:tracePt t="44138" x="3155950" y="3308350"/>
          <p14:tracePt t="44154" x="3155950" y="3289300"/>
          <p14:tracePt t="44171" x="3155950" y="3257550"/>
          <p14:tracePt t="44188" x="3149600" y="3213100"/>
          <p14:tracePt t="44204" x="3136900" y="3194050"/>
          <p14:tracePt t="44221" x="3098800" y="3136900"/>
          <p14:tracePt t="44238" x="3041650" y="3060700"/>
          <p14:tracePt t="44254" x="3003550" y="3022600"/>
          <p14:tracePt t="44271" x="2952750" y="2965450"/>
          <p14:tracePt t="44288" x="2889250" y="2895600"/>
          <p14:tracePt t="44304" x="2851150" y="2857500"/>
          <p14:tracePt t="44321" x="2774950" y="2794000"/>
          <p14:tracePt t="44338" x="2724150" y="2774950"/>
          <p14:tracePt t="44354" x="2622550" y="2705100"/>
          <p14:tracePt t="44371" x="2495550" y="2647950"/>
          <p14:tracePt t="44387" x="2438400" y="2622550"/>
          <p14:tracePt t="44404" x="2336800" y="2590800"/>
          <p14:tracePt t="44421" x="2247900" y="2571750"/>
          <p14:tracePt t="44437" x="2203450" y="2565400"/>
          <p14:tracePt t="44454" x="2127250" y="2552700"/>
          <p14:tracePt t="44471" x="2057400" y="2540000"/>
          <p14:tracePt t="44487" x="2032000" y="2533650"/>
          <p14:tracePt t="44504" x="1981200" y="2527300"/>
          <p14:tracePt t="44521" x="1936750" y="2520950"/>
          <p14:tracePt t="44537" x="1924050" y="2520950"/>
          <p14:tracePt t="44554" x="1898650" y="2520950"/>
          <p14:tracePt t="44571" x="1879600" y="2520950"/>
          <p14:tracePt t="44604" x="1873250" y="2520950"/>
          <p14:tracePt t="44622" x="1866900" y="2520950"/>
          <p14:tracePt t="45311" x="1860550" y="2520950"/>
          <p14:tracePt t="45321" x="1854200" y="2520950"/>
          <p14:tracePt t="45331" x="1847850" y="2520950"/>
          <p14:tracePt t="45341" x="1835150" y="2520950"/>
          <p14:tracePt t="45353" x="1822450" y="2520950"/>
          <p14:tracePt t="45370" x="1809750" y="2520950"/>
          <p14:tracePt t="45387" x="1771650" y="2520950"/>
          <p14:tracePt t="45403" x="1720850" y="2501900"/>
          <p14:tracePt t="45420" x="1695450" y="2489200"/>
          <p14:tracePt t="45437" x="1651000" y="2457450"/>
          <p14:tracePt t="45453" x="1600200" y="2419350"/>
          <p14:tracePt t="45470" x="1581150" y="2406650"/>
          <p14:tracePt t="45487" x="1536700" y="2362200"/>
          <p14:tracePt t="45503" x="1498600" y="2317750"/>
          <p14:tracePt t="45520" x="1466850" y="2292350"/>
          <p14:tracePt t="45537" x="1403350" y="2228850"/>
          <p14:tracePt t="45553" x="1301750" y="2159000"/>
          <p14:tracePt t="45570" x="1244600" y="2127250"/>
          <p14:tracePt t="45587" x="1143000" y="2089150"/>
          <p14:tracePt t="45603" x="1016000" y="2070100"/>
          <p14:tracePt t="45620" x="952500" y="2063750"/>
          <p14:tracePt t="45637" x="819150" y="2063750"/>
          <p14:tracePt t="45654" x="692150" y="2082800"/>
          <p14:tracePt t="45670" x="635000" y="2095500"/>
          <p14:tracePt t="45687" x="520700" y="2152650"/>
          <p14:tracePt t="45703" x="463550" y="2184400"/>
          <p14:tracePt t="45720" x="381000" y="2241550"/>
          <p14:tracePt t="45736" x="311150" y="2292350"/>
          <p14:tracePt t="45753" x="285750" y="2311400"/>
          <p14:tracePt t="45769" x="234950" y="2368550"/>
          <p14:tracePt t="45786" x="177800" y="2444750"/>
          <p14:tracePt t="45803" x="152400" y="2489200"/>
          <p14:tracePt t="45820" x="107950" y="2584450"/>
          <p14:tracePt t="45836" x="63500" y="2679700"/>
          <p14:tracePt t="45853" x="50800" y="2724150"/>
          <p14:tracePt t="45870" x="38100" y="2813050"/>
          <p14:tracePt t="45886" x="38100" y="2927350"/>
          <p14:tracePt t="45903" x="38100" y="2990850"/>
          <p14:tracePt t="45920" x="38100" y="3117850"/>
          <p14:tracePt t="45937" x="69850" y="3251200"/>
          <p14:tracePt t="45953" x="95250" y="3327400"/>
          <p14:tracePt t="45970" x="184150" y="3473450"/>
          <p14:tracePt t="45986" x="228600" y="3543300"/>
          <p14:tracePt t="46003" x="304800" y="3638550"/>
          <p14:tracePt t="46020" x="393700" y="3714750"/>
          <p14:tracePt t="46036" x="438150" y="3746500"/>
          <p14:tracePt t="46053" x="533400" y="3797300"/>
          <p14:tracePt t="46069" x="641350" y="3848100"/>
          <p14:tracePt t="46086" x="685800" y="3860800"/>
          <p14:tracePt t="46103" x="806450" y="3886200"/>
          <p14:tracePt t="46120" x="946150" y="3911600"/>
          <p14:tracePt t="46136" x="1003300" y="3924300"/>
          <p14:tracePt t="46153" x="1130300" y="3943350"/>
          <p14:tracePt t="46169" x="1270000" y="3962400"/>
          <p14:tracePt t="46186" x="1352550" y="3962400"/>
          <p14:tracePt t="46203" x="1511300" y="3962400"/>
          <p14:tracePt t="46220" x="1676400" y="3956050"/>
          <p14:tracePt t="46236" x="1746250" y="3943350"/>
          <p14:tracePt t="46253" x="1911350" y="3905250"/>
          <p14:tracePt t="46269" x="1974850" y="3892550"/>
          <p14:tracePt t="46286" x="2120900" y="3848100"/>
          <p14:tracePt t="46303" x="2254250" y="3816350"/>
          <p14:tracePt t="46319" x="2317750" y="3790950"/>
          <p14:tracePt t="46336" x="2419350" y="3759200"/>
          <p14:tracePt t="46353" x="2527300" y="3733800"/>
          <p14:tracePt t="46369" x="2578100" y="3721100"/>
          <p14:tracePt t="46386" x="2673350" y="3695700"/>
          <p14:tracePt t="46403" x="2768600" y="3663950"/>
          <p14:tracePt t="46419" x="2813050" y="3644900"/>
          <p14:tracePt t="46436" x="2927350" y="3575050"/>
          <p14:tracePt t="46453" x="2984500" y="3536950"/>
          <p14:tracePt t="46469" x="3117850" y="3435350"/>
          <p14:tracePt t="46486" x="3213100" y="3346450"/>
          <p14:tracePt t="46504" x="3282950" y="3263900"/>
          <p14:tracePt t="46519" x="3327400" y="3206750"/>
          <p14:tracePt t="46536" x="3397250" y="3092450"/>
          <p14:tracePt t="46553" x="3435350" y="3022600"/>
          <p14:tracePt t="46569" x="3479800" y="2908300"/>
          <p14:tracePt t="46586" x="3511550" y="2800350"/>
          <p14:tracePt t="46603" x="3524250" y="2736850"/>
          <p14:tracePt t="46619" x="3530600" y="2616200"/>
          <p14:tracePt t="46636" x="3530600" y="2470150"/>
          <p14:tracePt t="46652" x="3524250" y="2406650"/>
          <p14:tracePt t="46669" x="3486150" y="2273300"/>
          <p14:tracePt t="46686" x="3435350" y="2120900"/>
          <p14:tracePt t="46702" x="3397250" y="2032000"/>
          <p14:tracePt t="46719" x="3308350" y="1835150"/>
          <p14:tracePt t="46736" x="3194050" y="1657350"/>
          <p14:tracePt t="46753" x="3130550" y="1568450"/>
          <p14:tracePt t="46769" x="3009900" y="1447800"/>
          <p14:tracePt t="46786" x="2933700" y="1377950"/>
          <p14:tracePt t="46802" x="2743200" y="1257300"/>
          <p14:tracePt t="46819" x="2540000" y="1168400"/>
          <p14:tracePt t="46836" x="2444750" y="1130300"/>
          <p14:tracePt t="46852" x="2273300" y="1079500"/>
          <p14:tracePt t="46869" x="2127250" y="1047750"/>
          <p14:tracePt t="46886" x="2063750" y="1028700"/>
          <p14:tracePt t="46902" x="1924050" y="1003300"/>
          <p14:tracePt t="46919" x="1803400" y="990600"/>
          <p14:tracePt t="46936" x="1727200" y="971550"/>
          <p14:tracePt t="46952" x="1600200" y="965200"/>
          <p14:tracePt t="46969" x="1479550" y="946150"/>
          <p14:tracePt t="46986" x="1428750" y="946150"/>
          <p14:tracePt t="47002" x="1327150" y="946150"/>
          <p14:tracePt t="47019" x="1212850" y="946150"/>
          <p14:tracePt t="47036" x="1155700" y="952500"/>
          <p14:tracePt t="47052" x="1035050" y="990600"/>
          <p14:tracePt t="47069" x="977900" y="1016000"/>
          <p14:tracePt t="47072" x="920750" y="1041400"/>
          <p14:tracePt t="47086" x="863600" y="1073150"/>
          <p14:tracePt t="47102" x="762000" y="1136650"/>
          <p14:tracePt t="47119" x="711200" y="1174750"/>
          <p14:tracePt t="47136" x="609600" y="1270000"/>
          <p14:tracePt t="47152" x="520700" y="1365250"/>
          <p14:tracePt t="47169" x="482600" y="1422400"/>
          <p14:tracePt t="47185" x="406400" y="1536700"/>
          <p14:tracePt t="47202" x="336550" y="1676400"/>
          <p14:tracePt t="47219" x="311150" y="1752600"/>
          <p14:tracePt t="47235" x="260350" y="1936750"/>
          <p14:tracePt t="47252" x="228600" y="2114550"/>
          <p14:tracePt t="47269" x="215900" y="2203450"/>
          <p14:tracePt t="47285" x="209550" y="2362200"/>
          <p14:tracePt t="47303" x="203200" y="2501900"/>
          <p14:tracePt t="47319" x="203200" y="2565400"/>
          <p14:tracePt t="47335" x="209550" y="2686050"/>
          <p14:tracePt t="47352" x="215900" y="2749550"/>
          <p14:tracePt t="47369" x="254000" y="2876550"/>
          <p14:tracePt t="47385" x="292100" y="3022600"/>
          <p14:tracePt t="47402" x="317500" y="3086100"/>
          <p14:tracePt t="47419" x="393700" y="3232150"/>
          <p14:tracePt t="47435" x="482600" y="3409950"/>
          <p14:tracePt t="47452" x="527050" y="3486150"/>
          <p14:tracePt t="47469" x="603250" y="3613150"/>
          <p14:tracePt t="47485" x="685800" y="3721100"/>
          <p14:tracePt t="47502" x="717550" y="3759200"/>
          <p14:tracePt t="47519" x="774700" y="3816350"/>
          <p14:tracePt t="47536" x="863600" y="3879850"/>
          <p14:tracePt t="47552" x="914400" y="3905250"/>
          <p14:tracePt t="47568" x="1022350" y="3949700"/>
          <p14:tracePt t="47585" x="1079500" y="3968750"/>
          <p14:tracePt t="47602" x="1200150" y="4000500"/>
          <p14:tracePt t="47618" x="1308100" y="4025900"/>
          <p14:tracePt t="47635" x="1365250" y="4032250"/>
          <p14:tracePt t="47652" x="1479550" y="4032250"/>
          <p14:tracePt t="47668" x="1612900" y="4013200"/>
          <p14:tracePt t="47685" x="1689100" y="3987800"/>
          <p14:tracePt t="47702" x="1816100" y="3956050"/>
          <p14:tracePt t="47718" x="1930400" y="3911600"/>
          <p14:tracePt t="47735" x="1987550" y="3879850"/>
          <p14:tracePt t="47752" x="2120900" y="3822700"/>
          <p14:tracePt t="47768" x="2247900" y="3759200"/>
          <p14:tracePt t="47785" x="2292350" y="3733800"/>
          <p14:tracePt t="47802" x="2368550" y="3689350"/>
          <p14:tracePt t="47818" x="2413000" y="3663950"/>
          <p14:tracePt t="47835" x="2489200" y="3625850"/>
          <p14:tracePt t="47852" x="2571750" y="3575050"/>
          <p14:tracePt t="47868" x="2609850" y="3543300"/>
          <p14:tracePt t="47885" x="2686050" y="3479800"/>
          <p14:tracePt t="47902" x="2755900" y="3416300"/>
          <p14:tracePt t="47918" x="2794000" y="3365500"/>
          <p14:tracePt t="47935" x="2870200" y="3276600"/>
          <p14:tracePt t="47952" x="2940050" y="3194050"/>
          <p14:tracePt t="47968" x="2971800" y="3155950"/>
          <p14:tracePt t="47985" x="3022600" y="3086100"/>
          <p14:tracePt t="48001" x="3067050" y="3003550"/>
          <p14:tracePt t="48018" x="3086100" y="2959100"/>
          <p14:tracePt t="48035" x="3136900" y="2857500"/>
          <p14:tracePt t="48051" x="3181350" y="2724150"/>
          <p14:tracePt t="48068" x="3194050" y="2673350"/>
          <p14:tracePt t="48085" x="3219450" y="2578100"/>
          <p14:tracePt t="48102" x="3219450" y="2520950"/>
          <p14:tracePt t="48118" x="3219450" y="2482850"/>
          <p14:tracePt t="48135" x="3219450" y="2432050"/>
          <p14:tracePt t="48151" x="3219450" y="2387600"/>
          <p14:tracePt t="48168" x="3219450" y="2311400"/>
          <p14:tracePt t="48185" x="3200400" y="2222500"/>
          <p14:tracePt t="48201" x="3181350" y="2178050"/>
          <p14:tracePt t="48218" x="3136900" y="2082800"/>
          <p14:tracePt t="48235" x="3079750" y="1987550"/>
          <p14:tracePt t="48251" x="3041650" y="1936750"/>
          <p14:tracePt t="48268" x="2952750" y="1822450"/>
          <p14:tracePt t="48285" x="2857500" y="1714500"/>
          <p14:tracePt t="48301" x="2800350" y="1663700"/>
          <p14:tracePt t="48318" x="2673350" y="1568450"/>
          <p14:tracePt t="48335" x="2616200" y="1536700"/>
          <p14:tracePt t="48351" x="2482850" y="1466850"/>
          <p14:tracePt t="48368" x="2324100" y="1409700"/>
          <p14:tracePt t="48385" x="2139950" y="1358900"/>
          <p14:tracePt t="48401" x="2044700" y="1339850"/>
          <p14:tracePt t="48418" x="1841500" y="1295400"/>
          <p14:tracePt t="48435" x="1746250" y="1276350"/>
          <p14:tracePt t="48451" x="1555750" y="1257300"/>
          <p14:tracePt t="48468" x="1397000" y="1244600"/>
          <p14:tracePt t="48485" x="1320800" y="1244600"/>
          <p14:tracePt t="48501" x="1193800" y="1238250"/>
          <p14:tracePt t="48518" x="1054100" y="1238250"/>
          <p14:tracePt t="48534" x="977900" y="1238250"/>
          <p14:tracePt t="48551" x="819150" y="1238250"/>
          <p14:tracePt t="48568" x="666750" y="1289050"/>
          <p14:tracePt t="48584" x="603250" y="1308100"/>
          <p14:tracePt t="48601" x="488950" y="1346200"/>
          <p14:tracePt t="48618" x="425450" y="1371600"/>
          <p14:tracePt t="48635" x="412750" y="1384300"/>
          <p14:tracePt t="48651" x="381000" y="1416050"/>
          <p14:tracePt t="48668" x="361950" y="1435100"/>
          <p14:tracePt t="48684" x="311150" y="1517650"/>
          <p14:tracePt t="48701" x="266700" y="1612900"/>
          <p14:tracePt t="48718" x="254000" y="1644650"/>
          <p14:tracePt t="48734" x="234950" y="1695450"/>
          <p14:tracePt t="48751" x="222250" y="1739900"/>
          <p14:tracePt t="48768" x="215900" y="1758950"/>
          <p14:tracePt t="48784" x="209550" y="1803400"/>
          <p14:tracePt t="48801" x="203200" y="1860550"/>
          <p14:tracePt t="48818" x="203200" y="1885950"/>
          <p14:tracePt t="48834" x="203200" y="1930400"/>
          <p14:tracePt t="48851" x="203200" y="1968500"/>
          <p14:tracePt t="48868" x="203200" y="1987550"/>
          <p14:tracePt t="48884" x="209550" y="2032000"/>
          <p14:tracePt t="48901" x="234950" y="2101850"/>
          <p14:tracePt t="48918" x="254000" y="2159000"/>
          <p14:tracePt t="48934" x="292100" y="2298700"/>
          <p14:tracePt t="48951" x="304800" y="2368550"/>
          <p14:tracePt t="48967" x="336550" y="2457450"/>
          <p14:tracePt t="48984" x="368300" y="2527300"/>
          <p14:tracePt t="49001" x="374650" y="2565400"/>
          <p14:tracePt t="49018" x="400050" y="2647950"/>
          <p14:tracePt t="49034" x="431800" y="2749550"/>
          <p14:tracePt t="49051" x="438150" y="2794000"/>
          <p14:tracePt t="49054" x="457200" y="2838450"/>
          <p14:tracePt t="49067" x="469900" y="2882900"/>
          <p14:tracePt t="49084" x="495300" y="2965450"/>
          <p14:tracePt t="49101" x="508000" y="2997200"/>
          <p14:tracePt t="49117" x="527050" y="3048000"/>
          <p14:tracePt t="49134" x="546100" y="3086100"/>
          <p14:tracePt t="49151" x="558800" y="3111500"/>
          <p14:tracePt t="49167" x="577850" y="3155950"/>
          <p14:tracePt t="49184" x="596900" y="3194050"/>
          <p14:tracePt t="49201" x="609600" y="3213100"/>
          <p14:tracePt t="49218" x="635000" y="3251200"/>
          <p14:tracePt t="49234" x="647700" y="3263900"/>
          <p14:tracePt t="49251" x="673100" y="3295650"/>
          <p14:tracePt t="49267" x="685800" y="3327400"/>
          <p14:tracePt t="49284" x="698500" y="3346450"/>
          <p14:tracePt t="49301" x="711200" y="3365500"/>
          <p14:tracePt t="49317" x="717550" y="3378200"/>
          <p14:tracePt t="49351" x="723900" y="3384550"/>
          <p14:tracePt t="49367" x="723900" y="3390900"/>
          <p14:tracePt t="53100" x="723900" y="3397250"/>
          <p14:tracePt t="53109" x="723900" y="3403600"/>
          <p14:tracePt t="53119" x="698500" y="3429000"/>
          <p14:tracePt t="53131" x="647700" y="3511550"/>
          <p14:tracePt t="53148" x="558800" y="3619500"/>
          <p14:tracePt t="53165" x="330200" y="3943350"/>
          <p14:tracePt t="53181" x="177800" y="4165600"/>
          <p14:tracePt t="53198" x="133350" y="4241800"/>
          <p14:tracePt t="53214" x="69850" y="4375150"/>
          <p14:tracePt t="53231" x="38100" y="4470400"/>
          <p14:tracePt t="53248" x="31750" y="4514850"/>
          <p14:tracePt t="53264" x="19050" y="4610100"/>
          <p14:tracePt t="53281" x="12700" y="4718050"/>
          <p14:tracePt t="53298" x="12700" y="4775200"/>
          <p14:tracePt t="53315" x="12700" y="4838700"/>
          <p14:tracePt t="53331" x="12700" y="4876800"/>
          <p14:tracePt t="53348" x="12700" y="4883150"/>
          <p14:tracePt t="53364" x="12700" y="4895850"/>
          <p14:tracePt t="53382" x="19050" y="4902200"/>
          <p14:tracePt t="53398" x="19050" y="4908550"/>
          <p14:tracePt t="53414" x="25400" y="4914900"/>
          <p14:tracePt t="53431" x="25400" y="4921250"/>
          <p14:tracePt t="53448" x="38100" y="4927600"/>
          <p14:tracePt t="53464" x="44450" y="4927600"/>
          <p14:tracePt t="53481" x="57150" y="4933950"/>
          <p14:tracePt t="53498" x="88900" y="4933950"/>
          <p14:tracePt t="53514" x="127000" y="4933950"/>
          <p14:tracePt t="53531" x="158750" y="4921250"/>
          <p14:tracePt t="53548" x="209550" y="4895850"/>
          <p14:tracePt t="53564" x="234950" y="4876800"/>
          <p14:tracePt t="53581" x="241300" y="4876800"/>
          <p14:tracePt t="53598" x="247650" y="4870450"/>
          <p14:tracePt t="53614" x="254000" y="4870450"/>
          <p14:tracePt t="53631" x="266700" y="4857750"/>
          <p14:tracePt t="53648" x="279400" y="4845050"/>
          <p14:tracePt t="53665" x="285750" y="4838700"/>
          <p14:tracePt t="53681" x="292100" y="4819650"/>
          <p14:tracePt t="53697" x="298450" y="4813300"/>
          <p14:tracePt t="53714" x="304800" y="4813300"/>
          <p14:tracePt t="53731" x="304800" y="4794250"/>
          <p14:tracePt t="53747" x="317500" y="4768850"/>
          <p14:tracePt t="53764" x="330200" y="4749800"/>
          <p14:tracePt t="53781" x="342900" y="4724400"/>
          <p14:tracePt t="53797" x="361950" y="4692650"/>
          <p14:tracePt t="53814" x="361950" y="4686300"/>
          <p14:tracePt t="53831" x="368300" y="4673600"/>
          <p14:tracePt t="53847" x="374650" y="4667250"/>
          <p14:tracePt t="53959" x="374650" y="4660900"/>
          <p14:tracePt t="54080" x="374650" y="4654550"/>
          <p14:tracePt t="54091" x="381000" y="4654550"/>
          <p14:tracePt t="54101" x="387350" y="4654550"/>
          <p14:tracePt t="54114" x="393700" y="4648200"/>
          <p14:tracePt t="54131" x="412750" y="4635500"/>
          <p14:tracePt t="54164" x="419100" y="4635500"/>
          <p14:tracePt t="54181" x="425450" y="4629150"/>
          <p14:tracePt t="54212" x="431800" y="4629150"/>
          <p14:tracePt t="55785" x="438150" y="4629150"/>
          <p14:tracePt t="55805" x="444500" y="4629150"/>
          <p14:tracePt t="55837" x="450850" y="4629150"/>
          <p14:tracePt t="55846" x="457200" y="4629150"/>
          <p14:tracePt t="55856" x="463550" y="4629150"/>
          <p14:tracePt t="55886" x="469900" y="4629150"/>
          <p14:tracePt t="55897" x="476250" y="4629150"/>
          <p14:tracePt t="55906" x="482600" y="4629150"/>
          <p14:tracePt t="55916" x="488950" y="4629150"/>
          <p14:tracePt t="55929" x="495300" y="4629150"/>
          <p14:tracePt t="55946" x="508000" y="4629150"/>
          <p14:tracePt t="55963" x="514350" y="4629150"/>
          <p14:tracePt t="55979" x="533400" y="4629150"/>
          <p14:tracePt t="55997" x="539750" y="4629150"/>
          <p14:tracePt t="56013" x="552450" y="4629150"/>
          <p14:tracePt t="56029" x="571500" y="4629150"/>
          <p14:tracePt t="56046" x="577850" y="4635500"/>
          <p14:tracePt t="56062" x="596900" y="4635500"/>
          <p14:tracePt t="56079" x="622300" y="4635500"/>
          <p14:tracePt t="56096" x="628650" y="4635500"/>
          <p14:tracePt t="56112" x="647700" y="4635500"/>
          <p14:tracePt t="56129" x="666750" y="4641850"/>
          <p14:tracePt t="56146" x="673100" y="4641850"/>
          <p14:tracePt t="56162" x="698500" y="4648200"/>
          <p14:tracePt t="56179" x="717550" y="4648200"/>
          <p14:tracePt t="56196" x="723900" y="4648200"/>
          <p14:tracePt t="56212" x="755650" y="4654550"/>
          <p14:tracePt t="56229" x="787400" y="4654550"/>
          <p14:tracePt t="56246" x="806450" y="4660900"/>
          <p14:tracePt t="56262" x="838200" y="4667250"/>
          <p14:tracePt t="56279" x="857250" y="4667250"/>
          <p14:tracePt t="56296" x="901700" y="4667250"/>
          <p14:tracePt t="56312" x="946150" y="4673600"/>
          <p14:tracePt t="56329" x="965200" y="4673600"/>
          <p14:tracePt t="56346" x="1003300" y="4679950"/>
          <p14:tracePt t="56362" x="1047750" y="4679950"/>
          <p14:tracePt t="56379" x="1066800" y="4686300"/>
          <p14:tracePt t="56396" x="1117600" y="4692650"/>
          <p14:tracePt t="56412" x="1174750" y="4692650"/>
          <p14:tracePt t="56429" x="1206500" y="4699000"/>
          <p14:tracePt t="56446" x="1238250" y="4699000"/>
          <p14:tracePt t="56462" x="1276350" y="4699000"/>
          <p14:tracePt t="56479" x="1289050" y="4699000"/>
          <p14:tracePt t="56495" x="1327150" y="4699000"/>
          <p14:tracePt t="56513" x="1371600" y="4699000"/>
          <p14:tracePt t="56529" x="1397000" y="4699000"/>
          <p14:tracePt t="56545" x="1447800" y="4686300"/>
          <p14:tracePt t="56562" x="1473200" y="4679950"/>
          <p14:tracePt t="56565" x="1492250" y="4679950"/>
          <p14:tracePt t="56579" x="1517650" y="4673600"/>
          <p14:tracePt t="56596" x="1562100" y="4673600"/>
          <p14:tracePt t="56612" x="1574800" y="4673600"/>
          <p14:tracePt t="56629" x="1612900" y="4673600"/>
          <p14:tracePt t="56645" x="1651000" y="4673600"/>
          <p14:tracePt t="56662" x="1670050" y="4673600"/>
          <p14:tracePt t="56679" x="1701800" y="4673600"/>
          <p14:tracePt t="56695" x="1733550" y="4673600"/>
          <p14:tracePt t="56712" x="1746250" y="4673600"/>
          <p14:tracePt t="56729" x="1784350" y="4667250"/>
          <p14:tracePt t="56745" x="1809750" y="4660900"/>
          <p14:tracePt t="56762" x="1828800" y="4660900"/>
          <p14:tracePt t="56779" x="1860550" y="4654550"/>
          <p14:tracePt t="56796" x="1885950" y="4648200"/>
          <p14:tracePt t="56812" x="1898650" y="4648200"/>
          <p14:tracePt t="56829" x="1924050" y="4641850"/>
          <p14:tracePt t="56845" x="1936750" y="4635500"/>
          <p14:tracePt t="56862" x="1955800" y="4629150"/>
          <p14:tracePt t="56879" x="1987550" y="4629150"/>
          <p14:tracePt t="56895" x="1993900" y="4622800"/>
          <p14:tracePt t="56912" x="2012950" y="4622800"/>
          <p14:tracePt t="56928" x="2038350" y="4622800"/>
          <p14:tracePt t="56945" x="2044700" y="4622800"/>
          <p14:tracePt t="56962" x="2063750" y="4622800"/>
          <p14:tracePt t="56978" x="2076450" y="4622800"/>
          <p14:tracePt t="57012" x="2089150" y="4622800"/>
          <p14:tracePt t="57028" x="2095500" y="4622800"/>
          <p14:tracePt t="57070" x="2101850" y="4622800"/>
          <p14:tracePt t="57080" x="2108200" y="4622800"/>
          <p14:tracePt t="57131" x="2114550" y="4622800"/>
          <p14:tracePt t="57141" x="2120900" y="4622800"/>
          <p14:tracePt t="57384" x="2114550" y="4622800"/>
          <p14:tracePt t="57394" x="2108200" y="4622800"/>
          <p14:tracePt t="57404" x="2089150" y="4622800"/>
          <p14:tracePt t="57414" x="2070100" y="4622800"/>
          <p14:tracePt t="57428" x="2057400" y="4622800"/>
          <p14:tracePt t="57445" x="2012950" y="4622800"/>
          <p14:tracePt t="57461" x="2000250" y="4622800"/>
          <p14:tracePt t="57478" x="1949450" y="4622800"/>
          <p14:tracePt t="57495" x="1905000" y="4622800"/>
          <p14:tracePt t="57511" x="1873250" y="4616450"/>
          <p14:tracePt t="57528" x="1822450" y="4616450"/>
          <p14:tracePt t="57545" x="1765300" y="4610100"/>
          <p14:tracePt t="57561" x="1739900" y="4610100"/>
          <p14:tracePt t="57578" x="1695450" y="4610100"/>
          <p14:tracePt t="57595" x="1644650" y="4603750"/>
          <p14:tracePt t="57611" x="1625600" y="4603750"/>
          <p14:tracePt t="57628" x="1574800" y="4603750"/>
          <p14:tracePt t="57645" x="1549400" y="4603750"/>
          <p14:tracePt t="57661" x="1504950" y="4603750"/>
          <p14:tracePt t="57678" x="1460500" y="4603750"/>
          <p14:tracePt t="57695" x="1435100" y="4603750"/>
          <p14:tracePt t="57711" x="1377950" y="4603750"/>
          <p14:tracePt t="57728" x="1333500" y="4603750"/>
          <p14:tracePt t="57745" x="1308100" y="4603750"/>
          <p14:tracePt t="57761" x="1257300" y="4603750"/>
          <p14:tracePt t="57778" x="1212850" y="4603750"/>
          <p14:tracePt t="57795" x="1193800" y="4603750"/>
          <p14:tracePt t="57811" x="1149350" y="4603750"/>
          <p14:tracePt t="57828" x="1104900" y="4603750"/>
          <p14:tracePt t="57844" x="1085850" y="4603750"/>
          <p14:tracePt t="57861" x="1041400" y="4603750"/>
          <p14:tracePt t="57879" x="1003300" y="4603750"/>
          <p14:tracePt t="57894" x="977900" y="4603750"/>
          <p14:tracePt t="57912" x="939800" y="4603750"/>
          <p14:tracePt t="57928" x="920750" y="4603750"/>
          <p14:tracePt t="57944" x="895350" y="4603750"/>
          <p14:tracePt t="57961" x="857250" y="4603750"/>
          <p14:tracePt t="57978" x="850900" y="4603750"/>
          <p14:tracePt t="57994" x="819150" y="4603750"/>
          <p14:tracePt t="58011" x="787400" y="4603750"/>
          <p14:tracePt t="58028" x="768350" y="4610100"/>
          <p14:tracePt t="58044" x="742950" y="4610100"/>
          <p14:tracePt t="58061" x="717550" y="4616450"/>
          <p14:tracePt t="58078" x="698500" y="4622800"/>
          <p14:tracePt t="58094" x="679450" y="4629150"/>
          <p14:tracePt t="58111" x="647700" y="4635500"/>
          <p14:tracePt t="58128" x="641350" y="4635500"/>
          <p14:tracePt t="58144" x="615950" y="4641850"/>
          <p14:tracePt t="58162" x="590550" y="4648200"/>
          <p14:tracePt t="58178" x="577850" y="4648200"/>
          <p14:tracePt t="58194" x="552450" y="4648200"/>
          <p14:tracePt t="58211" x="539750" y="4654550"/>
          <p14:tracePt t="58228" x="520700" y="4654550"/>
          <p14:tracePt t="58244" x="508000" y="4654550"/>
          <p14:tracePt t="58261" x="495300" y="4654550"/>
          <p14:tracePt t="58278" x="488950" y="4654550"/>
          <p14:tracePt t="58294" x="476250" y="4654550"/>
          <p14:tracePt t="58327" x="469900" y="4654550"/>
          <p14:tracePt t="58344" x="463550" y="4654550"/>
          <p14:tracePt t="58375" x="457200" y="4654550"/>
          <p14:tracePt t="58406" x="450850" y="4654550"/>
          <p14:tracePt t="58457" x="444500" y="4654550"/>
          <p14:tracePt t="58628" x="457200" y="4654550"/>
          <p14:tracePt t="58638" x="476250" y="4660900"/>
          <p14:tracePt t="58648" x="495300" y="4667250"/>
          <p14:tracePt t="58661" x="527050" y="4679950"/>
          <p14:tracePt t="58677" x="558800" y="4686300"/>
          <p14:tracePt t="58694" x="673100" y="4718050"/>
          <p14:tracePt t="58711" x="812800" y="4737100"/>
          <p14:tracePt t="58727" x="882650" y="4743450"/>
          <p14:tracePt t="58744" x="1035050" y="4743450"/>
          <p14:tracePt t="58761" x="1149350" y="4743450"/>
          <p14:tracePt t="58777" x="1193800" y="4743450"/>
          <p14:tracePt t="58794" x="1270000" y="4743450"/>
          <p14:tracePt t="58810" x="1346200" y="4743450"/>
          <p14:tracePt t="58827" x="1377950" y="4743450"/>
          <p14:tracePt t="58844" x="1466850" y="4743450"/>
          <p14:tracePt t="58860" x="1555750" y="4737100"/>
          <p14:tracePt t="58877" x="1593850" y="4737100"/>
          <p14:tracePt t="58894" x="1663700" y="4724400"/>
          <p14:tracePt t="58910" x="1733550" y="4699000"/>
          <p14:tracePt t="58927" x="1771650" y="4692650"/>
          <p14:tracePt t="58944" x="1841500" y="4673600"/>
          <p14:tracePt t="58961" x="1917700" y="4648200"/>
          <p14:tracePt t="58977" x="1955800" y="4641850"/>
          <p14:tracePt t="58994" x="2012950" y="4622800"/>
          <p14:tracePt t="59010" x="2051050" y="4622800"/>
          <p14:tracePt t="59027" x="2108200" y="4610100"/>
          <p14:tracePt t="59044" x="2159000" y="4597400"/>
          <p14:tracePt t="59060" x="2190750" y="4597400"/>
          <p14:tracePt t="59064" x="2209800" y="4597400"/>
          <p14:tracePt t="59077" x="2235200" y="4591050"/>
          <p14:tracePt t="59094" x="2279650" y="4591050"/>
          <p14:tracePt t="59110" x="2298700" y="4584700"/>
          <p14:tracePt t="59127" x="2336800" y="4584700"/>
          <p14:tracePt t="59144" x="2368550" y="4584700"/>
          <p14:tracePt t="59160" x="2381250" y="4584700"/>
          <p14:tracePt t="59177" x="2400300" y="4584700"/>
          <p14:tracePt t="59194" x="2413000" y="4584700"/>
          <p14:tracePt t="59210" x="2419350" y="4584700"/>
          <p14:tracePt t="59227" x="2425700" y="4584700"/>
          <p14:tracePt t="59244" x="2432050" y="4584700"/>
          <p14:tracePt t="59260" x="2438400" y="4584700"/>
          <p14:tracePt t="59468" x="2432050" y="4584700"/>
          <p14:tracePt t="59478" x="2425700" y="4584700"/>
          <p14:tracePt t="59489" x="2406650" y="4591050"/>
          <p14:tracePt t="59498" x="2387600" y="4597400"/>
          <p14:tracePt t="59510" x="2368550" y="4603750"/>
          <p14:tracePt t="59527" x="2336800" y="4610100"/>
          <p14:tracePt t="59543" x="2266950" y="4622800"/>
          <p14:tracePt t="59560" x="2184400" y="4629150"/>
          <p14:tracePt t="59577" x="2127250" y="4635500"/>
          <p14:tracePt t="59593" x="2032000" y="4648200"/>
          <p14:tracePt t="59610" x="1943100" y="4648200"/>
          <p14:tracePt t="59627" x="1911350" y="4648200"/>
          <p14:tracePt t="59643" x="1835150" y="4648200"/>
          <p14:tracePt t="59660" x="1758950" y="4654550"/>
          <p14:tracePt t="59677" x="1727200" y="4654550"/>
          <p14:tracePt t="59693" x="1651000" y="4654550"/>
          <p14:tracePt t="59710" x="1574800" y="4654550"/>
          <p14:tracePt t="59727" x="1543050" y="4654550"/>
          <p14:tracePt t="59743" x="1473200" y="4654550"/>
          <p14:tracePt t="59760" x="1422400" y="4654550"/>
          <p14:tracePt t="59776" x="1384300" y="4654550"/>
          <p14:tracePt t="59793" x="1320800" y="4648200"/>
          <p14:tracePt t="59810" x="1282700" y="4648200"/>
          <p14:tracePt t="59826" x="1219200" y="4629150"/>
          <p14:tracePt t="59843" x="1143000" y="4629150"/>
          <p14:tracePt t="59860" x="1104900" y="4622800"/>
          <p14:tracePt t="59877" x="1041400" y="4622800"/>
          <p14:tracePt t="59893" x="984250" y="4622800"/>
          <p14:tracePt t="59910" x="958850" y="4622800"/>
          <p14:tracePt t="59926" x="908050" y="4622800"/>
          <p14:tracePt t="59943" x="863600" y="4622800"/>
          <p14:tracePt t="59960" x="844550" y="4622800"/>
          <p14:tracePt t="59976" x="793750" y="4629150"/>
          <p14:tracePt t="59993" x="742950" y="4635500"/>
          <p14:tracePt t="60010" x="730250" y="4641850"/>
          <p14:tracePt t="60026" x="698500" y="4648200"/>
          <p14:tracePt t="60044" x="679450" y="4654550"/>
          <p14:tracePt t="60060" x="666750" y="4654550"/>
          <p14:tracePt t="60076" x="654050" y="4654550"/>
          <p14:tracePt t="60093" x="647700" y="4654550"/>
          <p14:tracePt t="60110" x="641350" y="4654550"/>
          <p14:tracePt t="60126" x="628650" y="4654550"/>
          <p14:tracePt t="60176" x="622300" y="4654550"/>
          <p14:tracePt t="60216" x="615950" y="4654550"/>
          <p14:tracePt t="61693" x="609600" y="4660900"/>
          <p14:tracePt t="61703" x="596900" y="4673600"/>
          <p14:tracePt t="61713" x="590550" y="4692650"/>
          <p14:tracePt t="61725" x="571500" y="4711700"/>
          <p14:tracePt t="61742" x="558800" y="4737100"/>
          <p14:tracePt t="61758" x="501650" y="4813300"/>
          <p14:tracePt t="61775" x="431800" y="4921250"/>
          <p14:tracePt t="61791" x="400050" y="4978400"/>
          <p14:tracePt t="61808" x="336550" y="5111750"/>
          <p14:tracePt t="61824" x="285750" y="5232400"/>
          <p14:tracePt t="61841" x="260350" y="5308600"/>
          <p14:tracePt t="61858" x="209550" y="5473700"/>
          <p14:tracePt t="61875" x="171450" y="5626100"/>
          <p14:tracePt t="61891" x="158750" y="5702300"/>
          <p14:tracePt t="61908" x="146050" y="5842000"/>
          <p14:tracePt t="61925" x="146050" y="5905500"/>
          <p14:tracePt t="61942" x="146050" y="5988050"/>
          <p14:tracePt t="61958" x="146050" y="6045200"/>
          <p14:tracePt t="61975" x="146050" y="6076950"/>
          <p14:tracePt t="61992" x="152400" y="6127750"/>
          <p14:tracePt t="62008" x="165100" y="6172200"/>
          <p14:tracePt t="62024" x="171450" y="6203950"/>
          <p14:tracePt t="62041" x="203200" y="6273800"/>
          <p14:tracePt t="62058" x="215900" y="6337300"/>
          <p14:tracePt t="62074" x="222250" y="6356350"/>
          <p14:tracePt t="62091" x="234950" y="6400800"/>
          <p14:tracePt t="62108" x="241300" y="6419850"/>
          <p14:tracePt t="62124" x="247650" y="6432550"/>
          <p14:tracePt t="62141" x="260350" y="6445250"/>
          <p14:tracePt t="62158" x="266700" y="6451600"/>
          <p14:tracePt t="62174" x="273050" y="6457950"/>
          <p14:tracePt t="62191" x="285750" y="6464300"/>
          <p14:tracePt t="62208" x="311150" y="6470650"/>
          <p14:tracePt t="62224" x="330200" y="6477000"/>
          <p14:tracePt t="62241" x="368300" y="6477000"/>
          <p14:tracePt t="62258" x="381000" y="6477000"/>
          <p14:tracePt t="62275" x="406400" y="6477000"/>
          <p14:tracePt t="62291" x="438150" y="6477000"/>
          <p14:tracePt t="62308" x="450850" y="6477000"/>
          <p14:tracePt t="62325" x="482600" y="6464300"/>
          <p14:tracePt t="62341" x="508000" y="6451600"/>
          <p14:tracePt t="62358" x="520700" y="6445250"/>
          <p14:tracePt t="62375" x="546100" y="6419850"/>
          <p14:tracePt t="62391" x="558800" y="6407150"/>
          <p14:tracePt t="62408" x="571500" y="6400800"/>
          <p14:tracePt t="62424" x="590550" y="6375400"/>
          <p14:tracePt t="62441" x="615950" y="6350000"/>
          <p14:tracePt t="62457" x="628650" y="6337300"/>
          <p14:tracePt t="62474" x="647700" y="6311900"/>
          <p14:tracePt t="62491" x="673100" y="6280150"/>
          <p14:tracePt t="62507" x="679450" y="6267450"/>
          <p14:tracePt t="62524" x="685800" y="6254750"/>
          <p14:tracePt t="62540" x="692150" y="6248400"/>
          <p14:tracePt t="62557" x="704850" y="6235700"/>
          <p14:tracePt t="62574" x="704850" y="6229350"/>
          <p14:tracePt t="62591" x="711200" y="6223000"/>
          <p14:tracePt t="62607" x="711200" y="6216650"/>
          <p14:tracePt t="62624" x="717550" y="6216650"/>
          <p14:tracePt t="62641" x="717550" y="6210300"/>
          <p14:tracePt t="62816" x="717550" y="6216650"/>
          <p14:tracePt t="62826" x="717550" y="6223000"/>
          <p14:tracePt t="62837" x="711200" y="6229350"/>
          <p14:tracePt t="62846" x="704850" y="6242050"/>
          <p14:tracePt t="62857" x="704850" y="6248400"/>
          <p14:tracePt t="62874" x="698500" y="6261100"/>
          <p14:tracePt t="62891" x="692150" y="6273800"/>
          <p14:tracePt t="62907" x="685800" y="6299200"/>
          <p14:tracePt t="62941" x="679450" y="6324600"/>
          <p14:tracePt t="62957" x="679450" y="6330950"/>
          <p14:tracePt t="62974" x="679450" y="6337300"/>
          <p14:tracePt t="62990" x="679450" y="6350000"/>
          <p14:tracePt t="63007" x="679450" y="6356350"/>
          <p14:tracePt t="63041" x="679450" y="6369050"/>
          <p14:tracePt t="63099" x="679450" y="6375400"/>
          <p14:tracePt t="63140" x="679450" y="6381750"/>
          <p14:tracePt t="63170" x="679450" y="6388100"/>
          <p14:tracePt t="63180" x="685800" y="6388100"/>
          <p14:tracePt t="63200" x="692150" y="6388100"/>
          <p14:tracePt t="63210" x="698500" y="6388100"/>
          <p14:tracePt t="63219" x="704850" y="6388100"/>
          <p14:tracePt t="63239" x="711200" y="6388100"/>
          <p14:tracePt t="63249" x="717550" y="6388100"/>
          <p14:tracePt t="63260" x="723900" y="6388100"/>
          <p14:tracePt t="63273" x="730250" y="6388100"/>
          <p14:tracePt t="63290" x="736600" y="6388100"/>
          <p14:tracePt t="63307" x="742950" y="6388100"/>
          <p14:tracePt t="63323" x="749300" y="6388100"/>
          <p14:tracePt t="63341" x="755650" y="6388100"/>
          <p14:tracePt t="63563" x="742950" y="6388100"/>
          <p14:tracePt t="63583" x="730250" y="6388100"/>
          <p14:tracePt t="63593" x="717550" y="6388100"/>
          <p14:tracePt t="63614" x="704850" y="6388100"/>
          <p14:tracePt t="63624" x="698500" y="6388100"/>
          <p14:tracePt t="63634" x="692150" y="6388100"/>
          <p14:tracePt t="63644" x="679450" y="6388100"/>
          <p14:tracePt t="63665" x="673100" y="6388100"/>
          <p14:tracePt t="63675" x="666750" y="6388100"/>
          <p14:tracePt t="63695" x="660400" y="6388100"/>
          <p14:tracePt t="63708" x="654050" y="6381750"/>
          <p14:tracePt t="63724" x="647700" y="6381750"/>
          <p14:tracePt t="63740" x="641350" y="6369050"/>
          <p14:tracePt t="63757" x="635000" y="6356350"/>
          <p14:tracePt t="63774" x="628650" y="6350000"/>
          <p14:tracePt t="63790" x="622300" y="6337300"/>
          <p14:tracePt t="63807" x="615950" y="6330950"/>
          <p14:tracePt t="63824" x="615950" y="6324600"/>
          <p14:tracePt t="63857" x="615950" y="6318250"/>
          <p14:tracePt t="63873" x="615950" y="6311900"/>
          <p14:tracePt t="63890" x="615950" y="6299200"/>
          <p14:tracePt t="63906" x="615950" y="6286500"/>
          <p14:tracePt t="63923" x="615950" y="6267450"/>
          <p14:tracePt t="63939" x="622300" y="6248400"/>
          <p14:tracePt t="63956" x="628650" y="6235700"/>
          <p14:tracePt t="63973" x="647700" y="6216650"/>
          <p14:tracePt t="63990" x="660400" y="6197600"/>
          <p14:tracePt t="64006" x="666750" y="6191250"/>
          <p14:tracePt t="64023" x="679450" y="6184900"/>
          <p14:tracePt t="64040" x="698500" y="6184900"/>
          <p14:tracePt t="64057" x="704850" y="6184900"/>
          <p14:tracePt t="64060" x="711200" y="6184900"/>
          <p14:tracePt t="64080" x="717550" y="6184900"/>
          <p14:tracePt t="64091" x="723900" y="6184900"/>
          <p14:tracePt t="64111" x="730250" y="6184900"/>
          <p14:tracePt t="64312" x="717550" y="6184900"/>
          <p14:tracePt t="64322" x="711200" y="6184900"/>
          <p14:tracePt t="64332" x="698500" y="6191250"/>
          <p14:tracePt t="64342" x="685800" y="6191250"/>
          <p14:tracePt t="64356" x="679450" y="6197600"/>
          <p14:tracePt t="64373" x="666750" y="6197600"/>
          <p14:tracePt t="64389" x="666750" y="6203950"/>
          <p14:tracePt t="64406" x="654050" y="6203950"/>
          <p14:tracePt t="64439" x="647700" y="6203950"/>
          <p14:tracePt t="64475" x="641350" y="6210300"/>
          <p14:tracePt t="64505" x="635000" y="6216650"/>
          <p14:tracePt t="64526" x="635000" y="6223000"/>
          <p14:tracePt t="64546" x="635000" y="6229350"/>
          <p14:tracePt t="64566" x="628650" y="6229350"/>
          <p14:tracePt t="64576" x="628650" y="6235700"/>
          <p14:tracePt t="64597" x="628650" y="6242050"/>
          <p14:tracePt t="64607" x="628650" y="6254750"/>
          <p14:tracePt t="64617" x="628650" y="6261100"/>
          <p14:tracePt t="64627" x="628650" y="6273800"/>
          <p14:tracePt t="64640" x="628650" y="6280150"/>
          <p14:tracePt t="64657" x="628650" y="6311900"/>
          <p14:tracePt t="64673" x="628650" y="6318250"/>
          <p14:tracePt t="64690" x="635000" y="6337300"/>
          <p14:tracePt t="64707" x="641350" y="6343650"/>
          <p14:tracePt t="64723" x="647700" y="6350000"/>
          <p14:tracePt t="64739" x="654050" y="6356350"/>
          <p14:tracePt t="64756" x="666750" y="6356350"/>
          <p14:tracePt t="64773" x="673100" y="6362700"/>
          <p14:tracePt t="64789" x="685800" y="6362700"/>
          <p14:tracePt t="64806" x="698500" y="6362700"/>
          <p14:tracePt t="64822" x="704850" y="6362700"/>
          <p14:tracePt t="64839" x="717550" y="6362700"/>
          <p14:tracePt t="64872" x="730250" y="6362700"/>
          <p14:tracePt t="64905" x="736600" y="6362700"/>
          <p14:tracePt t="64922" x="742950" y="6362700"/>
          <p14:tracePt t="64991" x="749300" y="6362700"/>
          <p14:tracePt t="65506" x="742950" y="6362700"/>
          <p14:tracePt t="65516" x="736600" y="6362700"/>
          <p14:tracePt t="65526" x="730250" y="6362700"/>
          <p14:tracePt t="65539" x="717550" y="6356350"/>
          <p14:tracePt t="65555" x="711200" y="6356350"/>
          <p14:tracePt t="65572" x="692150" y="6356350"/>
          <p14:tracePt t="65589" x="666750" y="6350000"/>
          <p14:tracePt t="65606" x="654050" y="6350000"/>
          <p14:tracePt t="65622" x="635000" y="6343650"/>
          <p14:tracePt t="65639" x="615950" y="6337300"/>
          <p14:tracePt t="65656" x="609600" y="6330950"/>
          <p14:tracePt t="65672" x="603250" y="6330950"/>
          <p14:tracePt t="65750" x="603250" y="6324600"/>
          <p14:tracePt t="65770" x="603250" y="6318250"/>
          <p14:tracePt t="65781" x="603250" y="6311900"/>
          <p14:tracePt t="65811" x="603250" y="6305550"/>
          <p14:tracePt t="65821" x="603250" y="6299200"/>
          <p14:tracePt t="65841" x="603250" y="6292850"/>
          <p14:tracePt t="65861" x="609600" y="6286500"/>
          <p14:tracePt t="65871" x="609600" y="6280150"/>
          <p14:tracePt t="65891" x="615950" y="6280150"/>
          <p14:tracePt t="65901" x="622300" y="6280150"/>
          <p14:tracePt t="65911" x="622300" y="6273800"/>
          <p14:tracePt t="65922" x="628650" y="6273800"/>
          <p14:tracePt t="65951" x="628650" y="6267450"/>
          <p14:tracePt t="65961" x="635000" y="6267450"/>
          <p14:tracePt t="65981" x="641350" y="6267450"/>
          <p14:tracePt t="66001" x="647700" y="6267450"/>
          <p14:tracePt t="66011" x="660400" y="6267450"/>
          <p14:tracePt t="66021" x="660400" y="6261100"/>
          <p14:tracePt t="66038" x="666750" y="6261100"/>
          <p14:tracePt t="66055" x="673100" y="6261100"/>
          <p14:tracePt t="66071" x="679450" y="6261100"/>
          <p14:tracePt t="66093" x="685800" y="6261100"/>
          <p14:tracePt t="66175" x="692150" y="6261100"/>
          <p14:tracePt t="66357" x="685800" y="6261100"/>
          <p14:tracePt t="66367" x="679450" y="6261100"/>
          <p14:tracePt t="66377" x="673100" y="6261100"/>
          <p14:tracePt t="66388" x="666750" y="6261100"/>
          <p14:tracePt t="66407" x="654050" y="6261100"/>
          <p14:tracePt t="66422" x="647700" y="6261100"/>
          <p14:tracePt t="66438" x="647700" y="6267450"/>
          <p14:tracePt t="66455" x="641350" y="6267450"/>
          <p14:tracePt t="66472" x="635000" y="6273800"/>
          <p14:tracePt t="66488" x="628650" y="6273800"/>
          <p14:tracePt t="66519" x="628650" y="6280150"/>
          <p14:tracePt t="66529" x="628650" y="6286500"/>
          <p14:tracePt t="66539" x="628650" y="6292850"/>
          <p14:tracePt t="66559" x="628650" y="6299200"/>
          <p14:tracePt t="66572" x="628650" y="6305550"/>
          <p14:tracePt t="66589" x="628650" y="6324600"/>
          <p14:tracePt t="66605" x="628650" y="6330950"/>
          <p14:tracePt t="66622" x="628650" y="6343650"/>
          <p14:tracePt t="66638" x="628650" y="6350000"/>
          <p14:tracePt t="66655" x="628650" y="6362700"/>
          <p14:tracePt t="66672" x="635000" y="6362700"/>
          <p14:tracePt t="66688" x="641350" y="6369050"/>
          <p14:tracePt t="66705" x="654050" y="6381750"/>
          <p14:tracePt t="66721" x="679450" y="6388100"/>
          <p14:tracePt t="66738" x="692150" y="6388100"/>
          <p14:tracePt t="66755" x="711200" y="6388100"/>
          <p14:tracePt t="66771" x="717550" y="6388100"/>
          <p14:tracePt t="66788" x="723900" y="6388100"/>
          <p14:tracePt t="66805" x="736600" y="6388100"/>
          <p14:tracePt t="66838" x="742950" y="6388100"/>
          <p14:tracePt t="66863" x="749300" y="6388100"/>
          <p14:tracePt t="67075" x="755650" y="6388100"/>
          <p14:tracePt t="68127" x="755650" y="6369050"/>
          <p14:tracePt t="68137" x="736600" y="6330950"/>
          <p14:tracePt t="68147" x="704850" y="6273800"/>
          <p14:tracePt t="68158" x="660400" y="6184900"/>
          <p14:tracePt t="68170" x="615950" y="6089650"/>
          <p14:tracePt t="68187" x="552450" y="5956300"/>
          <p14:tracePt t="68204" x="438150" y="5683250"/>
          <p14:tracePt t="68220" x="323850" y="5346700"/>
          <p14:tracePt t="68238" x="215900" y="5073650"/>
          <p14:tracePt t="68254" x="165100" y="4959350"/>
          <p14:tracePt t="68270" x="82550" y="4743450"/>
          <p14:tracePt t="68287" x="38100" y="4648200"/>
          <p14:tracePt t="68304" x="0" y="4451350"/>
          <p14:tracePt t="68320" x="0" y="4286250"/>
          <p14:tracePt t="68337" x="0" y="4197350"/>
          <p14:tracePt t="68354" x="0" y="4038600"/>
          <p14:tracePt t="68370" x="0" y="3854450"/>
          <p14:tracePt t="68387" x="0" y="3759200"/>
          <p14:tracePt t="68404" x="0" y="3556000"/>
          <p14:tracePt t="68420" x="0" y="3346450"/>
          <p14:tracePt t="68437" x="6350" y="3251200"/>
          <p14:tracePt t="68454" x="38100" y="3073400"/>
          <p14:tracePt t="68470" x="50800" y="2997200"/>
          <p14:tracePt t="68487" x="95250" y="2844800"/>
          <p14:tracePt t="68504" x="146050" y="2730500"/>
          <p14:tracePt t="68521" x="196850" y="2622550"/>
          <p14:tracePt t="68537" x="215900" y="2590800"/>
          <p14:tracePt t="68554" x="266700" y="2520950"/>
          <p14:tracePt t="68570" x="285750" y="2495550"/>
          <p14:tracePt t="68587" x="323850" y="2457450"/>
          <p14:tracePt t="68603" x="361950" y="2419350"/>
          <p14:tracePt t="68620" x="374650" y="2413000"/>
          <p14:tracePt t="68637" x="406400" y="2393950"/>
          <p14:tracePt t="68653" x="431800" y="2381250"/>
          <p14:tracePt t="68670" x="438150" y="2381250"/>
          <p14:tracePt t="68687" x="457200" y="2374900"/>
          <p14:tracePt t="68703" x="476250" y="2374900"/>
          <p14:tracePt t="68720" x="488950" y="2374900"/>
          <p14:tracePt t="68737" x="495300" y="2374900"/>
          <p14:tracePt t="68754" x="508000" y="2374900"/>
          <p14:tracePt t="68987" x="501650" y="2374900"/>
          <p14:tracePt t="68997" x="482600" y="2387600"/>
          <p14:tracePt t="69007" x="469900" y="2400300"/>
          <p14:tracePt t="69020" x="444500" y="2419350"/>
          <p14:tracePt t="69037" x="406400" y="2451100"/>
          <p14:tracePt t="69053" x="387350" y="2470150"/>
          <p14:tracePt t="69070" x="355600" y="2489200"/>
          <p14:tracePt t="69086" x="355600" y="2501900"/>
          <p14:tracePt t="69103" x="330200" y="2533650"/>
          <p14:tracePt t="69120" x="311150" y="2559050"/>
          <p14:tracePt t="69136" x="304800" y="2571750"/>
          <p14:tracePt t="69153" x="298450" y="2603500"/>
          <p14:tracePt t="69170" x="298450" y="2647950"/>
          <p14:tracePt t="69186" x="298450" y="2679700"/>
          <p14:tracePt t="69203" x="298450" y="2743200"/>
          <p14:tracePt t="69220" x="298450" y="2851150"/>
          <p14:tracePt t="69236" x="323850" y="2914650"/>
          <p14:tracePt t="69253" x="361950" y="3079750"/>
          <p14:tracePt t="69270" x="431800" y="3244850"/>
          <p14:tracePt t="69286" x="457200" y="3314700"/>
          <p14:tracePt t="69303" x="514350" y="3416300"/>
          <p14:tracePt t="69320" x="565150" y="3479800"/>
          <p14:tracePt t="69336" x="584200" y="3511550"/>
          <p14:tracePt t="69353" x="628650" y="3556000"/>
          <p14:tracePt t="69370" x="654050" y="3594100"/>
          <p14:tracePt t="69386" x="717550" y="3651250"/>
          <p14:tracePt t="69403" x="793750" y="3740150"/>
          <p14:tracePt t="69420" x="850900" y="3778250"/>
          <p14:tracePt t="69436" x="958850" y="3854450"/>
          <p14:tracePt t="69453" x="1066800" y="3911600"/>
          <p14:tracePt t="69470" x="1117600" y="3924300"/>
          <p14:tracePt t="69486" x="1238250" y="3943350"/>
          <p14:tracePt t="69503" x="1377950" y="3943350"/>
          <p14:tracePt t="69520" x="1441450" y="3943350"/>
          <p14:tracePt t="69536" x="1587500" y="3930650"/>
          <p14:tracePt t="69553" x="1752600" y="3879850"/>
          <p14:tracePt t="69569" x="1841500" y="3854450"/>
          <p14:tracePt t="69586" x="1993900" y="3803650"/>
          <p14:tracePt t="69604" x="2114550" y="3752850"/>
          <p14:tracePt t="69619" x="2184400" y="3727450"/>
          <p14:tracePt t="69636" x="2298700" y="3689350"/>
          <p14:tracePt t="69653" x="2362200" y="3663950"/>
          <p14:tracePt t="69669" x="2463800" y="3613150"/>
          <p14:tracePt t="69686" x="2571750" y="3575050"/>
          <p14:tracePt t="69703" x="2616200" y="3562350"/>
          <p14:tracePt t="69719" x="2705100" y="3524250"/>
          <p14:tracePt t="69736" x="2787650" y="3492500"/>
          <p14:tracePt t="69753" x="2825750" y="3479800"/>
          <p14:tracePt t="69769" x="2901950" y="3429000"/>
          <p14:tracePt t="69786" x="2952750" y="3359150"/>
          <p14:tracePt t="69803" x="2978150" y="3333750"/>
          <p14:tracePt t="69819" x="3016250" y="3276600"/>
          <p14:tracePt t="69836" x="3028950" y="3244850"/>
          <p14:tracePt t="69853" x="3041650" y="3225800"/>
          <p14:tracePt t="69869" x="3054350" y="3194050"/>
          <p14:tracePt t="69887" x="3067050" y="3168650"/>
          <p14:tracePt t="69903" x="3067050" y="3149600"/>
          <p14:tracePt t="69919" x="3073400" y="3105150"/>
          <p14:tracePt t="69936" x="3073400" y="3067050"/>
          <p14:tracePt t="69953" x="3073400" y="2990850"/>
          <p14:tracePt t="69969" x="3041650" y="2889250"/>
          <p14:tracePt t="69986" x="3003550" y="2825750"/>
          <p14:tracePt t="70002" x="2921000" y="2679700"/>
          <p14:tracePt t="70020" x="2806700" y="2540000"/>
          <p14:tracePt t="70036" x="2749550" y="2476500"/>
          <p14:tracePt t="70053" x="2597150" y="2355850"/>
          <p14:tracePt t="70069" x="2419350" y="2241550"/>
          <p14:tracePt t="70086" x="2330450" y="2190750"/>
          <p14:tracePt t="70102" x="2146300" y="2108200"/>
          <p14:tracePt t="70119" x="1962150" y="2038350"/>
          <p14:tracePt t="70136" x="1885950" y="2012950"/>
          <p14:tracePt t="70152" x="1733550" y="1962150"/>
          <p14:tracePt t="70169" x="1657350" y="1955800"/>
          <p14:tracePt t="70186" x="1524000" y="1936750"/>
          <p14:tracePt t="70202" x="1384300" y="1917700"/>
          <p14:tracePt t="70219" x="1320800" y="1917700"/>
          <p14:tracePt t="70236" x="1187450" y="1917700"/>
          <p14:tracePt t="70252" x="1060450" y="1917700"/>
          <p14:tracePt t="70269" x="984250" y="1924050"/>
          <p14:tracePt t="70286" x="863600" y="1936750"/>
          <p14:tracePt t="70302" x="742950" y="1968500"/>
          <p14:tracePt t="70319" x="685800" y="1987550"/>
          <p14:tracePt t="70336" x="584200" y="2019300"/>
          <p14:tracePt t="70352" x="469900" y="2063750"/>
          <p14:tracePt t="70369" x="412750" y="2101850"/>
          <p14:tracePt t="70386" x="311150" y="2165350"/>
          <p14:tracePt t="70403" x="209550" y="2247900"/>
          <p14:tracePt t="70419" x="165100" y="2286000"/>
          <p14:tracePt t="70436" x="82550" y="2362200"/>
          <p14:tracePt t="70452" x="44450" y="2413000"/>
          <p14:tracePt t="70469" x="0" y="2501900"/>
          <p14:tracePt t="70485" x="0" y="2584450"/>
          <p14:tracePt t="70502" x="0" y="2622550"/>
          <p14:tracePt t="70519" x="0" y="2698750"/>
          <p14:tracePt t="70535" x="0" y="2813050"/>
          <p14:tracePt t="70552" x="0" y="2876550"/>
          <p14:tracePt t="70569" x="0" y="3022600"/>
          <p14:tracePt t="70585" x="6350" y="3175000"/>
          <p14:tracePt t="70602" x="31750" y="3238500"/>
          <p14:tracePt t="70619" x="76200" y="3365500"/>
          <p14:tracePt t="70635" x="114300" y="3422650"/>
          <p14:tracePt t="70652" x="177800" y="3524250"/>
          <p14:tracePt t="70669" x="247650" y="3619500"/>
          <p14:tracePt t="70686" x="336550" y="3727450"/>
          <p14:tracePt t="70702" x="381000" y="3778250"/>
          <p14:tracePt t="70719" x="488950" y="3886200"/>
          <p14:tracePt t="70735" x="546100" y="3937000"/>
          <p14:tracePt t="70752" x="666750" y="4032250"/>
          <p14:tracePt t="70769" x="781050" y="4095750"/>
          <p14:tracePt t="70785" x="844550" y="4114800"/>
          <p14:tracePt t="70802" x="965200" y="4133850"/>
          <p14:tracePt t="70819" x="1079500" y="4152900"/>
          <p14:tracePt t="70835" x="1130300" y="4152900"/>
          <p14:tracePt t="70852" x="1225550" y="4152900"/>
          <p14:tracePt t="70868" x="1371600" y="4152900"/>
          <p14:tracePt t="70885" x="1460500" y="4140200"/>
          <p14:tracePt t="70902" x="1644650" y="4083050"/>
          <p14:tracePt t="70918" x="1733550" y="4051300"/>
          <p14:tracePt t="70935" x="1917700" y="3981450"/>
          <p14:tracePt t="70952" x="2089150" y="3911600"/>
          <p14:tracePt t="70969" x="2317750" y="3784600"/>
          <p14:tracePt t="70985" x="2419350" y="3727450"/>
          <p14:tracePt t="71002" x="2584450" y="3651250"/>
          <p14:tracePt t="71018" x="2654300" y="3619500"/>
          <p14:tracePt t="71035" x="2755900" y="3562350"/>
          <p14:tracePt t="71052" x="2851150" y="3511550"/>
          <p14:tracePt t="71068" x="2889250" y="3492500"/>
          <p14:tracePt t="71072" x="2914650" y="3479800"/>
          <p14:tracePt t="71085" x="2946400" y="3454400"/>
          <p14:tracePt t="71102" x="2978150" y="3422650"/>
          <p14:tracePt t="71118" x="2997200" y="3403600"/>
          <p14:tracePt t="71135" x="3028950" y="3365500"/>
          <p14:tracePt t="71152" x="3048000" y="3321050"/>
          <p14:tracePt t="71168" x="3060700" y="3289300"/>
          <p14:tracePt t="71185" x="3073400" y="3219450"/>
          <p14:tracePt t="71202" x="3073400" y="3111500"/>
          <p14:tracePt t="71218" x="3073400" y="3048000"/>
          <p14:tracePt t="71235" x="3067050" y="2927350"/>
          <p14:tracePt t="71252" x="3048000" y="2863850"/>
          <p14:tracePt t="71268" x="2984500" y="2749550"/>
          <p14:tracePt t="71285" x="2882900" y="2628900"/>
          <p14:tracePt t="71302" x="2819400" y="2571750"/>
          <p14:tracePt t="71318" x="2660650" y="2438400"/>
          <p14:tracePt t="71335" x="2482850" y="2330450"/>
          <p14:tracePt t="71352" x="2406650" y="2292350"/>
          <p14:tracePt t="71368" x="2254250" y="2222500"/>
          <p14:tracePt t="71385" x="2120900" y="2178050"/>
          <p14:tracePt t="71401" x="2044700" y="2159000"/>
          <p14:tracePt t="71418" x="1917700" y="2152650"/>
          <p14:tracePt t="71435" x="1790700" y="2152650"/>
          <p14:tracePt t="71451" x="1714500" y="2152650"/>
          <p14:tracePt t="71468" x="1574800" y="2178050"/>
          <p14:tracePt t="71485" x="1428750" y="2216150"/>
          <p14:tracePt t="71501" x="1365250" y="2241550"/>
          <p14:tracePt t="71518" x="1212850" y="2298700"/>
          <p14:tracePt t="71535" x="1130300" y="2324100"/>
          <p14:tracePt t="71551" x="977900" y="2387600"/>
          <p14:tracePt t="71568" x="844550" y="2432050"/>
          <p14:tracePt t="71585" x="787400" y="2457450"/>
          <p14:tracePt t="71601" x="704850" y="2501900"/>
          <p14:tracePt t="71618" x="628650" y="2546350"/>
          <p14:tracePt t="71635" x="609600" y="2565400"/>
          <p14:tracePt t="71651" x="565150" y="2609850"/>
          <p14:tracePt t="71668" x="514350" y="2673350"/>
          <p14:tracePt t="71685" x="482600" y="2711450"/>
          <p14:tracePt t="71701" x="431800" y="2806700"/>
          <p14:tracePt t="71718" x="381000" y="2901950"/>
          <p14:tracePt t="71735" x="368300" y="2933700"/>
          <p14:tracePt t="71751" x="349250" y="3003550"/>
          <p14:tracePt t="71768" x="323850" y="3073400"/>
          <p14:tracePt t="71785" x="317500" y="3098800"/>
          <p14:tracePt t="71801" x="311150" y="3136900"/>
          <p14:tracePt t="71818" x="311150" y="3149600"/>
          <p14:tracePt t="71835" x="311150" y="3181350"/>
          <p14:tracePt t="71851" x="311150" y="3206750"/>
          <p14:tracePt t="71868" x="311150" y="3219450"/>
          <p14:tracePt t="71884" x="311150" y="3251200"/>
          <p14:tracePt t="71901" x="311150" y="3289300"/>
          <p14:tracePt t="71918" x="317500" y="3308350"/>
          <p14:tracePt t="71934" x="330200" y="3340100"/>
          <p14:tracePt t="71951" x="349250" y="3384550"/>
          <p14:tracePt t="71968" x="361950" y="3409950"/>
          <p14:tracePt t="71984" x="381000" y="3448050"/>
          <p14:tracePt t="72001" x="393700" y="3473450"/>
          <p14:tracePt t="72018" x="425450" y="3505200"/>
          <p14:tracePt t="72034" x="463550" y="3562350"/>
          <p14:tracePt t="72052" x="495300" y="3606800"/>
          <p14:tracePt t="72068" x="514350" y="3619500"/>
          <p14:tracePt t="72084" x="527050" y="3638550"/>
          <p14:tracePt t="72101" x="539750" y="3651250"/>
          <p14:tracePt t="72118" x="546100" y="3657600"/>
          <p14:tracePt t="72134" x="552450" y="3657600"/>
          <p14:tracePt t="72153" x="558800" y="3663950"/>
          <p14:tracePt t="72771" x="558800" y="3657600"/>
          <p14:tracePt t="72781" x="558800" y="3638550"/>
          <p14:tracePt t="72791" x="558800" y="3632200"/>
          <p14:tracePt t="72801" x="552450" y="3613150"/>
          <p14:tracePt t="72817" x="546100" y="3587750"/>
          <p14:tracePt t="72834" x="527050" y="3543300"/>
          <p14:tracePt t="72851" x="508000" y="3467100"/>
          <p14:tracePt t="72867" x="482600" y="3416300"/>
          <p14:tracePt t="72884" x="444500" y="3295650"/>
          <p14:tracePt t="72901" x="425450" y="3232150"/>
          <p14:tracePt t="72917" x="387350" y="3105150"/>
          <p14:tracePt t="72934" x="355600" y="2984500"/>
          <p14:tracePt t="72950" x="336550" y="2927350"/>
          <p14:tracePt t="72967" x="298450" y="2806700"/>
          <p14:tracePt t="72984" x="266700" y="2686050"/>
          <p14:tracePt t="73000" x="247650" y="2628900"/>
          <p14:tracePt t="73017" x="215900" y="2508250"/>
          <p14:tracePt t="73034" x="190500" y="2387600"/>
          <p14:tracePt t="73050" x="177800" y="2330450"/>
          <p14:tracePt t="73067" x="158750" y="2235200"/>
          <p14:tracePt t="73084" x="152400" y="2146300"/>
          <p14:tracePt t="73100" x="152400" y="2101850"/>
          <p14:tracePt t="73117" x="152400" y="1987550"/>
          <p14:tracePt t="73134" x="152400" y="1866900"/>
          <p14:tracePt t="73150" x="152400" y="1816100"/>
          <p14:tracePt t="73167" x="177800" y="1701800"/>
          <p14:tracePt t="73184" x="203200" y="1638300"/>
          <p14:tracePt t="73200" x="254000" y="1504950"/>
          <p14:tracePt t="73217" x="317500" y="1371600"/>
          <p14:tracePt t="73234" x="361950" y="1301750"/>
          <p14:tracePt t="73250" x="444500" y="1181100"/>
          <p14:tracePt t="73267" x="514350" y="1104900"/>
          <p14:tracePt t="73283" x="546100" y="1079500"/>
          <p14:tracePt t="73300" x="596900" y="1035050"/>
          <p14:tracePt t="73317" x="660400" y="1009650"/>
          <p14:tracePt t="73334" x="704850" y="996950"/>
          <p14:tracePt t="73350" x="806450" y="977900"/>
          <p14:tracePt t="73367" x="914400" y="952500"/>
          <p14:tracePt t="73383" x="977900" y="952500"/>
          <p14:tracePt t="73400" x="1098550" y="946150"/>
          <p14:tracePt t="73417" x="1219200" y="946150"/>
          <p14:tracePt t="73433" x="1257300" y="946150"/>
          <p14:tracePt t="73450" x="1371600" y="965200"/>
          <p14:tracePt t="73467" x="1416050" y="977900"/>
          <p14:tracePt t="73483" x="1517650" y="1028700"/>
          <p14:tracePt t="73500" x="1612900" y="1092200"/>
          <p14:tracePt t="73517" x="1663700" y="1123950"/>
          <p14:tracePt t="73533" x="1758950" y="1206500"/>
          <p14:tracePt t="73550" x="1847850" y="1301750"/>
          <p14:tracePt t="73567" x="1898650" y="1358900"/>
          <p14:tracePt t="73569" x="1943100" y="1409700"/>
          <p14:tracePt t="73583" x="1993900" y="1466850"/>
          <p14:tracePt t="73600" x="2076450" y="1593850"/>
          <p14:tracePt t="73617" x="2120900" y="1676400"/>
          <p14:tracePt t="73633" x="2197100" y="1828800"/>
          <p14:tracePt t="73650" x="2254250" y="1981200"/>
          <p14:tracePt t="73667" x="2292350" y="2070100"/>
          <p14:tracePt t="73683" x="2324100" y="2286000"/>
          <p14:tracePt t="73700" x="2362200" y="2463800"/>
          <p14:tracePt t="73716" x="2368550" y="2533650"/>
          <p14:tracePt t="73733" x="2374900" y="2692400"/>
          <p14:tracePt t="73750" x="2374900" y="2762250"/>
          <p14:tracePt t="73766" x="2387600" y="2895600"/>
          <p14:tracePt t="73783" x="2387600" y="2990850"/>
          <p14:tracePt t="73800" x="2387600" y="3041650"/>
          <p14:tracePt t="73816" x="2368550" y="3194050"/>
          <p14:tracePt t="73833" x="2343150" y="3346450"/>
          <p14:tracePt t="73850" x="2324100" y="3409950"/>
          <p14:tracePt t="73866" x="2279650" y="3505200"/>
          <p14:tracePt t="73883" x="2222500" y="3600450"/>
          <p14:tracePt t="73900" x="2190750" y="3644900"/>
          <p14:tracePt t="73916" x="2114550" y="3733800"/>
          <p14:tracePt t="73933" x="2012950" y="3822700"/>
          <p14:tracePt t="73950" x="1955800" y="3867150"/>
          <p14:tracePt t="73966" x="1822450" y="3930650"/>
          <p14:tracePt t="73984" x="1657350" y="3975100"/>
          <p14:tracePt t="74000" x="1581150" y="3981450"/>
          <p14:tracePt t="74016" x="1422400" y="3994150"/>
          <p14:tracePt t="74033" x="1339850" y="3994150"/>
          <p14:tracePt t="74050" x="1193800" y="3994150"/>
          <p14:tracePt t="74066" x="1041400" y="3962400"/>
          <p14:tracePt t="74083" x="965200" y="3937000"/>
          <p14:tracePt t="74100" x="806450" y="3879850"/>
          <p14:tracePt t="74116" x="660400" y="3790950"/>
          <p14:tracePt t="74133" x="603250" y="3752850"/>
          <p14:tracePt t="74150" x="508000" y="3670300"/>
          <p14:tracePt t="74166" x="419100" y="3575050"/>
          <p14:tracePt t="74183" x="368300" y="3511550"/>
          <p14:tracePt t="74200" x="273050" y="3365500"/>
          <p14:tracePt t="74217" x="177800" y="3213100"/>
          <p14:tracePt t="74233" x="133350" y="3111500"/>
          <p14:tracePt t="74249" x="69850" y="2908300"/>
          <p14:tracePt t="74266" x="44450" y="2819400"/>
          <p14:tracePt t="74283" x="6350" y="2647950"/>
          <p14:tracePt t="74299" x="0" y="2444750"/>
          <p14:tracePt t="74316" x="0" y="2330450"/>
          <p14:tracePt t="74333" x="0" y="2025650"/>
          <p14:tracePt t="74349" x="38100" y="1746250"/>
          <p14:tracePt t="74366" x="44450" y="1657350"/>
          <p14:tracePt t="74383" x="88900" y="1504950"/>
          <p14:tracePt t="74399" x="158750" y="1352550"/>
          <p14:tracePt t="74416" x="196850" y="1282700"/>
          <p14:tracePt t="74433" x="285750" y="1155700"/>
          <p14:tracePt t="74449" x="374650" y="1066800"/>
          <p14:tracePt t="74466" x="419100" y="1028700"/>
          <p14:tracePt t="74483" x="565150" y="939800"/>
          <p14:tracePt t="74500" x="723900" y="869950"/>
          <p14:tracePt t="74516" x="819150" y="857250"/>
          <p14:tracePt t="74533" x="1016000" y="838200"/>
          <p14:tracePt t="74549" x="1123950" y="838200"/>
          <p14:tracePt t="74566" x="1327150" y="876300"/>
          <p14:tracePt t="74583" x="1511300" y="965200"/>
          <p14:tracePt t="74599" x="1600200" y="1016000"/>
          <p14:tracePt t="74616" x="1771650" y="1149350"/>
          <p14:tracePt t="74633" x="1911350" y="1282700"/>
          <p14:tracePt t="74649" x="1981200" y="1358900"/>
          <p14:tracePt t="74666" x="2095500" y="1517650"/>
          <p14:tracePt t="74682" x="2184400" y="1682750"/>
          <p14:tracePt t="74699" x="2216150" y="1765300"/>
          <p14:tracePt t="74716" x="2286000" y="1949450"/>
          <p14:tracePt t="74732" x="2336800" y="2190750"/>
          <p14:tracePt t="74749" x="2355850" y="2298700"/>
          <p14:tracePt t="74766" x="2362200" y="2495550"/>
          <p14:tracePt t="74783" x="2362200" y="2698750"/>
          <p14:tracePt t="74799" x="2362200" y="2781300"/>
          <p14:tracePt t="74816" x="2336800" y="2946400"/>
          <p14:tracePt t="74832" x="2305050" y="3028950"/>
          <p14:tracePt t="74849" x="2235200" y="3206750"/>
          <p14:tracePt t="74866" x="2159000" y="3384550"/>
          <p14:tracePt t="74882" x="2114550" y="3460750"/>
          <p14:tracePt t="74899" x="2032000" y="3606800"/>
          <p14:tracePt t="74916" x="1949450" y="3714750"/>
          <p14:tracePt t="74932" x="1911350" y="3752850"/>
          <p14:tracePt t="74949" x="1803400" y="3835400"/>
          <p14:tracePt t="74966" x="1663700" y="3898900"/>
          <p14:tracePt t="74982" x="1600200" y="3924300"/>
          <p14:tracePt t="74999" x="1460500" y="3962400"/>
          <p14:tracePt t="75015" x="1390650" y="3968750"/>
          <p14:tracePt t="75032" x="1231900" y="3975100"/>
          <p14:tracePt t="75049" x="1085850" y="3975100"/>
          <p14:tracePt t="75066" x="933450" y="3949700"/>
          <p14:tracePt t="75082" x="869950" y="3930650"/>
          <p14:tracePt t="75099" x="736600" y="3867150"/>
          <p14:tracePt t="75116" x="679450" y="3835400"/>
          <p14:tracePt t="75132" x="539750" y="3746500"/>
          <p14:tracePt t="75149" x="419100" y="3638550"/>
          <p14:tracePt t="75165" x="349250" y="3556000"/>
          <p14:tracePt t="75182" x="209550" y="3327400"/>
          <p14:tracePt t="75199" x="88900" y="3035300"/>
          <p14:tracePt t="75215" x="57150" y="2863850"/>
          <p14:tracePt t="75232" x="31750" y="2628900"/>
          <p14:tracePt t="75249" x="19050" y="2406650"/>
          <p14:tracePt t="75265" x="19050" y="2298700"/>
          <p14:tracePt t="75282" x="25400" y="2120900"/>
          <p14:tracePt t="75299" x="38100" y="2044700"/>
          <p14:tracePt t="75315" x="88900" y="1911350"/>
          <p14:tracePt t="75332" x="146050" y="1809750"/>
          <p14:tracePt t="75349" x="177800" y="1758950"/>
          <p14:tracePt t="75365" x="247650" y="1682750"/>
          <p14:tracePt t="75382" x="355600" y="1593850"/>
          <p14:tracePt t="75399" x="425450" y="1549400"/>
          <p14:tracePt t="75415" x="603250" y="1454150"/>
          <p14:tracePt t="75432" x="774700" y="1384300"/>
          <p14:tracePt t="75449" x="863600" y="1352550"/>
          <p14:tracePt t="75465" x="1009650" y="1339850"/>
          <p14:tracePt t="75482" x="1162050" y="1327150"/>
          <p14:tracePt t="75499" x="1238250" y="1327150"/>
          <p14:tracePt t="75515" x="1358900" y="1358900"/>
          <p14:tracePt t="75532" x="1473200" y="1416050"/>
          <p14:tracePt t="75549" x="1517650" y="1454150"/>
          <p14:tracePt t="75565" x="1606550" y="1543050"/>
          <p14:tracePt t="75582" x="1708150" y="1670050"/>
          <p14:tracePt t="75598" x="1752600" y="1746250"/>
          <p14:tracePt t="75615" x="1841500" y="1905000"/>
          <p14:tracePt t="75633" x="1892300" y="2070100"/>
          <p14:tracePt t="75648" x="1911350" y="2146300"/>
          <p14:tracePt t="75665" x="1943100" y="2286000"/>
          <p14:tracePt t="75682" x="1949450" y="2349500"/>
          <p14:tracePt t="75698" x="1968500" y="2501900"/>
          <p14:tracePt t="75715" x="1968500" y="2647950"/>
          <p14:tracePt t="75732" x="1968500" y="2730500"/>
          <p14:tracePt t="75748" x="1962150" y="2901950"/>
          <p14:tracePt t="75765" x="1949450" y="3060700"/>
          <p14:tracePt t="75782" x="1930400" y="3117850"/>
          <p14:tracePt t="75798" x="1911350" y="3206750"/>
          <p14:tracePt t="75815" x="1885950" y="3276600"/>
          <p14:tracePt t="75832" x="1879600" y="3314700"/>
          <p14:tracePt t="75848" x="1860550" y="3371850"/>
          <p14:tracePt t="75865" x="1847850" y="3409950"/>
          <p14:tracePt t="75882" x="1847850" y="3435350"/>
          <p14:tracePt t="75898" x="1835150" y="3467100"/>
          <p14:tracePt t="75915" x="1828800" y="3486150"/>
          <p14:tracePt t="75932" x="1828800" y="3498850"/>
          <p14:tracePt t="75948" x="1822450" y="3511550"/>
          <p14:tracePt t="75988" x="1822450" y="3517900"/>
          <p14:tracePt t="77009" x="1809750" y="3517900"/>
          <p14:tracePt t="77019" x="1797050" y="3517900"/>
          <p14:tracePt t="77030" x="1778000" y="3517900"/>
          <p14:tracePt t="77040" x="1746250" y="3517900"/>
          <p14:tracePt t="77050" x="1720850" y="3524250"/>
          <p14:tracePt t="77064" x="1676400" y="3530600"/>
          <p14:tracePt t="77081" x="1555750" y="3556000"/>
          <p14:tracePt t="77097" x="1492250" y="3562350"/>
          <p14:tracePt t="77114" x="1327150" y="3600450"/>
          <p14:tracePt t="77131" x="1130300" y="3632200"/>
          <p14:tracePt t="77147" x="1022350" y="3651250"/>
          <p14:tracePt t="77164" x="819150" y="3708400"/>
          <p14:tracePt t="77181" x="635000" y="3759200"/>
          <p14:tracePt t="77197" x="533400" y="3790950"/>
          <p14:tracePt t="77214" x="368300" y="3873500"/>
          <p14:tracePt t="77231" x="241300" y="3962400"/>
          <p14:tracePt t="77247" x="184150" y="4006850"/>
          <p14:tracePt t="77264" x="82550" y="4114800"/>
          <p14:tracePt t="77281" x="31750" y="4191000"/>
          <p14:tracePt t="77297" x="0" y="4368800"/>
          <p14:tracePt t="77314" x="0" y="4591050"/>
          <p14:tracePt t="77331" x="0" y="4686300"/>
          <p14:tracePt t="77347" x="0" y="4876800"/>
          <p14:tracePt t="77364" x="0" y="5067300"/>
          <p14:tracePt t="77381" x="0" y="5162550"/>
          <p14:tracePt t="77397" x="19050" y="5353050"/>
          <p14:tracePt t="77414" x="69850" y="5511800"/>
          <p14:tracePt t="77431" x="107950" y="5588000"/>
          <p14:tracePt t="77447" x="165100" y="5702300"/>
          <p14:tracePt t="77464" x="209550" y="5778500"/>
          <p14:tracePt t="77480" x="228600" y="5803900"/>
          <p14:tracePt t="77497" x="254000" y="5842000"/>
          <p14:tracePt t="77514" x="273050" y="5861050"/>
          <p14:tracePt t="77530" x="279400" y="5867400"/>
          <p14:tracePt t="77547" x="298450" y="5880100"/>
          <p14:tracePt t="77564" x="304800" y="5892800"/>
          <p14:tracePt t="77566" x="317500" y="5899150"/>
          <p14:tracePt t="77580" x="330200" y="5905500"/>
          <p14:tracePt t="77597" x="349250" y="5924550"/>
          <p14:tracePt t="77614" x="355600" y="5930900"/>
          <p14:tracePt t="77630" x="374650" y="5949950"/>
          <p14:tracePt t="77647" x="400050" y="5969000"/>
          <p14:tracePt t="77664" x="412750" y="5975350"/>
          <p14:tracePt t="77680" x="431800" y="6000750"/>
          <p14:tracePt t="77697" x="463550" y="6019800"/>
          <p14:tracePt t="77714" x="476250" y="6019800"/>
          <p14:tracePt t="77730" x="495300" y="6045200"/>
          <p14:tracePt t="77747" x="508000" y="6051550"/>
          <p14:tracePt t="77763" x="527050" y="6064250"/>
          <p14:tracePt t="77780" x="546100" y="6076950"/>
          <p14:tracePt t="77798" x="558800" y="6083300"/>
          <p14:tracePt t="77814" x="571500" y="6089650"/>
          <p14:tracePt t="77830" x="577850" y="6096000"/>
          <p14:tracePt t="77847" x="584200" y="6102350"/>
          <p14:tracePt t="77864" x="590550" y="6102350"/>
          <p14:tracePt t="77880" x="603250" y="6108700"/>
          <p14:tracePt t="78436" x="603250" y="6115050"/>
          <p14:tracePt t="78446" x="603250" y="6121400"/>
          <p14:tracePt t="78466" x="603250" y="6134100"/>
          <p14:tracePt t="78476" x="603250" y="6140450"/>
          <p14:tracePt t="78486" x="603250" y="6159500"/>
          <p14:tracePt t="78496" x="603250" y="6172200"/>
          <p14:tracePt t="78513" x="603250" y="6184900"/>
          <p14:tracePt t="78530" x="603250" y="6223000"/>
          <p14:tracePt t="78546" x="603250" y="6242050"/>
          <p14:tracePt t="78563" x="603250" y="6248400"/>
          <p14:tracePt t="78580" x="603250" y="6261100"/>
          <p14:tracePt t="78599" x="609600" y="6261100"/>
          <p14:tracePt t="78613" x="609600" y="6267450"/>
          <p14:tracePt t="78630" x="615950" y="6273800"/>
          <p14:tracePt t="78646" x="615950" y="6280150"/>
          <p14:tracePt t="78663" x="622300" y="6286500"/>
          <p14:tracePt t="78680" x="628650" y="6292850"/>
          <p14:tracePt t="78696" x="635000" y="6299200"/>
          <p14:tracePt t="78713" x="647700" y="6311900"/>
          <p14:tracePt t="78730" x="647700" y="6318250"/>
          <p14:tracePt t="78746" x="654050" y="6318250"/>
          <p14:tracePt t="78763" x="654050" y="6324600"/>
          <p14:tracePt t="78810" x="660400" y="6324600"/>
          <p14:tracePt t="79215" x="660400" y="6318250"/>
          <p14:tracePt t="79235" x="660400" y="6311900"/>
          <p14:tracePt t="79245" x="660400" y="6299200"/>
          <p14:tracePt t="79255" x="660400" y="6292850"/>
          <p14:tracePt t="79265" x="660400" y="6286500"/>
          <p14:tracePt t="79279" x="660400" y="6280150"/>
          <p14:tracePt t="79296" x="660400" y="6254750"/>
          <p14:tracePt t="79312" x="660400" y="6248400"/>
          <p14:tracePt t="79329" x="660400" y="6210300"/>
          <p14:tracePt t="79346" x="660400" y="6178550"/>
          <p14:tracePt t="79362" x="660400" y="6159500"/>
          <p14:tracePt t="79379" x="666750" y="6140450"/>
          <p14:tracePt t="79396" x="666750" y="6134100"/>
          <p14:tracePt t="79412" x="673100" y="6134100"/>
          <p14:tracePt t="79429" x="679450" y="6127750"/>
          <p14:tracePt t="79447" x="685800" y="6121400"/>
          <p14:tracePt t="79462" x="692150" y="6121400"/>
          <p14:tracePt t="79479" x="704850" y="6121400"/>
          <p14:tracePt t="79496" x="711200" y="6115050"/>
          <p14:tracePt t="79512" x="717550" y="6115050"/>
          <p14:tracePt t="79559" x="723900" y="6115050"/>
          <p14:tracePt t="79711" x="711200" y="6127750"/>
          <p14:tracePt t="79721" x="698500" y="6140450"/>
          <p14:tracePt t="79730" x="685800" y="6146800"/>
          <p14:tracePt t="79745" x="679450" y="6165850"/>
          <p14:tracePt t="79762" x="647700" y="6197600"/>
          <p14:tracePt t="79779" x="635000" y="6216650"/>
          <p14:tracePt t="79796" x="609600" y="6242050"/>
          <p14:tracePt t="79812" x="603250" y="6267450"/>
          <p14:tracePt t="79829" x="596900" y="6273800"/>
          <p14:tracePt t="79845" x="584200" y="6305550"/>
          <p14:tracePt t="79862" x="577850" y="6330950"/>
          <p14:tracePt t="79879" x="577850" y="6343650"/>
          <p14:tracePt t="79895" x="571500" y="6375400"/>
          <p14:tracePt t="79912" x="571500" y="6419850"/>
          <p14:tracePt t="79929" x="571500" y="6438900"/>
          <p14:tracePt t="79945" x="571500" y="6477000"/>
          <p14:tracePt t="79962" x="571500" y="6502400"/>
          <p14:tracePt t="79979" x="577850" y="6515100"/>
          <p14:tracePt t="79995" x="590550" y="6534150"/>
          <p14:tracePt t="80012" x="596900" y="6540500"/>
          <p14:tracePt t="80029" x="609600" y="6553200"/>
          <p14:tracePt t="80045" x="615950" y="6559550"/>
          <p14:tracePt t="80408" x="692150" y="6553200"/>
          <p14:tracePt t="80418" x="679450" y="6553200"/>
          <p14:tracePt t="80429" x="666750" y="6553200"/>
          <p14:tracePt t="80445" x="654050" y="6553200"/>
          <p14:tracePt t="80462" x="641350" y="6546850"/>
          <p14:tracePt t="80478" x="622300" y="6534150"/>
          <p14:tracePt t="80512" x="609600" y="6527800"/>
          <p14:tracePt t="80529" x="603250" y="6515100"/>
          <p14:tracePt t="80545" x="596900" y="6502400"/>
          <p14:tracePt t="80562" x="584200" y="6477000"/>
          <p14:tracePt t="80578" x="577850" y="6464300"/>
          <p14:tracePt t="80581" x="571500" y="6445250"/>
          <p14:tracePt t="80595" x="571500" y="6426200"/>
          <p14:tracePt t="80611" x="565150" y="6400800"/>
          <p14:tracePt t="80628" x="565150" y="6388100"/>
          <p14:tracePt t="80645" x="565150" y="6369050"/>
          <p14:tracePt t="80661" x="565150" y="6356350"/>
          <p14:tracePt t="80678" x="565150" y="6350000"/>
          <p14:tracePt t="80695" x="565150" y="6343650"/>
          <p14:tracePt t="80711" x="565150" y="6330950"/>
          <p14:tracePt t="80745" x="571500" y="6318250"/>
          <p14:tracePt t="80762" x="577850" y="6305550"/>
          <p14:tracePt t="80778" x="590550" y="6292850"/>
          <p14:tracePt t="80795" x="596900" y="6280150"/>
          <p14:tracePt t="80812" x="609600" y="6273800"/>
          <p14:tracePt t="80828" x="615950" y="6267450"/>
          <p14:tracePt t="80845" x="615950" y="6261100"/>
          <p14:tracePt t="80884" x="622300" y="6261100"/>
          <p14:tracePt t="80904" x="628650" y="6254750"/>
          <p14:tracePt t="80924" x="635000" y="6242050"/>
          <p14:tracePt t="80934" x="647700" y="6242050"/>
          <p14:tracePt t="80944" x="660400" y="6235700"/>
          <p14:tracePt t="80961" x="660400" y="6229350"/>
          <p14:tracePt t="80978" x="679450" y="6223000"/>
          <p14:tracePt t="81011" x="685800" y="6223000"/>
          <p14:tracePt t="81086" x="692150" y="6223000"/>
          <p14:tracePt t="81228" x="685800" y="6223000"/>
          <p14:tracePt t="81238" x="679450" y="6229350"/>
          <p14:tracePt t="81248" x="673100" y="6229350"/>
          <p14:tracePt t="81261" x="666750" y="6242050"/>
          <p14:tracePt t="81278" x="654050" y="6254750"/>
          <p14:tracePt t="81294" x="647700" y="6254750"/>
          <p14:tracePt t="81311" x="641350" y="6273800"/>
          <p14:tracePt t="81328" x="628650" y="6280150"/>
          <p14:tracePt t="81344" x="628650" y="6286500"/>
          <p14:tracePt t="81361" x="628650" y="6292850"/>
          <p14:tracePt t="81378" x="628650" y="6299200"/>
          <p14:tracePt t="81394" x="622300" y="6305550"/>
          <p14:tracePt t="81411" x="622300" y="6318250"/>
          <p14:tracePt t="81428" x="622300" y="6324600"/>
          <p14:tracePt t="81444" x="622300" y="6337300"/>
          <p14:tracePt t="81461" x="622300" y="6362700"/>
          <p14:tracePt t="81478" x="622300" y="6369050"/>
          <p14:tracePt t="81494" x="628650" y="6381750"/>
          <p14:tracePt t="81511" x="635000" y="6388100"/>
          <p14:tracePt t="81528" x="635000" y="6394450"/>
          <p14:tracePt t="81544" x="647700" y="6400800"/>
          <p14:tracePt t="81561" x="660400" y="6407150"/>
          <p14:tracePt t="81578" x="673100" y="6407150"/>
          <p14:tracePt t="81594" x="685800" y="6413500"/>
          <p14:tracePt t="81611" x="698500" y="6413500"/>
          <p14:tracePt t="81628" x="711200" y="6413500"/>
          <p14:tracePt t="81644" x="723900" y="6413500"/>
          <p14:tracePt t="81662" x="730250" y="6413500"/>
          <p14:tracePt t="81677" x="736600" y="6413500"/>
          <p14:tracePt t="81694" x="742950" y="6413500"/>
          <p14:tracePt t="81711" x="749300" y="6413500"/>
          <p14:tracePt t="81825" x="755650" y="6413500"/>
          <p14:tracePt t="81915" x="749300" y="6413500"/>
          <p14:tracePt t="81926" x="742950" y="6413500"/>
          <p14:tracePt t="81936" x="730250" y="6413500"/>
          <p14:tracePt t="81946" x="717550" y="6407150"/>
          <p14:tracePt t="81961" x="704850" y="6407150"/>
          <p14:tracePt t="81977" x="679450" y="6400800"/>
          <p14:tracePt t="81994" x="666750" y="6400800"/>
          <p14:tracePt t="82011" x="647700" y="6394450"/>
          <p14:tracePt t="82027" x="628650" y="6388100"/>
          <p14:tracePt t="82044" x="615950" y="6381750"/>
          <p14:tracePt t="82061" x="603250" y="6369050"/>
          <p14:tracePt t="82077" x="590550" y="6369050"/>
          <p14:tracePt t="82094" x="590550" y="6362700"/>
          <p14:tracePt t="82111" x="584200" y="6356350"/>
          <p14:tracePt t="82127" x="584200" y="6350000"/>
          <p14:tracePt t="82160" x="584200" y="6337300"/>
          <p14:tracePt t="82178" x="584200" y="6324600"/>
          <p14:tracePt t="82194" x="584200" y="6318250"/>
          <p14:tracePt t="82211" x="584200" y="6299200"/>
          <p14:tracePt t="82227" x="584200" y="6292850"/>
          <p14:tracePt t="82244" x="584200" y="6273800"/>
          <p14:tracePt t="82260" x="596900" y="6261100"/>
          <p14:tracePt t="82277" x="603250" y="6248400"/>
          <p14:tracePt t="82294" x="635000" y="6229350"/>
          <p14:tracePt t="82310" x="660400" y="6216650"/>
          <p14:tracePt t="82327" x="679450" y="6210300"/>
          <p14:tracePt t="82344" x="698500" y="6203950"/>
          <p14:tracePt t="82360" x="711200" y="6197600"/>
          <p14:tracePt t="82377" x="717550" y="6197600"/>
          <p14:tracePt t="82410" x="723900" y="6197600"/>
          <p14:tracePt t="82431" x="730250" y="6197600"/>
          <p14:tracePt t="82604" x="730250" y="6203950"/>
          <p14:tracePt t="82614" x="723900" y="6203950"/>
          <p14:tracePt t="82624" x="717550" y="6210300"/>
          <p14:tracePt t="82634" x="704850" y="6216650"/>
          <p14:tracePt t="82644" x="685800" y="6223000"/>
          <p14:tracePt t="82660" x="679450" y="6229350"/>
          <p14:tracePt t="82677" x="654050" y="6242050"/>
          <p14:tracePt t="82694" x="647700" y="6248400"/>
          <p14:tracePt t="82710" x="641350" y="6248400"/>
          <p14:tracePt t="82727" x="635000" y="6254750"/>
          <p14:tracePt t="82743" x="635000" y="6261100"/>
          <p14:tracePt t="82760" x="628650" y="6261100"/>
          <p14:tracePt t="82777" x="628650" y="6267450"/>
          <p14:tracePt t="82793" x="622300" y="6267450"/>
          <p14:tracePt t="82810" x="615950" y="6273800"/>
          <p14:tracePt t="82827" x="615950" y="6299200"/>
          <p14:tracePt t="82860" x="615950" y="6318250"/>
          <p14:tracePt t="82877" x="615950" y="6343650"/>
          <p14:tracePt t="82893" x="615950" y="6350000"/>
          <p14:tracePt t="82910" x="615950" y="6369050"/>
          <p14:tracePt t="82926" x="615950" y="6375400"/>
          <p14:tracePt t="82943" x="622300" y="6381750"/>
          <p14:tracePt t="82960" x="628650" y="6388100"/>
          <p14:tracePt t="82977" x="647700" y="6388100"/>
          <p14:tracePt t="82993" x="660400" y="6394450"/>
          <p14:tracePt t="83010" x="673100" y="6394450"/>
          <p14:tracePt t="83026" x="679450" y="6394450"/>
          <p14:tracePt t="83043" x="685800" y="6394450"/>
          <p14:tracePt t="83060" x="698500" y="6394450"/>
          <p14:tracePt t="83093" x="704850" y="6394450"/>
          <p14:tracePt t="83170" x="711200" y="6394450"/>
          <p14:tracePt t="83281" x="717550" y="6394450"/>
          <p14:tracePt t="88182" x="717550" y="6388100"/>
          <p14:tracePt t="88193" x="711200" y="6381750"/>
          <p14:tracePt t="88203" x="704850" y="6369050"/>
          <p14:tracePt t="88212" x="692150" y="6350000"/>
          <p14:tracePt t="88223" x="679450" y="6330950"/>
          <p14:tracePt t="88239" x="660400" y="6305550"/>
          <p14:tracePt t="88256" x="609600" y="6229350"/>
          <p14:tracePt t="88273" x="539750" y="6115050"/>
          <p14:tracePt t="88289" x="501650" y="6045200"/>
          <p14:tracePt t="88306" x="419100" y="5880100"/>
          <p14:tracePt t="88323" x="349250" y="5708650"/>
          <p14:tracePt t="88339" x="323850" y="5619750"/>
          <p14:tracePt t="88356" x="266700" y="5429250"/>
          <p14:tracePt t="88373" x="241300" y="5289550"/>
          <p14:tracePt t="88389" x="222250" y="4978400"/>
          <p14:tracePt t="88406" x="222250" y="4692650"/>
          <p14:tracePt t="88423" x="234950" y="4584700"/>
          <p14:tracePt t="88439" x="266700" y="4451350"/>
          <p14:tracePt t="88456" x="279400" y="4387850"/>
          <p14:tracePt t="88473" x="285750" y="4375150"/>
          <p14:tracePt t="88489" x="292100" y="4356100"/>
          <p14:tracePt t="88506" x="298450" y="4356100"/>
          <p14:tracePt t="88547" x="298450" y="4349750"/>
          <p14:tracePt t="88557" x="304800" y="4349750"/>
          <p14:tracePt t="88573" x="304800" y="4343400"/>
          <p14:tracePt t="88589" x="311150" y="4343400"/>
          <p14:tracePt t="88606" x="317500" y="4343400"/>
          <p14:tracePt t="88623" x="323850" y="4337050"/>
          <p14:tracePt t="88639" x="330200" y="4330700"/>
          <p14:tracePt t="88678" x="336550" y="4330700"/>
          <p14:tracePt t="88708" x="342900" y="4330700"/>
          <p14:tracePt t="88728" x="349250" y="4330700"/>
          <p14:tracePt t="88740" x="355600" y="4330700"/>
          <p14:tracePt t="88749" x="361950" y="4330700"/>
          <p14:tracePt t="88759" x="368300" y="4337050"/>
          <p14:tracePt t="88773" x="387350" y="4349750"/>
          <p14:tracePt t="88789" x="419100" y="4381500"/>
          <p14:tracePt t="88806" x="444500" y="4413250"/>
          <p14:tracePt t="88822" x="488950" y="4476750"/>
          <p14:tracePt t="88839" x="508000" y="4514850"/>
          <p14:tracePt t="88856" x="514350" y="4521200"/>
          <p14:tracePt t="88872" x="533400" y="4546600"/>
          <p14:tracePt t="88890" x="539750" y="4572000"/>
          <p14:tracePt t="88906" x="552450" y="4591050"/>
          <p14:tracePt t="88922" x="565150" y="4635500"/>
          <p14:tracePt t="88939" x="577850" y="4648200"/>
          <p14:tracePt t="88956" x="590550" y="4679950"/>
          <p14:tracePt t="88972" x="596900" y="4699000"/>
          <p14:tracePt t="88989" x="596900" y="4705350"/>
          <p14:tracePt t="89006" x="603250" y="4718050"/>
          <p14:tracePt t="89022" x="609600" y="4730750"/>
          <p14:tracePt t="89039" x="615950" y="4737100"/>
          <p14:tracePt t="89056" x="615950" y="4749800"/>
          <p14:tracePt t="89690" x="609600" y="4749800"/>
          <p14:tracePt t="89700" x="596900" y="4743450"/>
          <p14:tracePt t="89710" x="590550" y="4730750"/>
          <p14:tracePt t="89722" x="571500" y="4718050"/>
          <p14:tracePt t="89738" x="546100" y="4699000"/>
          <p14:tracePt t="89755" x="495300" y="4660900"/>
          <p14:tracePt t="89772" x="450850" y="4622800"/>
          <p14:tracePt t="89788" x="431800" y="4603750"/>
          <p14:tracePt t="89805" x="412750" y="4578350"/>
          <p14:tracePt t="89822" x="387350" y="4565650"/>
          <p14:tracePt t="89838" x="374650" y="4552950"/>
          <p14:tracePt t="89855" x="355600" y="4533900"/>
          <p14:tracePt t="89872" x="336550" y="4527550"/>
          <p14:tracePt t="89905" x="323850" y="4521200"/>
          <p14:tracePt t="89943" x="317500" y="4521200"/>
          <p14:tracePt t="90024" x="311150" y="4521200"/>
          <p14:tracePt t="90196" x="317500" y="4521200"/>
          <p14:tracePt t="90206" x="323850" y="4521200"/>
          <p14:tracePt t="90217" x="336550" y="4527550"/>
          <p14:tracePt t="90226" x="349250" y="4533900"/>
          <p14:tracePt t="90238" x="355600" y="4540250"/>
          <p14:tracePt t="90255" x="368300" y="4546600"/>
          <p14:tracePt t="90271" x="393700" y="4565650"/>
          <p14:tracePt t="90288" x="406400" y="4572000"/>
          <p14:tracePt t="90305" x="412750" y="4578350"/>
          <p14:tracePt t="90321" x="425450" y="4584700"/>
          <p14:tracePt t="90338" x="438150" y="4591050"/>
          <p14:tracePt t="90355" x="444500" y="4597400"/>
          <p14:tracePt t="90371" x="450850" y="4603750"/>
          <p14:tracePt t="90408" x="457200" y="4603750"/>
          <p14:tracePt t="90428" x="463550" y="4603750"/>
          <p14:tracePt t="90449" x="469900" y="4603750"/>
          <p14:tracePt t="90459" x="476250" y="4603750"/>
          <p14:tracePt t="90479" x="482600" y="4610100"/>
          <p14:tracePt t="90489" x="488950" y="4610100"/>
          <p14:tracePt t="90504" x="495300" y="4610100"/>
          <p14:tracePt t="90521" x="508000" y="4616450"/>
          <p14:tracePt t="90538" x="514350" y="4616450"/>
          <p14:tracePt t="90554" x="546100" y="4622800"/>
          <p14:tracePt t="90571" x="577850" y="4629150"/>
          <p14:tracePt t="90588" x="603250" y="4629150"/>
          <p14:tracePt t="90604" x="660400" y="4635500"/>
          <p14:tracePt t="90621" x="704850" y="4641850"/>
          <p14:tracePt t="90638" x="730250" y="4641850"/>
          <p14:tracePt t="90654" x="781050" y="4648200"/>
          <p14:tracePt t="90671" x="825500" y="4648200"/>
          <p14:tracePt t="90688" x="857250" y="4648200"/>
          <p14:tracePt t="90704" x="946150" y="4635500"/>
          <p14:tracePt t="90721" x="1028700" y="4622800"/>
          <p14:tracePt t="90738" x="1060450" y="4616450"/>
          <p14:tracePt t="90755" x="1111250" y="4610100"/>
          <p14:tracePt t="90772" x="1155700" y="4603750"/>
          <p14:tracePt t="90788" x="1181100" y="4597400"/>
          <p14:tracePt t="90804" x="1225550" y="4591050"/>
          <p14:tracePt t="90821" x="1238250" y="4591050"/>
          <p14:tracePt t="90838" x="1263650" y="4591050"/>
          <p14:tracePt t="90854" x="1295400" y="4584700"/>
          <p14:tracePt t="90871" x="1301750" y="4584700"/>
          <p14:tracePt t="90888" x="1327150" y="4584700"/>
          <p14:tracePt t="90904" x="1333500" y="4584700"/>
          <p14:tracePt t="90921" x="1339850" y="4578350"/>
          <p14:tracePt t="91268" x="1352550" y="4578350"/>
          <p14:tracePt t="91278" x="1371600" y="4578350"/>
          <p14:tracePt t="91288" x="1384300" y="4578350"/>
          <p14:tracePt t="91304" x="1403350" y="4578350"/>
          <p14:tracePt t="91321" x="1441450" y="4578350"/>
          <p14:tracePt t="91337" x="1466850" y="4578350"/>
          <p14:tracePt t="91354" x="1511300" y="4578350"/>
          <p14:tracePt t="91371" x="1549400" y="4578350"/>
          <p14:tracePt t="91387" x="1574800" y="4584700"/>
          <p14:tracePt t="91404" x="1600200" y="4591050"/>
          <p14:tracePt t="91421" x="1638300" y="4597400"/>
          <p14:tracePt t="91437" x="1644650" y="4597400"/>
          <p14:tracePt t="91454" x="1676400" y="4603750"/>
          <p14:tracePt t="91470" x="1714500" y="4610100"/>
          <p14:tracePt t="91487" x="1733550" y="4610100"/>
          <p14:tracePt t="91504" x="1778000" y="4610100"/>
          <p14:tracePt t="91520" x="1822450" y="4610100"/>
          <p14:tracePt t="91537" x="1841500" y="4610100"/>
          <p14:tracePt t="91554" x="1885950" y="4610100"/>
          <p14:tracePt t="91571" x="1924050" y="4610100"/>
          <p14:tracePt t="91587" x="1943100" y="4610100"/>
          <p14:tracePt t="91604" x="1974850" y="4610100"/>
          <p14:tracePt t="91620" x="1987550" y="4610100"/>
          <p14:tracePt t="91637" x="2006600" y="4610100"/>
          <p14:tracePt t="91654" x="2019300" y="4610100"/>
          <p14:tracePt t="91670" x="2025650" y="4610100"/>
          <p14:tracePt t="91687" x="2038350" y="4610100"/>
          <p14:tracePt t="91704" x="2044700" y="4610100"/>
          <p14:tracePt t="91794" x="2032000" y="4610100"/>
          <p14:tracePt t="91804" x="1993900" y="4610100"/>
          <p14:tracePt t="91814" x="1943100" y="4610100"/>
          <p14:tracePt t="91825" x="1866900" y="4610100"/>
          <p14:tracePt t="91838" x="1771650" y="4610100"/>
          <p14:tracePt t="91854" x="1593850" y="4610100"/>
          <p14:tracePt t="91870" x="1511300" y="4610100"/>
          <p14:tracePt t="91887" x="1371600" y="4610100"/>
          <p14:tracePt t="91904" x="1308100" y="4610100"/>
          <p14:tracePt t="91920" x="1206500" y="4603750"/>
          <p14:tracePt t="91937" x="1123950" y="4591050"/>
          <p14:tracePt t="91953" x="1079500" y="4584700"/>
          <p14:tracePt t="91970" x="996950" y="4572000"/>
          <p14:tracePt t="91987" x="927100" y="4565650"/>
          <p14:tracePt t="92003" x="895350" y="4565650"/>
          <p14:tracePt t="92020" x="850900" y="4559300"/>
          <p14:tracePt t="92037" x="806450" y="4559300"/>
          <p14:tracePt t="92053" x="793750" y="4559300"/>
          <p14:tracePt t="92070" x="736600" y="4559300"/>
          <p14:tracePt t="92087" x="679450" y="4559300"/>
          <p14:tracePt t="92103" x="647700" y="4559300"/>
          <p14:tracePt t="92120" x="584200" y="4572000"/>
          <p14:tracePt t="92137" x="527050" y="4578350"/>
          <p14:tracePt t="92153" x="514350" y="4584700"/>
          <p14:tracePt t="92170" x="476250" y="4584700"/>
          <p14:tracePt t="92187" x="469900" y="4584700"/>
          <p14:tracePt t="92203" x="457200" y="4591050"/>
          <p14:tracePt t="92237" x="450850" y="4591050"/>
          <p14:tracePt t="92259" x="444500" y="4591050"/>
          <p14:tracePt t="92684" x="450850" y="4597400"/>
          <p14:tracePt t="92694" x="463550" y="4597400"/>
          <p14:tracePt t="92705" x="476250" y="4597400"/>
          <p14:tracePt t="92720" x="488950" y="4603750"/>
          <p14:tracePt t="92736" x="514350" y="4616450"/>
          <p14:tracePt t="92753" x="527050" y="4622800"/>
          <p14:tracePt t="92770" x="552450" y="4635500"/>
          <p14:tracePt t="92786" x="571500" y="4641850"/>
          <p14:tracePt t="92819" x="577850" y="4641850"/>
          <p14:tracePt t="92836" x="584200" y="4641850"/>
          <p14:tracePt t="92853" x="584200" y="4648200"/>
          <p14:tracePt t="92897" x="590550" y="4648200"/>
          <p14:tracePt t="92907" x="596900" y="4654550"/>
          <p14:tracePt t="92917" x="603250" y="4654550"/>
          <p14:tracePt t="92937" x="609600" y="4654550"/>
          <p14:tracePt t="92947" x="615950" y="4654550"/>
          <p14:tracePt t="92957" x="615950" y="4660900"/>
          <p14:tracePt t="92969" x="622300" y="4660900"/>
          <p14:tracePt t="92986" x="628650" y="4660900"/>
          <p14:tracePt t="93018" x="628650" y="4667250"/>
          <p14:tracePt t="93089" x="635000" y="4667250"/>
          <p14:tracePt t="93271" x="635000" y="4673600"/>
          <p14:tracePt t="93281" x="635000" y="4686300"/>
          <p14:tracePt t="93301" x="635000" y="4699000"/>
          <p14:tracePt t="93312" x="635000" y="4705350"/>
          <p14:tracePt t="93332" x="635000" y="4718050"/>
          <p14:tracePt t="93342" x="635000" y="4724400"/>
          <p14:tracePt t="93352" x="635000" y="4730750"/>
          <p14:tracePt t="93369" x="635000" y="4743450"/>
          <p14:tracePt t="93386" x="635000" y="4762500"/>
          <p14:tracePt t="93402" x="635000" y="4781550"/>
          <p14:tracePt t="93419" x="635000" y="4794250"/>
          <p14:tracePt t="93436" x="635000" y="4819650"/>
          <p14:tracePt t="93452" x="635000" y="4845050"/>
          <p14:tracePt t="93469" x="635000" y="4857750"/>
          <p14:tracePt t="93486" x="635000" y="4876800"/>
          <p14:tracePt t="93503" x="635000" y="4889500"/>
          <p14:tracePt t="93519" x="635000" y="4902200"/>
          <p14:tracePt t="93536" x="635000" y="4921250"/>
          <p14:tracePt t="93552" x="635000" y="4933950"/>
          <p14:tracePt t="93569" x="635000" y="4946650"/>
          <p14:tracePt t="93586" x="635000" y="4965700"/>
          <p14:tracePt t="93602" x="635000" y="4978400"/>
          <p14:tracePt t="93619" x="635000" y="4991100"/>
          <p14:tracePt t="93636" x="635000" y="5010150"/>
          <p14:tracePt t="93652" x="635000" y="5022850"/>
          <p14:tracePt t="93669" x="635000" y="5035550"/>
          <p14:tracePt t="93686" x="635000" y="5048250"/>
          <p14:tracePt t="93702" x="635000" y="5060950"/>
          <p14:tracePt t="93719" x="635000" y="5073650"/>
          <p14:tracePt t="93735" x="635000" y="5086350"/>
          <p14:tracePt t="93752" x="635000" y="5099050"/>
          <p14:tracePt t="93769" x="635000" y="5111750"/>
          <p14:tracePt t="93786" x="635000" y="5124450"/>
          <p14:tracePt t="93802" x="635000" y="5130800"/>
          <p14:tracePt t="93819" x="635000" y="5143500"/>
          <p14:tracePt t="93919" x="635000" y="5149850"/>
          <p14:tracePt t="93929" x="635000" y="5156200"/>
          <p14:tracePt t="93949" x="635000" y="5168900"/>
          <p14:tracePt t="93959" x="635000" y="5175250"/>
          <p14:tracePt t="94131" x="635000" y="5181600"/>
          <p14:tracePt t="94354" x="635000" y="5175250"/>
          <p14:tracePt t="94364" x="635000" y="5156200"/>
          <p14:tracePt t="94374" x="635000" y="5130800"/>
          <p14:tracePt t="94385" x="635000" y="5118100"/>
          <p14:tracePt t="94402" x="635000" y="5105400"/>
          <p14:tracePt t="94418" x="635000" y="5080000"/>
          <p14:tracePt t="94435" x="635000" y="5054600"/>
          <p14:tracePt t="94452" x="635000" y="5041900"/>
          <p14:tracePt t="94468" x="635000" y="5029200"/>
          <p14:tracePt t="94485" x="635000" y="5010150"/>
          <p14:tracePt t="94502" x="635000" y="5003800"/>
          <p14:tracePt t="94518" x="635000" y="4991100"/>
          <p14:tracePt t="94535" x="635000" y="4972050"/>
          <p14:tracePt t="94552" x="635000" y="4965700"/>
          <p14:tracePt t="94568" x="635000" y="4927600"/>
          <p14:tracePt t="94585" x="635000" y="4895850"/>
          <p14:tracePt t="94602" x="635000" y="4876800"/>
          <p14:tracePt t="94618" x="635000" y="4851400"/>
          <p14:tracePt t="94636" x="635000" y="4845050"/>
          <p14:tracePt t="94652" x="635000" y="4819650"/>
          <p14:tracePt t="94668" x="635000" y="4800600"/>
          <p14:tracePt t="94685" x="635000" y="4781550"/>
          <p14:tracePt t="94701" x="635000" y="4762500"/>
          <p14:tracePt t="94718" x="635000" y="4749800"/>
          <p14:tracePt t="94735" x="635000" y="4737100"/>
          <p14:tracePt t="94752" x="635000" y="4730750"/>
          <p14:tracePt t="94768" x="635000" y="4724400"/>
          <p14:tracePt t="94801" x="635000" y="4711700"/>
          <p14:tracePt t="94835" x="635000" y="4705350"/>
          <p14:tracePt t="95061" x="635000" y="4711700"/>
          <p14:tracePt t="95071" x="635000" y="4730750"/>
          <p14:tracePt t="95082" x="635000" y="4749800"/>
          <p14:tracePt t="95092" x="628650" y="4787900"/>
          <p14:tracePt t="95102" x="622300" y="4832350"/>
          <p14:tracePt t="95118" x="622300" y="4870450"/>
          <p14:tracePt t="95135" x="609600" y="4953000"/>
          <p14:tracePt t="95152" x="603250" y="5016500"/>
          <p14:tracePt t="95168" x="603250" y="5041900"/>
          <p14:tracePt t="95184" x="603250" y="5099050"/>
          <p14:tracePt t="95201" x="603250" y="5130800"/>
          <p14:tracePt t="95218" x="603250" y="5175250"/>
          <p14:tracePt t="95234" x="603250" y="5219700"/>
          <p14:tracePt t="95251" x="603250" y="5232400"/>
          <p14:tracePt t="95268" x="603250" y="5270500"/>
          <p14:tracePt t="95284" x="603250" y="5295900"/>
          <p14:tracePt t="95301" x="603250" y="5308600"/>
          <p14:tracePt t="95318" x="603250" y="5321300"/>
          <p14:tracePt t="95334" x="603250" y="5327650"/>
          <p14:tracePt t="95497" x="603250" y="5334000"/>
          <p14:tracePt t="95578" x="603250" y="5340350"/>
          <p14:tracePt t="96144" x="603250" y="5334000"/>
          <p14:tracePt t="96154" x="603250" y="5327650"/>
          <p14:tracePt t="96164" x="603250" y="5314950"/>
          <p14:tracePt t="96174" x="603250" y="5295900"/>
          <p14:tracePt t="96185" x="603250" y="5289550"/>
          <p14:tracePt t="96200" x="603250" y="5264150"/>
          <p14:tracePt t="96217" x="603250" y="5226050"/>
          <p14:tracePt t="96234" x="603250" y="5181600"/>
          <p14:tracePt t="96250" x="603250" y="5156200"/>
          <p14:tracePt t="96267" x="609600" y="5118100"/>
          <p14:tracePt t="96284" x="609600" y="5099050"/>
          <p14:tracePt t="96300" x="609600" y="5067300"/>
          <p14:tracePt t="96317" x="615950" y="5041900"/>
          <p14:tracePt t="96334" x="615950" y="5029200"/>
          <p14:tracePt t="96350" x="615950" y="5010150"/>
          <p14:tracePt t="96367" x="615950" y="4991100"/>
          <p14:tracePt t="96384" x="615950" y="4984750"/>
          <p14:tracePt t="96400" x="615950" y="4972050"/>
          <p14:tracePt t="96417" x="615950" y="4965700"/>
          <p14:tracePt t="96450" x="615950" y="4959350"/>
          <p14:tracePt t="96467" x="622300" y="4959350"/>
          <p14:tracePt t="96484" x="622300" y="4946650"/>
          <p14:tracePt t="96500" x="622300" y="4927600"/>
          <p14:tracePt t="96518" x="622300" y="4914900"/>
          <p14:tracePt t="96533" x="622300" y="4902200"/>
          <p14:tracePt t="96567" x="622300" y="4895850"/>
          <p14:tracePt t="96583" x="622300" y="4889500"/>
          <p14:tracePt t="96600" x="622300" y="4883150"/>
          <p14:tracePt t="96619" x="622300" y="4870450"/>
          <p14:tracePt t="96640" x="622300" y="4864100"/>
          <p14:tracePt t="96651" x="622300" y="4851400"/>
          <p14:tracePt t="96670" x="622300" y="4838700"/>
          <p14:tracePt t="96683" x="622300" y="4832350"/>
          <p14:tracePt t="96701" x="622300" y="4826000"/>
          <p14:tracePt t="96721" x="622300" y="4819650"/>
          <p14:tracePt t="96751" x="622300" y="4813300"/>
          <p14:tracePt t="96782" x="622300" y="4806950"/>
          <p14:tracePt t="96852" x="622300" y="4800600"/>
          <p14:tracePt t="96984" x="622300" y="4794250"/>
          <p14:tracePt t="96994" x="622300" y="4787900"/>
          <p14:tracePt t="97014" x="622300" y="4781550"/>
          <p14:tracePt t="97024" x="622300" y="4775200"/>
          <p14:tracePt t="97034" x="622300" y="4768850"/>
          <p14:tracePt t="97105" x="622300" y="4762500"/>
          <p14:tracePt t="98178" x="635000" y="4762500"/>
          <p14:tracePt t="98187" x="654050" y="4762500"/>
          <p14:tracePt t="98198" x="660400" y="4762500"/>
          <p14:tracePt t="98208" x="685800" y="4762500"/>
          <p14:tracePt t="98218" x="711200" y="4762500"/>
          <p14:tracePt t="98232" x="730250" y="4762500"/>
          <p14:tracePt t="98249" x="800100" y="4756150"/>
          <p14:tracePt t="98266" x="825500" y="4749800"/>
          <p14:tracePt t="98282" x="882650" y="4743450"/>
          <p14:tracePt t="98299" x="946150" y="4743450"/>
          <p14:tracePt t="98316" x="977900" y="4743450"/>
          <p14:tracePt t="98332" x="1041400" y="4743450"/>
          <p14:tracePt t="98349" x="1092200" y="4743450"/>
          <p14:tracePt t="98366" x="1111250" y="4743450"/>
          <p14:tracePt t="98382" x="1143000" y="4743450"/>
          <p14:tracePt t="98400" x="1174750" y="4743450"/>
          <p14:tracePt t="98416" x="1200150" y="4743450"/>
          <p14:tracePt t="98432" x="1238250" y="4743450"/>
          <p14:tracePt t="98449" x="1257300" y="4743450"/>
          <p14:tracePt t="98466" x="1301750" y="4743450"/>
          <p14:tracePt t="98482" x="1346200" y="4743450"/>
          <p14:tracePt t="98499" x="1371600" y="4743450"/>
          <p14:tracePt t="98515" x="1409700" y="4743450"/>
          <p14:tracePt t="98532" x="1454150" y="4737100"/>
          <p14:tracePt t="98549" x="1473200" y="4730750"/>
          <p14:tracePt t="98565" x="1492250" y="4730750"/>
          <p14:tracePt t="98582" x="1504950" y="4730750"/>
          <p14:tracePt t="98599" x="1511300" y="4730750"/>
          <p14:tracePt t="98615" x="1517650" y="4730750"/>
          <p14:tracePt t="98906" x="1504950" y="4730750"/>
          <p14:tracePt t="98916" x="1485900" y="4730750"/>
          <p14:tracePt t="98926" x="1473200" y="4730750"/>
          <p14:tracePt t="98936" x="1447800" y="4730750"/>
          <p14:tracePt t="98949" x="1422400" y="4730750"/>
          <p14:tracePt t="98966" x="1377950" y="4737100"/>
          <p14:tracePt t="98982" x="1339850" y="4737100"/>
          <p14:tracePt t="98998" x="1257300" y="4737100"/>
          <p14:tracePt t="99015" x="1200150" y="4743450"/>
          <p14:tracePt t="99032" x="1092200" y="4743450"/>
          <p14:tracePt t="99049" x="996950" y="4749800"/>
          <p14:tracePt t="99065" x="952500" y="4762500"/>
          <p14:tracePt t="99082" x="876300" y="4762500"/>
          <p14:tracePt t="99098" x="819150" y="4768850"/>
          <p14:tracePt t="99115" x="793750" y="4768850"/>
          <p14:tracePt t="99132" x="736600" y="4775200"/>
          <p14:tracePt t="99148" x="692150" y="4781550"/>
          <p14:tracePt t="99165" x="666750" y="4787900"/>
          <p14:tracePt t="99182" x="615950" y="4794250"/>
          <p14:tracePt t="99198" x="590550" y="4800600"/>
          <p14:tracePt t="99215" x="552450" y="4806950"/>
          <p14:tracePt t="99232" x="501650" y="4813300"/>
          <p14:tracePt t="99249" x="469900" y="4813300"/>
          <p14:tracePt t="99265" x="457200" y="4819650"/>
          <p14:tracePt t="99282" x="438150" y="4819650"/>
          <p14:tracePt t="99298" x="431800" y="4819650"/>
          <p14:tracePt t="99716" x="431800" y="4826000"/>
          <p14:tracePt t="99745" x="431800" y="4832350"/>
          <p14:tracePt t="99766" x="444500" y="4838700"/>
          <p14:tracePt t="99776" x="444500" y="4845050"/>
          <p14:tracePt t="99786" x="450850" y="4851400"/>
          <p14:tracePt t="99798" x="463550" y="4851400"/>
          <p14:tracePt t="99816" x="463550" y="4857750"/>
          <p14:tracePt t="99831" x="469900" y="4857750"/>
          <p14:tracePt t="99848" x="476250" y="4864100"/>
          <p14:tracePt t="99865" x="476250" y="4870450"/>
          <p14:tracePt t="99881" x="482600" y="4870450"/>
          <p14:tracePt t="99898" x="495300" y="4876800"/>
          <p14:tracePt t="99914" x="495300" y="4883150"/>
          <p14:tracePt t="99931" x="508000" y="4883150"/>
          <p14:tracePt t="99948" x="520700" y="4895850"/>
          <p14:tracePt t="99964" x="527050" y="4902200"/>
          <p14:tracePt t="99981" x="533400" y="4902200"/>
          <p14:tracePt t="99998" x="546100" y="4902200"/>
          <p14:tracePt t="100031" x="552450" y="4902200"/>
          <p14:tracePt t="100049" x="558800" y="4902200"/>
          <p14:tracePt t="100241" x="565150" y="4902200"/>
          <p14:tracePt t="100373" x="565150" y="4908550"/>
          <p14:tracePt t="100393" x="565150" y="4914900"/>
          <p14:tracePt t="100413" x="565150" y="4921250"/>
          <p14:tracePt t="100423" x="565150" y="4933950"/>
          <p14:tracePt t="100443" x="565150" y="4940300"/>
          <p14:tracePt t="100453" x="565150" y="4946650"/>
          <p14:tracePt t="100474" x="565150" y="4953000"/>
          <p14:tracePt t="100484" x="565150" y="4959350"/>
          <p14:tracePt t="100504" x="565150" y="4965700"/>
          <p14:tracePt t="100524" x="565150" y="4972050"/>
          <p14:tracePt t="100535" x="565150" y="4984750"/>
          <p14:tracePt t="100555" x="565150" y="4991100"/>
          <p14:tracePt t="100565" x="565150" y="4997450"/>
          <p14:tracePt t="100585" x="565150" y="5003800"/>
          <p14:tracePt t="100598" x="565150" y="5010150"/>
          <p14:tracePt t="100615" x="565150" y="5022850"/>
          <p14:tracePt t="100631" x="565150" y="5029200"/>
          <p14:tracePt t="100647" x="565150" y="5035550"/>
          <p14:tracePt t="100681" x="565150" y="5041900"/>
          <p14:tracePt t="100757" x="571500" y="5041900"/>
          <p14:tracePt t="100767" x="577850" y="5041900"/>
          <p14:tracePt t="100838" x="584200" y="5041900"/>
          <p14:tracePt t="100939" x="590550" y="5041900"/>
          <p14:tracePt t="101061" x="590550" y="5048250"/>
          <p14:tracePt t="101091" x="590550" y="5054600"/>
          <p14:tracePt t="101101" x="584200" y="5067300"/>
          <p14:tracePt t="101111" x="577850" y="5067300"/>
          <p14:tracePt t="101121" x="577850" y="5073650"/>
          <p14:tracePt t="101132" x="577850" y="5086350"/>
          <p14:tracePt t="101147" x="571500" y="5086350"/>
          <p14:tracePt t="101164" x="565150" y="5105400"/>
          <p14:tracePt t="101180" x="565150" y="5111750"/>
          <p14:tracePt t="101197" x="565150" y="5118100"/>
          <p14:tracePt t="101214" x="565150" y="5130800"/>
          <p14:tracePt t="101230" x="565150" y="5137150"/>
          <p14:tracePt t="101247" x="565150" y="5143500"/>
          <p14:tracePt t="101263" x="565150" y="5149850"/>
          <p14:tracePt t="101283" x="565150" y="5156200"/>
          <p14:tracePt t="101324" x="571500" y="5156200"/>
          <p14:tracePt t="101344" x="584200" y="5156200"/>
          <p14:tracePt t="101354" x="590550" y="5156200"/>
          <p14:tracePt t="101374" x="596900" y="5156200"/>
          <p14:tracePt t="101384" x="603250" y="5156200"/>
          <p14:tracePt t="101404" x="609600" y="5156200"/>
          <p14:tracePt t="101425" x="615950" y="5156200"/>
          <p14:tracePt t="101435" x="622300" y="5156200"/>
          <p14:tracePt t="101455" x="628650" y="5156200"/>
          <p14:tracePt t="101465" x="635000" y="5149850"/>
          <p14:tracePt t="101485" x="635000" y="5143500"/>
          <p14:tracePt t="101506" x="641350" y="5143500"/>
          <p14:tracePt t="101536" x="647700" y="5143500"/>
          <p14:tracePt t="101587" x="647700" y="5137150"/>
          <p14:tracePt t="101637" x="654050" y="5137150"/>
          <p14:tracePt t="105805" x="660400" y="5137150"/>
          <p14:tracePt t="109650" x="647700" y="5137150"/>
          <p14:tracePt t="109659" x="641350" y="5130800"/>
          <p14:tracePt t="109670" x="635000" y="5124450"/>
          <p14:tracePt t="109680" x="622300" y="5124450"/>
          <p14:tracePt t="109691" x="615950" y="5118100"/>
          <p14:tracePt t="109707" x="609600" y="5111750"/>
          <p14:tracePt t="109724" x="596900" y="5105400"/>
          <p14:tracePt t="109741" x="584200" y="5086350"/>
          <p14:tracePt t="109757" x="571500" y="5073650"/>
          <p14:tracePt t="109774" x="565150" y="5054600"/>
          <p14:tracePt t="109791" x="552450" y="5041900"/>
          <p14:tracePt t="109807" x="546100" y="5029200"/>
          <p14:tracePt t="109824" x="539750" y="5010150"/>
          <p14:tracePt t="109841" x="539750" y="4991100"/>
          <p14:tracePt t="109874" x="539750" y="4978400"/>
          <p14:tracePt t="109891" x="539750" y="4972050"/>
          <p14:tracePt t="109907" x="539750" y="4959350"/>
          <p14:tracePt t="109924" x="539750" y="4940300"/>
          <p14:tracePt t="109941" x="539750" y="4933950"/>
          <p14:tracePt t="109957" x="546100" y="4914900"/>
          <p14:tracePt t="109974" x="552450" y="4889500"/>
          <p14:tracePt t="109991" x="558800" y="4889500"/>
          <p14:tracePt t="110007" x="565150" y="4870450"/>
          <p14:tracePt t="110024" x="571500" y="4864100"/>
          <p14:tracePt t="110041" x="571500" y="4857750"/>
          <p14:tracePt t="110057" x="577850" y="4851400"/>
          <p14:tracePt t="110074" x="584200" y="4851400"/>
          <p14:tracePt t="110090" x="590550" y="4845050"/>
          <p14:tracePt t="110107" x="590550" y="4838700"/>
          <p14:tracePt t="110124" x="603250" y="4838700"/>
          <p14:tracePt t="110206" x="609600" y="4838700"/>
          <p14:tracePt t="110408" x="609600" y="4845050"/>
          <p14:tracePt t="110439" x="603250" y="4851400"/>
          <p14:tracePt t="110449" x="596900" y="4857750"/>
          <p14:tracePt t="110459" x="590550" y="4864100"/>
          <p14:tracePt t="110474" x="590550" y="4870450"/>
          <p14:tracePt t="110490" x="571500" y="4889500"/>
          <p14:tracePt t="110507" x="565150" y="4895850"/>
          <p14:tracePt t="110523" x="552450" y="4921250"/>
          <p14:tracePt t="110540" x="539750" y="4946650"/>
          <p14:tracePt t="110557" x="533400" y="4959350"/>
          <p14:tracePt t="110574" x="520700" y="5003800"/>
          <p14:tracePt t="110590" x="520700" y="5029200"/>
          <p14:tracePt t="110607" x="520700" y="5048250"/>
          <p14:tracePt t="110623" x="520700" y="5067300"/>
          <p14:tracePt t="110640" x="520700" y="5073650"/>
          <p14:tracePt t="110657" x="520700" y="5105400"/>
          <p14:tracePt t="110673" x="520700" y="5124450"/>
          <p14:tracePt t="110691" x="520700" y="5149850"/>
          <p14:tracePt t="110707" x="520700" y="5162550"/>
          <p14:tracePt t="110723" x="533400" y="5181600"/>
          <p14:tracePt t="110740" x="546100" y="5187950"/>
          <p14:tracePt t="110757" x="552450" y="5207000"/>
          <p14:tracePt t="110773" x="558800" y="5213350"/>
          <p14:tracePt t="110790" x="571500" y="5219700"/>
          <p14:tracePt t="110807" x="577850" y="5226050"/>
          <p14:tracePt t="110823" x="590550" y="5232400"/>
          <p14:tracePt t="110840" x="596900" y="5232400"/>
          <p14:tracePt t="110857" x="609600" y="5232400"/>
          <p14:tracePt t="110873" x="622300" y="5238750"/>
          <p14:tracePt t="110907" x="635000" y="5238750"/>
          <p14:tracePt t="111076" x="622300" y="5238750"/>
          <p14:tracePt t="111086" x="615950" y="5238750"/>
          <p14:tracePt t="111096" x="603250" y="5232400"/>
          <p14:tracePt t="111107" x="590550" y="5226050"/>
          <p14:tracePt t="111123" x="577850" y="5219700"/>
          <p14:tracePt t="111140" x="558800" y="5207000"/>
          <p14:tracePt t="111156" x="552450" y="5194300"/>
          <p14:tracePt t="111173" x="539750" y="5187950"/>
          <p14:tracePt t="111190" x="520700" y="5162550"/>
          <p14:tracePt t="111207" x="514350" y="5149850"/>
          <p14:tracePt t="111223" x="514350" y="5137150"/>
          <p14:tracePt t="111240" x="514350" y="5118100"/>
          <p14:tracePt t="111257" x="508000" y="5099050"/>
          <p14:tracePt t="111273" x="508000" y="5092700"/>
          <p14:tracePt t="111290" x="508000" y="5067300"/>
          <p14:tracePt t="111307" x="508000" y="5054600"/>
          <p14:tracePt t="111323" x="508000" y="5035550"/>
          <p14:tracePt t="111340" x="508000" y="5022850"/>
          <p14:tracePt t="111356" x="508000" y="5016500"/>
          <p14:tracePt t="111373" x="508000" y="5003800"/>
          <p14:tracePt t="111390" x="508000" y="4997450"/>
          <p14:tracePt t="111406" x="514350" y="4984750"/>
          <p14:tracePt t="111423" x="520700" y="4978400"/>
          <p14:tracePt t="111439" x="527050" y="4965700"/>
          <p14:tracePt t="111456" x="533400" y="4965700"/>
          <p14:tracePt t="111473" x="533400" y="4959350"/>
          <p14:tracePt t="111489" x="539750" y="4953000"/>
          <p14:tracePt t="111622" x="546100" y="4953000"/>
          <p14:tracePt t="111683" x="552450" y="4953000"/>
          <p14:tracePt t="111714" x="558800" y="4953000"/>
          <p14:tracePt t="111724" x="571500" y="4953000"/>
          <p14:tracePt t="111743" x="577850" y="4953000"/>
          <p14:tracePt t="111754" x="584200" y="4953000"/>
          <p14:tracePt t="111763" x="590550" y="4953000"/>
          <p14:tracePt t="111803" x="596900" y="4953000"/>
          <p14:tracePt t="111884" x="603250" y="4953000"/>
          <p14:tracePt t="112624" x="615950" y="4953000"/>
          <p14:tracePt t="112634" x="622300" y="4953000"/>
          <p14:tracePt t="112644" x="628650" y="4953000"/>
          <p14:tracePt t="112655" x="641350" y="4953000"/>
          <p14:tracePt t="112672" x="647700" y="4953000"/>
          <p14:tracePt t="112689" x="673100" y="4953000"/>
          <p14:tracePt t="112705" x="685800" y="4953000"/>
          <p14:tracePt t="112722" x="692150" y="4953000"/>
          <p14:tracePt t="112739" x="717550" y="4953000"/>
          <p14:tracePt t="112755" x="749300" y="4953000"/>
          <p14:tracePt t="112772" x="768350" y="4953000"/>
          <p14:tracePt t="112789" x="800100" y="4953000"/>
          <p14:tracePt t="112805" x="825500" y="4953000"/>
          <p14:tracePt t="112822" x="831850" y="4953000"/>
          <p14:tracePt t="112839" x="850900" y="4953000"/>
          <p14:tracePt t="112856" x="863600" y="4953000"/>
          <p14:tracePt t="112872" x="869950" y="4953000"/>
          <p14:tracePt t="112889" x="889000" y="4953000"/>
          <p14:tracePt t="112905" x="901700" y="4953000"/>
          <p14:tracePt t="112922" x="920750" y="4953000"/>
          <p14:tracePt t="112938" x="939800" y="4953000"/>
          <p14:tracePt t="112955" x="952500" y="4953000"/>
          <p14:tracePt t="112972" x="977900" y="4953000"/>
          <p14:tracePt t="112988" x="990600" y="4953000"/>
          <p14:tracePt t="113005" x="1003300" y="4953000"/>
          <p14:tracePt t="113022" x="1022350" y="4953000"/>
          <p14:tracePt t="113038" x="1041400" y="4953000"/>
          <p14:tracePt t="113055" x="1054100" y="4953000"/>
          <p14:tracePt t="113072" x="1066800" y="4953000"/>
          <p14:tracePt t="113088" x="1085850" y="4953000"/>
          <p14:tracePt t="113105" x="1098550" y="4953000"/>
          <p14:tracePt t="113122" x="1111250" y="4953000"/>
          <p14:tracePt t="113139" x="1130300" y="4953000"/>
          <p14:tracePt t="113172" x="1143000" y="4953000"/>
          <p14:tracePt t="113205" x="1162050" y="4953000"/>
          <p14:tracePt t="113222" x="1174750" y="4953000"/>
          <p14:tracePt t="113238" x="1181100" y="4953000"/>
          <p14:tracePt t="113255" x="1187450" y="4953000"/>
          <p14:tracePt t="113272" x="1193800" y="4953000"/>
          <p14:tracePt t="113288" x="1200150" y="4953000"/>
          <p14:tracePt t="113305" x="1206500" y="4953000"/>
          <p14:tracePt t="114283" x="1212850" y="4953000"/>
          <p14:tracePt t="114303" x="1219200" y="4953000"/>
          <p14:tracePt t="114313" x="1225550" y="4953000"/>
          <p14:tracePt t="114323" x="1238250" y="4953000"/>
          <p14:tracePt t="114337" x="1257300" y="4953000"/>
          <p14:tracePt t="114354" x="1276350" y="4953000"/>
          <p14:tracePt t="114371" x="1289050" y="4953000"/>
          <p14:tracePt t="114388" x="1314450" y="4953000"/>
          <p14:tracePt t="114404" x="1346200" y="4953000"/>
          <p14:tracePt t="114421" x="1358900" y="4953000"/>
          <p14:tracePt t="114437" x="1384300" y="4953000"/>
          <p14:tracePt t="114454" x="1403350" y="4953000"/>
          <p14:tracePt t="114471" x="1416050" y="4953000"/>
          <p14:tracePt t="114487" x="1435100" y="4953000"/>
          <p14:tracePt t="114505" x="1454150" y="4953000"/>
          <p14:tracePt t="114521" x="1473200" y="4953000"/>
          <p14:tracePt t="114537" x="1504950" y="4953000"/>
          <p14:tracePt t="114554" x="1524000" y="4953000"/>
          <p14:tracePt t="114571" x="1549400" y="4953000"/>
          <p14:tracePt t="114587" x="1574800" y="4953000"/>
          <p14:tracePt t="114604" x="1581150" y="4953000"/>
          <p14:tracePt t="114621" x="1593850" y="4953000"/>
          <p14:tracePt t="114637" x="1606550" y="4953000"/>
          <p14:tracePt t="114654" x="1606550" y="4959350"/>
          <p14:tracePt t="114671" x="1619250" y="4959350"/>
          <p14:tracePt t="114687" x="1625600" y="4959350"/>
          <p14:tracePt t="114721" x="1638300" y="4959350"/>
          <p14:tracePt t="114754" x="1651000" y="4959350"/>
          <p14:tracePt t="114770" x="1663700" y="4959350"/>
          <p14:tracePt t="114788" x="1676400" y="4959350"/>
          <p14:tracePt t="114820" x="1682750" y="4959350"/>
          <p14:tracePt t="114837" x="1689100" y="4959350"/>
          <p14:tracePt t="114981" x="1676400" y="4959350"/>
          <p14:tracePt t="114991" x="1663700" y="4959350"/>
          <p14:tracePt t="115002" x="1644650" y="4959350"/>
          <p14:tracePt t="115011" x="1625600" y="4959350"/>
          <p14:tracePt t="115022" x="1600200" y="4953000"/>
          <p14:tracePt t="115037" x="1581150" y="4953000"/>
          <p14:tracePt t="115054" x="1530350" y="4953000"/>
          <p14:tracePt t="115070" x="1504950" y="4953000"/>
          <p14:tracePt t="115087" x="1441450" y="4946650"/>
          <p14:tracePt t="115104" x="1377950" y="4946650"/>
          <p14:tracePt t="115120" x="1346200" y="4946650"/>
          <p14:tracePt t="115137" x="1276350" y="4946650"/>
          <p14:tracePt t="115154" x="1231900" y="4946650"/>
          <p14:tracePt t="115170" x="1212850" y="4946650"/>
          <p14:tracePt t="115187" x="1174750" y="4946650"/>
          <p14:tracePt t="115203" x="1130300" y="4946650"/>
          <p14:tracePt t="115220" x="1111250" y="4946650"/>
          <p14:tracePt t="115237" x="1060450" y="4946650"/>
          <p14:tracePt t="115253" x="1022350" y="4946650"/>
          <p14:tracePt t="115270" x="996950" y="4946650"/>
          <p14:tracePt t="115287" x="958850" y="4946650"/>
          <p14:tracePt t="115304" x="927100" y="4940300"/>
          <p14:tracePt t="115320" x="920750" y="4940300"/>
          <p14:tracePt t="115337" x="908050" y="4940300"/>
          <p14:tracePt t="115353" x="901700" y="4940300"/>
          <p14:tracePt t="115387" x="895350" y="4940300"/>
          <p14:tracePt t="115437" x="895350" y="4933950"/>
          <p14:tracePt t="115487" x="901700" y="4933950"/>
          <p14:tracePt t="115497" x="914400" y="4933950"/>
          <p14:tracePt t="115507" x="939800" y="4933950"/>
          <p14:tracePt t="115520" x="965200" y="4933950"/>
          <p14:tracePt t="115537" x="1028700" y="4933950"/>
          <p14:tracePt t="115553" x="1060450" y="4933950"/>
          <p14:tracePt t="115570" x="1136650" y="4940300"/>
          <p14:tracePt t="115587" x="1238250" y="4953000"/>
          <p14:tracePt t="115603" x="1282700" y="4959350"/>
          <p14:tracePt t="115620" x="1365250" y="4959350"/>
          <p14:tracePt t="115637" x="1403350" y="4965700"/>
          <p14:tracePt t="115653" x="1447800" y="4965700"/>
          <p14:tracePt t="115670" x="1492250" y="4965700"/>
          <p14:tracePt t="115687" x="1498600" y="4965700"/>
          <p14:tracePt t="115703" x="1536700" y="4965700"/>
          <p14:tracePt t="115720" x="1562100" y="4965700"/>
          <p14:tracePt t="115736" x="1581150" y="4965700"/>
          <p14:tracePt t="115753" x="1600200" y="4965700"/>
          <p14:tracePt t="115770" x="1619250" y="4965700"/>
          <p14:tracePt t="115786" x="1625600" y="4965700"/>
          <p14:tracePt t="115803" x="1638300" y="4965700"/>
          <p14:tracePt t="115820" x="1644650" y="4965700"/>
          <p14:tracePt t="115836" x="1657350" y="4965700"/>
          <p14:tracePt t="115853" x="1670050" y="4965700"/>
          <p14:tracePt t="115871" x="1689100" y="4965700"/>
          <p14:tracePt t="115886" x="1701800" y="4965700"/>
          <p14:tracePt t="115903" x="1708150" y="4965700"/>
          <p14:tracePt t="115920" x="1714500" y="4965700"/>
          <p14:tracePt t="115936" x="1720850" y="4965700"/>
          <p14:tracePt t="116104" x="1701800" y="4965700"/>
          <p14:tracePt t="116114" x="1682750" y="4959350"/>
          <p14:tracePt t="116124" x="1651000" y="4959350"/>
          <p14:tracePt t="116136" x="1619250" y="4959350"/>
          <p14:tracePt t="116154" x="1543050" y="4953000"/>
          <p14:tracePt t="116170" x="1498600" y="4953000"/>
          <p14:tracePt t="116186" x="1403350" y="4953000"/>
          <p14:tracePt t="116203" x="1358900" y="4953000"/>
          <p14:tracePt t="116219" x="1263650" y="4953000"/>
          <p14:tracePt t="116236" x="1187450" y="4953000"/>
          <p14:tracePt t="116253" x="1143000" y="4953000"/>
          <p14:tracePt t="116269" x="1092200" y="4953000"/>
          <p14:tracePt t="116286" x="1041400" y="4953000"/>
          <p14:tracePt t="116303" x="1028700" y="4953000"/>
          <p14:tracePt t="116319" x="984250" y="4953000"/>
          <p14:tracePt t="116336" x="958850" y="4953000"/>
          <p14:tracePt t="116353" x="946150" y="4953000"/>
          <p14:tracePt t="116369" x="939800" y="4953000"/>
          <p14:tracePt t="116387" x="927100" y="4953000"/>
          <p14:tracePt t="116403" x="927100" y="4959350"/>
          <p14:tracePt t="116488" x="927100" y="4965700"/>
          <p14:tracePt t="116498" x="920750" y="4965700"/>
          <p14:tracePt t="116599" x="920750" y="4972050"/>
          <p14:tracePt t="117206" x="920750" y="4978400"/>
          <p14:tracePt t="117277" x="914400" y="4978400"/>
          <p14:tracePt t="117297" x="908050" y="4984750"/>
          <p14:tracePt t="117308" x="901700" y="4984750"/>
          <p14:tracePt t="117318" x="889000" y="4984750"/>
          <p14:tracePt t="117328" x="882650" y="4984750"/>
          <p14:tracePt t="117338" x="869950" y="4991100"/>
          <p14:tracePt t="117352" x="857250" y="4997450"/>
          <p14:tracePt t="117369" x="838200" y="5003800"/>
          <p14:tracePt t="117385" x="825500" y="5010150"/>
          <p14:tracePt t="117402" x="806450" y="5022850"/>
          <p14:tracePt t="117419" x="774700" y="5035550"/>
          <p14:tracePt t="117435" x="762000" y="5048250"/>
          <p14:tracePt t="117452" x="736600" y="5073650"/>
          <p14:tracePt t="117469" x="698500" y="5105400"/>
          <p14:tracePt t="117485" x="685800" y="5118100"/>
          <p14:tracePt t="117502" x="647700" y="5162550"/>
          <p14:tracePt t="117519" x="635000" y="5207000"/>
          <p14:tracePt t="117535" x="622300" y="5219700"/>
          <p14:tracePt t="117552" x="609600" y="5245100"/>
          <p14:tracePt t="117569" x="609600" y="5264150"/>
          <p14:tracePt t="117585" x="596900" y="5295900"/>
          <p14:tracePt t="117602" x="590550" y="5321300"/>
          <p14:tracePt t="117618" x="590550" y="5334000"/>
          <p14:tracePt t="117635" x="590550" y="5353050"/>
          <p14:tracePt t="117652" x="590550" y="5359400"/>
          <p14:tracePt t="117668" x="590550" y="5365750"/>
          <p14:tracePt t="117685" x="590550" y="5378450"/>
          <p14:tracePt t="117702" x="590550" y="5391150"/>
          <p14:tracePt t="117718" x="590550" y="5397500"/>
          <p14:tracePt t="117735" x="590550" y="5410200"/>
          <p14:tracePt t="117752" x="590550" y="5422900"/>
          <p14:tracePt t="117768" x="590550" y="5429250"/>
          <p14:tracePt t="117785" x="590550" y="5441950"/>
          <p14:tracePt t="117802" x="590550" y="5448300"/>
          <p14:tracePt t="117818" x="590550" y="5461000"/>
          <p14:tracePt t="117835" x="590550" y="5473700"/>
          <p14:tracePt t="117852" x="596900" y="5480050"/>
          <p14:tracePt t="117868" x="603250" y="5492750"/>
          <p14:tracePt t="117885" x="615950" y="5505450"/>
          <p14:tracePt t="117902" x="622300" y="5511800"/>
          <p14:tracePt t="117918" x="628650" y="5518150"/>
          <p14:tracePt t="117935" x="635000" y="5524500"/>
          <p14:tracePt t="117968" x="641350" y="5530850"/>
          <p14:tracePt t="117985" x="654050" y="5537200"/>
          <p14:tracePt t="118002" x="654050" y="5543550"/>
          <p14:tracePt t="118018" x="666750" y="5543550"/>
          <p14:tracePt t="118269" x="673100" y="5543550"/>
          <p14:tracePt t="118400" x="679450" y="5543550"/>
          <p14:tracePt t="119786" x="685800" y="5543550"/>
          <p14:tracePt t="120747" x="685800" y="5537200"/>
          <p14:tracePt t="120757" x="685800" y="5511800"/>
          <p14:tracePt t="120767" x="685800" y="5480050"/>
          <p14:tracePt t="120783" x="685800" y="5448300"/>
          <p14:tracePt t="120800" x="673100" y="5365750"/>
          <p14:tracePt t="120816" x="666750" y="5321300"/>
          <p14:tracePt t="120833" x="641350" y="5245100"/>
          <p14:tracePt t="120850" x="609600" y="5143500"/>
          <p14:tracePt t="120866" x="596900" y="5086350"/>
          <p14:tracePt t="120883" x="565150" y="4965700"/>
          <p14:tracePt t="120899" x="539750" y="4883150"/>
          <p14:tracePt t="120916" x="539750" y="4864100"/>
          <p14:tracePt t="120933" x="533400" y="4832350"/>
          <p14:tracePt t="120949" x="533400" y="4813300"/>
          <p14:tracePt t="120966" x="533400" y="4806950"/>
          <p14:tracePt t="120983" x="539750" y="4787900"/>
          <p14:tracePt t="120999" x="565150" y="4756150"/>
          <p14:tracePt t="121016" x="603250" y="4737100"/>
          <p14:tracePt t="121033" x="723900" y="4667250"/>
          <p14:tracePt t="121050" x="857250" y="4616450"/>
          <p14:tracePt t="121066" x="927100" y="4603750"/>
          <p14:tracePt t="121083" x="996950" y="4584700"/>
          <p14:tracePt t="121099" x="1041400" y="4572000"/>
          <p14:tracePt t="121116" x="1117600" y="4559300"/>
          <p14:tracePt t="121133" x="1238250" y="4552950"/>
          <p14:tracePt t="121149" x="1314450" y="4546600"/>
          <p14:tracePt t="121166" x="1479550" y="4546600"/>
          <p14:tracePt t="121183" x="1631950" y="4546600"/>
          <p14:tracePt t="121199" x="1682750" y="4546600"/>
          <p14:tracePt t="121216" x="1739900" y="4546600"/>
          <p14:tracePt t="121232" x="1771650" y="4546600"/>
          <p14:tracePt t="121249" x="1790700" y="4546600"/>
          <p14:tracePt t="121266" x="1822450" y="4546600"/>
          <p14:tracePt t="121282" x="1847850" y="4546600"/>
          <p14:tracePt t="121299" x="1911350" y="4572000"/>
          <p14:tracePt t="121316" x="1968500" y="4591050"/>
          <p14:tracePt t="121333" x="2019300" y="4616450"/>
          <p14:tracePt t="121349" x="2038350" y="4622800"/>
          <p14:tracePt t="121366" x="2070100" y="4641850"/>
          <p14:tracePt t="121382" x="2082800" y="4660900"/>
          <p14:tracePt t="121399" x="2114550" y="4718050"/>
          <p14:tracePt t="121416" x="2139950" y="4794250"/>
          <p14:tracePt t="121432" x="2152650" y="4832350"/>
          <p14:tracePt t="121449" x="2165350" y="4889500"/>
          <p14:tracePt t="121466" x="2165350" y="4946650"/>
          <p14:tracePt t="121483" x="2165350" y="4991100"/>
          <p14:tracePt t="121499" x="2165350" y="5048250"/>
          <p14:tracePt t="121516" x="2146300" y="5111750"/>
          <p14:tracePt t="121532" x="2139950" y="5137150"/>
          <p14:tracePt t="121549" x="2120900" y="5181600"/>
          <p14:tracePt t="121566" x="2108200" y="5200650"/>
          <p14:tracePt t="121582" x="2089150" y="5219700"/>
          <p14:tracePt t="121599" x="2044700" y="5251450"/>
          <p14:tracePt t="121616" x="1974850" y="5276850"/>
          <p14:tracePt t="121632" x="1930400" y="5289550"/>
          <p14:tracePt t="121649" x="1841500" y="5302250"/>
          <p14:tracePt t="121666" x="1797050" y="5314950"/>
          <p14:tracePt t="121682" x="1682750" y="5327650"/>
          <p14:tracePt t="121699" x="1587500" y="5327650"/>
          <p14:tracePt t="121716" x="1536700" y="5327650"/>
          <p14:tracePt t="121732" x="1447800" y="5327650"/>
          <p14:tracePt t="121749" x="1371600" y="5327650"/>
          <p14:tracePt t="121766" x="1339850" y="5327650"/>
          <p14:tracePt t="121782" x="1282700" y="5314950"/>
          <p14:tracePt t="121799" x="1225550" y="5308600"/>
          <p14:tracePt t="121815" x="1187450" y="5302250"/>
          <p14:tracePt t="121832" x="1117600" y="5289550"/>
          <p14:tracePt t="121849" x="1047750" y="5257800"/>
          <p14:tracePt t="121865" x="1003300" y="5245100"/>
          <p14:tracePt t="121882" x="933450" y="5219700"/>
          <p14:tracePt t="121900" x="882650" y="5200650"/>
          <p14:tracePt t="121915" x="863600" y="5194300"/>
          <p14:tracePt t="121932" x="831850" y="5175250"/>
          <p14:tracePt t="121949" x="819150" y="5168900"/>
          <p14:tracePt t="121965" x="800100" y="5149850"/>
          <p14:tracePt t="121982" x="787400" y="5137150"/>
          <p14:tracePt t="121999" x="781050" y="5130800"/>
          <p14:tracePt t="122015" x="774700" y="5118100"/>
          <p14:tracePt t="122032" x="768350" y="5111750"/>
          <p14:tracePt t="122049" x="768350" y="5105400"/>
          <p14:tracePt t="122065" x="768350" y="5092700"/>
          <p14:tracePt t="122082" x="768350" y="5060950"/>
          <p14:tracePt t="122099" x="768350" y="5041900"/>
          <p14:tracePt t="122115" x="793750" y="4997450"/>
          <p14:tracePt t="122132" x="825500" y="4965700"/>
          <p14:tracePt t="122149" x="844550" y="4953000"/>
          <p14:tracePt t="122165" x="908050" y="4914900"/>
          <p14:tracePt t="122182" x="946150" y="4895850"/>
          <p14:tracePt t="122199" x="1016000" y="4864100"/>
          <p14:tracePt t="122215" x="1098550" y="4845050"/>
          <p14:tracePt t="122232" x="1136650" y="4832350"/>
          <p14:tracePt t="122248" x="1212850" y="4826000"/>
          <p14:tracePt t="122265" x="1289050" y="4819650"/>
          <p14:tracePt t="122282" x="1333500" y="4813300"/>
          <p14:tracePt t="122298" x="1403350" y="4806950"/>
          <p14:tracePt t="122315" x="1473200" y="4806950"/>
          <p14:tracePt t="122332" x="1511300" y="4806950"/>
          <p14:tracePt t="122349" x="1587500" y="4806950"/>
          <p14:tracePt t="122365" x="1651000" y="4806950"/>
          <p14:tracePt t="122382" x="1676400" y="4806950"/>
          <p14:tracePt t="122398" x="1733550" y="4819650"/>
          <p14:tracePt t="122415" x="1797050" y="4838700"/>
          <p14:tracePt t="122432" x="1816100" y="4845050"/>
          <p14:tracePt t="122448" x="1854200" y="4857750"/>
          <p14:tracePt t="122465" x="1873250" y="4864100"/>
          <p14:tracePt t="122482" x="1892300" y="4870450"/>
          <p14:tracePt t="122498" x="1905000" y="4883150"/>
          <p14:tracePt t="122515" x="1911350" y="4889500"/>
          <p14:tracePt t="122532" x="1917700" y="4895850"/>
          <p14:tracePt t="122548" x="1924050" y="4908550"/>
          <p14:tracePt t="122565" x="1930400" y="4927600"/>
          <p14:tracePt t="122582" x="1943100" y="4959350"/>
          <p14:tracePt t="122598" x="1949450" y="4991100"/>
          <p14:tracePt t="122615" x="1949450" y="5010150"/>
          <p14:tracePt t="122632" x="1949450" y="5048250"/>
          <p14:tracePt t="122648" x="1949450" y="5092700"/>
          <p14:tracePt t="122665" x="1949450" y="5111750"/>
          <p14:tracePt t="122682" x="1930400" y="5156200"/>
          <p14:tracePt t="122699" x="1905000" y="5187950"/>
          <p14:tracePt t="122715" x="1898650" y="5194300"/>
          <p14:tracePt t="122732" x="1841500" y="5232400"/>
          <p14:tracePt t="122748" x="1816100" y="5245100"/>
          <p14:tracePt t="122765" x="1758950" y="5264150"/>
          <p14:tracePt t="122781" x="1689100" y="5270500"/>
          <p14:tracePt t="122798" x="1657350" y="5270500"/>
          <p14:tracePt t="122815" x="1593850" y="5270500"/>
          <p14:tracePt t="122831" x="1517650" y="5270500"/>
          <p14:tracePt t="122848" x="1485900" y="5270500"/>
          <p14:tracePt t="122865" x="1428750" y="5270500"/>
          <p14:tracePt t="122881" x="1377950" y="5270500"/>
          <p14:tracePt t="122898" x="1365250" y="5270500"/>
          <p14:tracePt t="122915" x="1320800" y="5270500"/>
          <p14:tracePt t="122931" x="1289050" y="5264150"/>
          <p14:tracePt t="122948" x="1263650" y="5257800"/>
          <p14:tracePt t="122965" x="1219200" y="5251450"/>
          <p14:tracePt t="122982" x="1174750" y="5238750"/>
          <p14:tracePt t="122998" x="1149350" y="5232400"/>
          <p14:tracePt t="123015" x="1111250" y="5226050"/>
          <p14:tracePt t="123031" x="1098550" y="5219700"/>
          <p14:tracePt t="123048" x="1060450" y="5213350"/>
          <p14:tracePt t="123065" x="1028700" y="5200650"/>
          <p14:tracePt t="123081" x="1016000" y="5194300"/>
          <p14:tracePt t="123098" x="984250" y="5175250"/>
          <p14:tracePt t="123115" x="965200" y="5162550"/>
          <p14:tracePt t="123131" x="958850" y="5156200"/>
          <p14:tracePt t="123148" x="946150" y="5143500"/>
          <p14:tracePt t="123164" x="933450" y="5124450"/>
          <p14:tracePt t="123198" x="927100" y="5111750"/>
          <p14:tracePt t="123215" x="927100" y="5105400"/>
          <p14:tracePt t="123231" x="920750" y="5099050"/>
          <p14:tracePt t="123248" x="920750" y="5092700"/>
          <p14:tracePt t="123265" x="920750" y="5073650"/>
          <p14:tracePt t="123281" x="920750" y="5067300"/>
          <p14:tracePt t="123298" x="920750" y="5054600"/>
          <p14:tracePt t="123314" x="920750" y="5048250"/>
          <p14:tracePt t="123331" x="920750" y="5041900"/>
          <p14:tracePt t="123348" x="920750" y="5016500"/>
          <p14:tracePt t="123364" x="920750" y="5010150"/>
          <p14:tracePt t="123381" x="939800" y="4991100"/>
          <p14:tracePt t="123398" x="946150" y="4978400"/>
          <p14:tracePt t="123414" x="958850" y="4965700"/>
          <p14:tracePt t="123431" x="984250" y="4946650"/>
          <p14:tracePt t="123448" x="1022350" y="4921250"/>
          <p14:tracePt t="123464" x="1047750" y="4908550"/>
          <p14:tracePt t="123481" x="1092200" y="4883150"/>
          <p14:tracePt t="123498" x="1111250" y="4870450"/>
          <p14:tracePt t="123514" x="1155700" y="4857750"/>
          <p14:tracePt t="123531" x="1206500" y="4851400"/>
          <p14:tracePt t="123548" x="1263650" y="4845050"/>
          <p14:tracePt t="123564" x="1282700" y="4845050"/>
          <p14:tracePt t="123581" x="1339850" y="4845050"/>
          <p14:tracePt t="123598" x="1358900" y="4845050"/>
          <p14:tracePt t="123614" x="1403350" y="4845050"/>
          <p14:tracePt t="123631" x="1454150" y="4864100"/>
          <p14:tracePt t="123648" x="1479550" y="4876800"/>
          <p14:tracePt t="123664" x="1524000" y="4895850"/>
          <p14:tracePt t="123681" x="1562100" y="4921250"/>
          <p14:tracePt t="123697" x="1574800" y="4933950"/>
          <p14:tracePt t="123714" x="1581150" y="4946650"/>
          <p14:tracePt t="123731" x="1593850" y="4959350"/>
          <p14:tracePt t="123747" x="1606550" y="4972050"/>
          <p14:tracePt t="123764" x="1625600" y="5003800"/>
          <p14:tracePt t="123781" x="1644650" y="5029200"/>
          <p14:tracePt t="123797" x="1644650" y="5035550"/>
          <p14:tracePt t="123814" x="1657350" y="5048250"/>
          <p14:tracePt t="123831" x="1657350" y="5054600"/>
          <p14:tracePt t="123847" x="1657350" y="5060950"/>
          <p14:tracePt t="123864" x="1663700" y="5067300"/>
          <p14:tracePt t="123881" x="1670050" y="5073650"/>
          <p14:tracePt t="123897" x="1676400" y="5073650"/>
          <p14:tracePt t="123914" x="1676400" y="5080000"/>
          <p14:tracePt t="123933" x="1682750" y="5086350"/>
          <p14:tracePt t="123954" x="1689100" y="5086350"/>
          <p14:tracePt t="124025" x="1689100" y="5092700"/>
          <p14:tracePt t="124055" x="1695450" y="5092700"/>
          <p14:tracePt t="124520" x="1689100" y="5092700"/>
          <p14:tracePt t="124531" x="1670050" y="5092700"/>
          <p14:tracePt t="124541" x="1657350" y="5092700"/>
          <p14:tracePt t="124551" x="1638300" y="5092700"/>
          <p14:tracePt t="124563" x="1619250" y="5092700"/>
          <p14:tracePt t="124580" x="1600200" y="5092700"/>
          <p14:tracePt t="124597" x="1549400" y="5099050"/>
          <p14:tracePt t="124613" x="1479550" y="5111750"/>
          <p14:tracePt t="124631" x="1403350" y="5130800"/>
          <p14:tracePt t="124647" x="1365250" y="5143500"/>
          <p14:tracePt t="124663" x="1289050" y="5156200"/>
          <p14:tracePt t="124680" x="1238250" y="5168900"/>
          <p14:tracePt t="124697" x="1174750" y="5187950"/>
          <p14:tracePt t="124713" x="1092200" y="5200650"/>
          <p14:tracePt t="124730" x="1066800" y="5207000"/>
          <p14:tracePt t="124747" x="1009650" y="5219700"/>
          <p14:tracePt t="124764" x="958850" y="5232400"/>
          <p14:tracePt t="124780" x="939800" y="5238750"/>
          <p14:tracePt t="124797" x="908050" y="5251450"/>
          <p14:tracePt t="124813" x="882650" y="5257800"/>
          <p14:tracePt t="124830" x="863600" y="5264150"/>
          <p14:tracePt t="124847" x="831850" y="5276850"/>
          <p14:tracePt t="124864" x="800100" y="5295900"/>
          <p14:tracePt t="124880" x="781050" y="5308600"/>
          <p14:tracePt t="124897" x="742950" y="5327650"/>
          <p14:tracePt t="124913" x="736600" y="5334000"/>
          <p14:tracePt t="124930" x="704850" y="5353050"/>
          <p14:tracePt t="124947" x="685800" y="5378450"/>
          <p14:tracePt t="124963" x="673100" y="5384800"/>
          <p14:tracePt t="124980" x="647700" y="5416550"/>
          <p14:tracePt t="124997" x="628650" y="5448300"/>
          <p14:tracePt t="125013" x="615950" y="5467350"/>
          <p14:tracePt t="125030" x="603250" y="5511800"/>
          <p14:tracePt t="125046" x="590550" y="5562600"/>
          <p14:tracePt t="125063" x="590550" y="5581650"/>
          <p14:tracePt t="125080" x="584200" y="5651500"/>
          <p14:tracePt t="125096" x="584200" y="5708650"/>
          <p14:tracePt t="125113" x="584200" y="5740400"/>
          <p14:tracePt t="125130" x="584200" y="5791200"/>
          <p14:tracePt t="125147" x="596900" y="5854700"/>
          <p14:tracePt t="125163" x="609600" y="5886450"/>
          <p14:tracePt t="125180" x="635000" y="5943600"/>
          <p14:tracePt t="125196" x="647700" y="5956300"/>
          <p14:tracePt t="125213" x="673100" y="5988050"/>
          <p14:tracePt t="125230" x="717550" y="6026150"/>
          <p14:tracePt t="125246" x="736600" y="6038850"/>
          <p14:tracePt t="125263" x="787400" y="6070600"/>
          <p14:tracePt t="125280" x="838200" y="6083300"/>
          <p14:tracePt t="125296" x="863600" y="6089650"/>
          <p14:tracePt t="125313" x="920750" y="6102350"/>
          <p14:tracePt t="125330" x="984250" y="6108700"/>
          <p14:tracePt t="125346" x="1028700" y="6115050"/>
          <p14:tracePt t="125363" x="1104900" y="6115050"/>
          <p14:tracePt t="125380" x="1193800" y="6115050"/>
          <p14:tracePt t="125396" x="1238250" y="6115050"/>
          <p14:tracePt t="125413" x="1314450" y="6115050"/>
          <p14:tracePt t="125430" x="1390650" y="6115050"/>
          <p14:tracePt t="125446" x="1422400" y="6108700"/>
          <p14:tracePt t="125463" x="1492250" y="6096000"/>
          <p14:tracePt t="125480" x="1536700" y="6089650"/>
          <p14:tracePt t="125496" x="1606550" y="6064250"/>
          <p14:tracePt t="125513" x="1657350" y="6051550"/>
          <p14:tracePt t="125529" x="1682750" y="6045200"/>
          <p14:tracePt t="125546" x="1733550" y="6026150"/>
          <p14:tracePt t="125563" x="1778000" y="6013450"/>
          <p14:tracePt t="125579" x="1803400" y="6007100"/>
          <p14:tracePt t="125596" x="1854200" y="5988050"/>
          <p14:tracePt t="125613" x="1911350" y="5962650"/>
          <p14:tracePt t="125629" x="1936750" y="5949950"/>
          <p14:tracePt t="125646" x="1981200" y="5930900"/>
          <p14:tracePt t="125663" x="2019300" y="5924550"/>
          <p14:tracePt t="125679" x="2025650" y="5918200"/>
          <p14:tracePt t="125696" x="2063750" y="5899150"/>
          <p14:tracePt t="125713" x="2108200" y="5873750"/>
          <p14:tracePt t="125729" x="2133600" y="5861050"/>
          <p14:tracePt t="125746" x="2165350" y="5835650"/>
          <p14:tracePt t="125763" x="2184400" y="5822950"/>
          <p14:tracePt t="125779" x="2203450" y="5816600"/>
          <p14:tracePt t="125796" x="2216150" y="5791200"/>
          <p14:tracePt t="125813" x="2228850" y="5784850"/>
          <p14:tracePt t="125829" x="2241550" y="5746750"/>
          <p14:tracePt t="125846" x="2247900" y="5715000"/>
          <p14:tracePt t="125862" x="2247900" y="5695950"/>
          <p14:tracePt t="125879" x="2247900" y="5670550"/>
          <p14:tracePt t="125896" x="2247900" y="5638800"/>
          <p14:tracePt t="125913" x="2247900" y="5626100"/>
          <p14:tracePt t="125929" x="2235200" y="5588000"/>
          <p14:tracePt t="125946" x="2222500" y="5568950"/>
          <p14:tracePt t="125963" x="2190750" y="5543550"/>
          <p14:tracePt t="125979" x="2165350" y="5505450"/>
          <p14:tracePt t="125997" x="2127250" y="5473700"/>
          <p14:tracePt t="126013" x="2101850" y="5454650"/>
          <p14:tracePt t="126029" x="2044700" y="5416550"/>
          <p14:tracePt t="126046" x="2006600" y="5391150"/>
          <p14:tracePt t="126062" x="1924050" y="5346700"/>
          <p14:tracePt t="126079" x="1828800" y="5314950"/>
          <p14:tracePt t="126096" x="1778000" y="5302250"/>
          <p14:tracePt t="126100" x="1727200" y="5283200"/>
          <p14:tracePt t="126112" x="1676400" y="5276850"/>
          <p14:tracePt t="126129" x="1568450" y="5257800"/>
          <p14:tracePt t="126146" x="1511300" y="5251450"/>
          <p14:tracePt t="126162" x="1422400" y="5245100"/>
          <p14:tracePt t="126179" x="1358900" y="5238750"/>
          <p14:tracePt t="126196" x="1327150" y="5238750"/>
          <p14:tracePt t="126212" x="1270000" y="5238750"/>
          <p14:tracePt t="126229" x="1212850" y="5238750"/>
          <p14:tracePt t="126246" x="1187450" y="5238750"/>
          <p14:tracePt t="126262" x="1123950" y="5245100"/>
          <p14:tracePt t="126279" x="1085850" y="5257800"/>
          <p14:tracePt t="126296" x="1016000" y="5289550"/>
          <p14:tracePt t="126312" x="952500" y="5314950"/>
          <p14:tracePt t="126329" x="927100" y="5321300"/>
          <p14:tracePt t="126346" x="876300" y="5346700"/>
          <p14:tracePt t="126362" x="812800" y="5378450"/>
          <p14:tracePt t="126379" x="793750" y="5384800"/>
          <p14:tracePt t="126396" x="755650" y="5410200"/>
          <p14:tracePt t="126412" x="730250" y="5435600"/>
          <p14:tracePt t="126429" x="717550" y="5441950"/>
          <p14:tracePt t="126446" x="704850" y="5461000"/>
          <p14:tracePt t="126462" x="692150" y="5486400"/>
          <p14:tracePt t="126479" x="679450" y="5505450"/>
          <p14:tracePt t="126495" x="666750" y="5537200"/>
          <p14:tracePt t="126513" x="654050" y="5581650"/>
          <p14:tracePt t="126529" x="647700" y="5594350"/>
          <p14:tracePt t="126545" x="641350" y="5645150"/>
          <p14:tracePt t="126562" x="641350" y="5676900"/>
          <p14:tracePt t="126579" x="641350" y="5734050"/>
          <p14:tracePt t="126595" x="660400" y="5791200"/>
          <p14:tracePt t="126612" x="673100" y="5829300"/>
          <p14:tracePt t="126629" x="692150" y="5867400"/>
          <p14:tracePt t="126645" x="711200" y="5905500"/>
          <p14:tracePt t="126662" x="730250" y="5924550"/>
          <p14:tracePt t="126679" x="755650" y="5943600"/>
          <p14:tracePt t="126695" x="793750" y="5969000"/>
          <p14:tracePt t="126712" x="825500" y="5981700"/>
          <p14:tracePt t="126729" x="882650" y="6000750"/>
          <p14:tracePt t="126745" x="952500" y="6019800"/>
          <p14:tracePt t="126762" x="990600" y="6026150"/>
          <p14:tracePt t="126779" x="1054100" y="6026150"/>
          <p14:tracePt t="126796" x="1092200" y="6026150"/>
          <p14:tracePt t="126812" x="1117600" y="6026150"/>
          <p14:tracePt t="126829" x="1136650" y="6026150"/>
          <p14:tracePt t="126845" x="1149350" y="6026150"/>
          <p14:tracePt t="126862" x="1155700" y="6026150"/>
          <p14:tracePt t="127493" x="1149350" y="6026150"/>
          <p14:tracePt t="127503" x="1136650" y="6026150"/>
          <p14:tracePt t="127513" x="1123950" y="6026150"/>
          <p14:tracePt t="127528" x="1098550" y="6026150"/>
          <p14:tracePt t="127545" x="1066800" y="6026150"/>
          <p14:tracePt t="127561" x="1041400" y="6019800"/>
          <p14:tracePt t="127578" x="977900" y="5988050"/>
          <p14:tracePt t="127595" x="952500" y="5975350"/>
          <p14:tracePt t="127611" x="882650" y="5924550"/>
          <p14:tracePt t="127628" x="812800" y="5848350"/>
          <p14:tracePt t="127645" x="774700" y="5791200"/>
          <p14:tracePt t="127661" x="679450" y="5600700"/>
          <p14:tracePt t="127678" x="596900" y="5416550"/>
          <p14:tracePt t="127694" x="571500" y="5334000"/>
          <p14:tracePt t="127711" x="546100" y="5187950"/>
          <p14:tracePt t="127727" x="533400" y="5092700"/>
          <p14:tracePt t="127744" x="533400" y="5048250"/>
          <p14:tracePt t="127761" x="533400" y="4972050"/>
          <p14:tracePt t="127777" x="539750" y="4883150"/>
          <p14:tracePt t="127794" x="552450" y="4826000"/>
          <p14:tracePt t="127811" x="615950" y="4705350"/>
          <p14:tracePt t="127827" x="685800" y="4578350"/>
          <p14:tracePt t="127844" x="730250" y="4527550"/>
          <p14:tracePt t="127861" x="838200" y="4419600"/>
          <p14:tracePt t="127878" x="920750" y="4356100"/>
          <p14:tracePt t="127894" x="1098550" y="4248150"/>
          <p14:tracePt t="127911" x="1270000" y="4197350"/>
          <p14:tracePt t="127928" x="1352550" y="4191000"/>
          <p14:tracePt t="127944" x="1504950" y="4191000"/>
          <p14:tracePt t="127961" x="1612900" y="4197350"/>
          <p14:tracePt t="127977" x="1657350" y="4222750"/>
          <p14:tracePt t="127994" x="1733550" y="4286250"/>
          <p14:tracePt t="128010" x="1809750" y="4356100"/>
          <p14:tracePt t="128027" x="1847850" y="4413250"/>
          <p14:tracePt t="128044" x="1917700" y="4508500"/>
          <p14:tracePt t="128061" x="1962150" y="4603750"/>
          <p14:tracePt t="128078" x="2000250" y="4667250"/>
          <p14:tracePt t="128094" x="2038350" y="4819650"/>
          <p14:tracePt t="128111" x="2057400" y="4959350"/>
          <p14:tracePt t="128128" x="2063750" y="5022850"/>
          <p14:tracePt t="128144" x="2076450" y="5130800"/>
          <p14:tracePt t="128162" x="2076450" y="5251450"/>
          <p14:tracePt t="128177" x="2076450" y="5314950"/>
          <p14:tracePt t="128194" x="2070100" y="5435600"/>
          <p14:tracePt t="128211" x="2057400" y="5486400"/>
          <p14:tracePt t="128227" x="2032000" y="5588000"/>
          <p14:tracePt t="128244" x="2012950" y="5676900"/>
          <p14:tracePt t="128261" x="1993900" y="5727700"/>
          <p14:tracePt t="128277" x="1955800" y="5829300"/>
          <p14:tracePt t="128294" x="1930400" y="5905500"/>
          <p14:tracePt t="128310" x="1917700" y="5930900"/>
          <p14:tracePt t="128327" x="1905000" y="5969000"/>
          <p14:tracePt t="128344" x="1879600" y="5994400"/>
          <p14:tracePt t="128360" x="1873250" y="6000750"/>
          <p14:tracePt t="128377" x="1841500" y="6032500"/>
          <p14:tracePt t="128394" x="1784350" y="6064250"/>
          <p14:tracePt t="128411" x="1746250" y="6083300"/>
          <p14:tracePt t="128427" x="1670050" y="6102350"/>
          <p14:tracePt t="128444" x="1587500" y="6115050"/>
          <p14:tracePt t="128461" x="1568450" y="6115050"/>
          <p14:tracePt t="128477" x="1517650" y="6115050"/>
          <p14:tracePt t="128494" x="1504950" y="6115050"/>
          <p14:tracePt t="128511" x="1466850" y="6115050"/>
          <p14:tracePt t="128527" x="1435100" y="6115050"/>
          <p14:tracePt t="128544" x="1409700" y="6102350"/>
          <p14:tracePt t="128561" x="1371600" y="6076950"/>
          <p14:tracePt t="128577" x="1327150" y="6051550"/>
          <p14:tracePt t="128594" x="1314450" y="6032500"/>
          <p14:tracePt t="128596" x="1301750" y="6019800"/>
          <p14:tracePt t="128610" x="1289050" y="6007100"/>
          <p14:tracePt t="128627" x="1250950" y="5969000"/>
          <p14:tracePt t="128643" x="1238250" y="5943600"/>
          <p14:tracePt t="128660" x="1206500" y="5905500"/>
          <p14:tracePt t="128677" x="1193800" y="5886450"/>
          <p14:tracePt t="128693" x="1193800" y="5880100"/>
          <p14:tracePt t="128710" x="1187450" y="5867400"/>
          <p14:tracePt t="128759" x="1181100" y="5867400"/>
          <p14:tracePt t="129637" x="1174750" y="5867400"/>
          <p14:tracePt t="129649" x="1155700" y="5867400"/>
          <p14:tracePt t="129659" x="1143000" y="5873750"/>
          <p14:tracePt t="129669" x="1104900" y="5892800"/>
          <p14:tracePt t="129679" x="1060450" y="5911850"/>
          <p14:tracePt t="129693" x="1009650" y="5943600"/>
          <p14:tracePt t="129710" x="914400" y="6007100"/>
          <p14:tracePt t="129726" x="882650" y="6032500"/>
          <p14:tracePt t="129743" x="825500" y="6064250"/>
          <p14:tracePt t="129760" x="793750" y="6096000"/>
          <p14:tracePt t="129776" x="781050" y="6108700"/>
          <p14:tracePt t="129794" x="755650" y="6134100"/>
          <p14:tracePt t="129811" x="723900" y="6172200"/>
          <p14:tracePt t="129826" x="704850" y="6191250"/>
          <p14:tracePt t="129843" x="679450" y="6223000"/>
          <p14:tracePt t="129860" x="673100" y="6242050"/>
          <p14:tracePt t="129876" x="654050" y="6267450"/>
          <p14:tracePt t="129893" x="647700" y="6273800"/>
          <p14:tracePt t="129910" x="647700" y="6286500"/>
          <p14:tracePt t="129926" x="635000" y="6305550"/>
          <p14:tracePt t="129943" x="628650" y="6318250"/>
          <p14:tracePt t="129960" x="622300" y="6330950"/>
          <p14:tracePt t="129976" x="622300" y="6337300"/>
          <p14:tracePt t="129993" x="622300" y="6343650"/>
          <p14:tracePt t="130042" x="622300" y="6350000"/>
          <p14:tracePt t="130368" x="622300" y="6343650"/>
          <p14:tracePt t="130509" x="622300" y="6337300"/>
          <p14:tracePt t="131450" x="609600" y="6337300"/>
          <p14:tracePt t="131460" x="596900" y="6330950"/>
          <p14:tracePt t="131470" x="571500" y="6318250"/>
          <p14:tracePt t="131480" x="539750" y="6299200"/>
          <p14:tracePt t="131492" x="476250" y="6261100"/>
          <p14:tracePt t="131509" x="400050" y="6229350"/>
          <p14:tracePt t="131525" x="222250" y="6134100"/>
          <p14:tracePt t="131542" x="0" y="6000750"/>
          <p14:tracePt t="131559" x="0" y="5937250"/>
          <p14:tracePt t="131575" x="0" y="5797550"/>
          <p14:tracePt t="131592" x="0" y="5651500"/>
          <p14:tracePt t="131608" x="0" y="5575300"/>
          <p14:tracePt t="131611" x="0" y="5505450"/>
          <p14:tracePt t="131625" x="0" y="5422900"/>
          <p14:tracePt t="131642" x="0" y="5264150"/>
          <p14:tracePt t="131658" x="0" y="5187950"/>
          <p14:tracePt t="131675" x="0" y="5029200"/>
          <p14:tracePt t="131692" x="0" y="4876800"/>
          <p14:tracePt t="131708" x="0" y="4800600"/>
          <p14:tracePt t="131725" x="0" y="4597400"/>
          <p14:tracePt t="131743" x="0" y="4406900"/>
          <p14:tracePt t="131759" x="0" y="4324350"/>
          <p14:tracePt t="131775" x="0" y="4165600"/>
          <p14:tracePt t="131792" x="0" y="4089400"/>
          <p14:tracePt t="131808" x="0" y="3975100"/>
          <p14:tracePt t="131825" x="0" y="3879850"/>
          <p14:tracePt t="131842" x="0" y="3822700"/>
          <p14:tracePt t="131858" x="31750" y="3708400"/>
          <p14:tracePt t="131875" x="63500" y="3600450"/>
          <p14:tracePt t="131891" x="82550" y="3543300"/>
          <p14:tracePt t="131908" x="114300" y="3441700"/>
          <p14:tracePt t="131924" x="152400" y="3340100"/>
          <p14:tracePt t="131941" x="177800" y="3282950"/>
          <p14:tracePt t="131958" x="234950" y="3149600"/>
          <p14:tracePt t="131974" x="292100" y="3041650"/>
          <p14:tracePt t="131991" x="304800" y="3009900"/>
          <p14:tracePt t="132008" x="342900" y="2946400"/>
          <p14:tracePt t="132024" x="355600" y="2921000"/>
          <p14:tracePt t="132041" x="381000" y="2876550"/>
          <p14:tracePt t="132058" x="425450" y="2813050"/>
          <p14:tracePt t="132075" x="438150" y="2774950"/>
          <p14:tracePt t="132091" x="469900" y="2730500"/>
          <p14:tracePt t="132108" x="488950" y="2711450"/>
          <p14:tracePt t="132125" x="488950" y="2698750"/>
          <p14:tracePt t="132141" x="501650" y="2686050"/>
          <p14:tracePt t="132158" x="527050" y="2660650"/>
          <p14:tracePt t="132175" x="552450" y="2635250"/>
          <p14:tracePt t="132191" x="603250" y="2597150"/>
          <p14:tracePt t="132208" x="628650" y="2565400"/>
          <p14:tracePt t="132225" x="635000" y="2559050"/>
          <p14:tracePt t="132241" x="647700" y="2552700"/>
          <p14:tracePt t="132258" x="647700" y="2546350"/>
          <p14:tracePt t="132350" x="654050" y="2546350"/>
          <p14:tracePt t="132360" x="660400" y="2546350"/>
          <p14:tracePt t="132381" x="666750" y="2546350"/>
          <p14:tracePt t="132391" x="673100" y="2540000"/>
          <p14:tracePt t="132876" x="673100" y="2533650"/>
          <p14:tracePt t="132887" x="673100" y="2527300"/>
          <p14:tracePt t="132897" x="673100" y="2520950"/>
          <p14:tracePt t="132907" x="679450" y="2508250"/>
          <p14:tracePt t="132924" x="679450" y="2489200"/>
          <p14:tracePt t="132941" x="692150" y="2457450"/>
          <p14:tracePt t="132957" x="704850" y="2425700"/>
          <p14:tracePt t="132974" x="711200" y="2413000"/>
          <p14:tracePt t="132991" x="730250" y="2374900"/>
          <p14:tracePt t="133007" x="736600" y="2343150"/>
          <p14:tracePt t="133024" x="749300" y="2324100"/>
          <p14:tracePt t="133041" x="762000" y="2292350"/>
          <p14:tracePt t="133058" x="781050" y="2279650"/>
          <p14:tracePt t="133074" x="781050" y="2266950"/>
          <p14:tracePt t="133091" x="793750" y="2260600"/>
          <p14:tracePt t="133107" x="800100" y="2254250"/>
          <p14:tracePt t="133124" x="812800" y="2247900"/>
          <p14:tracePt t="133141" x="825500" y="2228850"/>
          <p14:tracePt t="133157" x="838200" y="2228850"/>
          <p14:tracePt t="133174" x="863600" y="2209800"/>
          <p14:tracePt t="133191" x="889000" y="2197100"/>
          <p14:tracePt t="133207" x="895350" y="2184400"/>
          <p14:tracePt t="133224" x="920750" y="2184400"/>
          <p14:tracePt t="133241" x="946150" y="2171700"/>
          <p14:tracePt t="133257" x="958850" y="2165350"/>
          <p14:tracePt t="133274" x="965200" y="2159000"/>
          <p14:tracePt t="133291" x="977900" y="2159000"/>
          <p14:tracePt t="133307" x="984250" y="2159000"/>
          <p14:tracePt t="134172" x="990600" y="2159000"/>
          <p14:tracePt t="136594" x="984250" y="2159000"/>
          <p14:tracePt t="136604" x="965200" y="2159000"/>
          <p14:tracePt t="136614" x="939800" y="2165350"/>
          <p14:tracePt t="136624" x="901700" y="2190750"/>
          <p14:tracePt t="136638" x="863600" y="2222500"/>
          <p14:tracePt t="136655" x="755650" y="2305050"/>
          <p14:tracePt t="136672" x="704850" y="2343150"/>
          <p14:tracePt t="136688" x="596900" y="2444750"/>
          <p14:tracePt t="136705" x="520700" y="2533650"/>
          <p14:tracePt t="136721" x="482600" y="2571750"/>
          <p14:tracePt t="136738" x="400050" y="2667000"/>
          <p14:tracePt t="136755" x="330200" y="2762250"/>
          <p14:tracePt t="136771" x="298450" y="2813050"/>
          <p14:tracePt t="136788" x="222250" y="2921000"/>
          <p14:tracePt t="136805" x="190500" y="2978150"/>
          <p14:tracePt t="136821" x="133350" y="3098800"/>
          <p14:tracePt t="136838" x="76200" y="3213100"/>
          <p14:tracePt t="136855" x="50800" y="3282950"/>
          <p14:tracePt t="136871" x="6350" y="3441700"/>
          <p14:tracePt t="136888" x="0" y="3600450"/>
          <p14:tracePt t="136905" x="0" y="3689350"/>
          <p14:tracePt t="136921" x="0" y="3860800"/>
          <p14:tracePt t="136938" x="0" y="4019550"/>
          <p14:tracePt t="136955" x="0" y="4089400"/>
          <p14:tracePt t="136971" x="6350" y="4229100"/>
          <p14:tracePt t="136988" x="38100" y="4375150"/>
          <p14:tracePt t="137005" x="69850" y="4451350"/>
          <p14:tracePt t="137021" x="114300" y="4584700"/>
          <p14:tracePt t="137038" x="171450" y="4667250"/>
          <p14:tracePt t="137055" x="190500" y="4692650"/>
          <p14:tracePt t="137071" x="222250" y="4724400"/>
          <p14:tracePt t="137089" x="247650" y="4743450"/>
          <p14:tracePt t="137105" x="260350" y="4749800"/>
          <p14:tracePt t="137121" x="273050" y="4749800"/>
          <p14:tracePt t="137138" x="279400" y="4749800"/>
          <p14:tracePt t="137155" x="285750" y="4756150"/>
          <p14:tracePt t="137171" x="292100" y="4756150"/>
          <p14:tracePt t="138618" x="292100" y="4749800"/>
          <p14:tracePt t="138628" x="292100" y="4718050"/>
          <p14:tracePt t="138638" x="279400" y="4648200"/>
          <p14:tracePt t="138654" x="254000" y="4572000"/>
          <p14:tracePt t="138670" x="190500" y="4368800"/>
          <p14:tracePt t="138687" x="127000" y="4159250"/>
          <p14:tracePt t="138703" x="88900" y="4064000"/>
          <p14:tracePt t="138720" x="19050" y="3854450"/>
          <p14:tracePt t="138737" x="0" y="3746500"/>
          <p14:tracePt t="138753" x="0" y="3511550"/>
          <p14:tracePt t="138770" x="0" y="3251200"/>
          <p14:tracePt t="138787" x="0" y="3143250"/>
          <p14:tracePt t="138803" x="0" y="2933700"/>
          <p14:tracePt t="138820" x="0" y="2743200"/>
          <p14:tracePt t="138837" x="6350" y="2647950"/>
          <p14:tracePt t="138853" x="69850" y="2457450"/>
          <p14:tracePt t="138870" x="152400" y="2260600"/>
          <p14:tracePt t="138887" x="184150" y="2184400"/>
          <p14:tracePt t="138903" x="254000" y="2057400"/>
          <p14:tracePt t="138920" x="285750" y="2006600"/>
          <p14:tracePt t="138937" x="342900" y="1930400"/>
          <p14:tracePt t="138953" x="406400" y="1873250"/>
          <p14:tracePt t="138970" x="508000" y="1803400"/>
          <p14:tracePt t="138986" x="571500" y="1758950"/>
          <p14:tracePt t="139003" x="711200" y="1708150"/>
          <p14:tracePt t="139020" x="787400" y="1695450"/>
          <p14:tracePt t="139037" x="927100" y="1657350"/>
          <p14:tracePt t="139053" x="1047750" y="1651000"/>
          <p14:tracePt t="139070" x="1111250" y="1651000"/>
          <p14:tracePt t="139087" x="1206500" y="1651000"/>
          <p14:tracePt t="139103" x="1295400" y="1651000"/>
          <p14:tracePt t="139120" x="1333500" y="1663700"/>
          <p14:tracePt t="139136" x="1377950" y="1689100"/>
          <p14:tracePt t="139153" x="1403350" y="1708150"/>
          <p14:tracePt t="139170" x="1422400" y="1720850"/>
          <p14:tracePt t="139186" x="1435100" y="1733550"/>
          <p14:tracePt t="139203" x="1466850" y="1771650"/>
          <p14:tracePt t="139220" x="1479550" y="1790700"/>
          <p14:tracePt t="139236" x="1511300" y="1835150"/>
          <p14:tracePt t="139254" x="1536700" y="1879600"/>
          <p14:tracePt t="139270" x="1549400" y="1898650"/>
          <p14:tracePt t="139286" x="1574800" y="1936750"/>
          <p14:tracePt t="139303" x="1581150" y="1955800"/>
          <p14:tracePt t="139320" x="1593850" y="1987550"/>
          <p14:tracePt t="139336" x="1612900" y="2006600"/>
          <p14:tracePt t="139353" x="1619250" y="2012950"/>
          <p14:tracePt t="139370" x="1625600" y="2019300"/>
          <p14:tracePt t="139386" x="1631950" y="2025650"/>
          <p14:tracePt t="139420" x="1631950" y="2032000"/>
          <p14:tracePt t="139436" x="1638300" y="2032000"/>
          <p14:tracePt t="139467" x="1644650" y="2032000"/>
          <p14:tracePt t="139488" x="1651000" y="2032000"/>
          <p14:tracePt t="139508" x="1657350" y="2032000"/>
          <p14:tracePt t="139518" x="1663700" y="2032000"/>
          <p14:tracePt t="139528" x="1663700" y="2019300"/>
          <p14:tracePt t="139538" x="1670050" y="2006600"/>
          <p14:tracePt t="139553" x="1676400" y="1987550"/>
          <p14:tracePt t="139569" x="1682750" y="1943100"/>
          <p14:tracePt t="139586" x="1689100" y="1930400"/>
          <p14:tracePt t="139603" x="1689100" y="1892300"/>
          <p14:tracePt t="139619" x="1689100" y="1860550"/>
          <p14:tracePt t="139636" x="1689100" y="1841500"/>
          <p14:tracePt t="139653" x="1682750" y="1816100"/>
          <p14:tracePt t="139669" x="1670050" y="1784350"/>
          <p14:tracePt t="139686" x="1657350" y="1771650"/>
          <p14:tracePt t="139703" x="1631950" y="1746250"/>
          <p14:tracePt t="139719" x="1593850" y="1714500"/>
          <p14:tracePt t="139736" x="1581150" y="1701800"/>
          <p14:tracePt t="139753" x="1524000" y="1670050"/>
          <p14:tracePt t="139770" x="1473200" y="1651000"/>
          <p14:tracePt t="139786" x="1447800" y="1638300"/>
          <p14:tracePt t="139803" x="1409700" y="1625600"/>
          <p14:tracePt t="139820" x="1390650" y="1625600"/>
          <p14:tracePt t="139836" x="1333500" y="1619250"/>
          <p14:tracePt t="139853" x="1270000" y="1619250"/>
          <p14:tracePt t="139869" x="1225550" y="1619250"/>
          <p14:tracePt t="139886" x="1149350" y="1619250"/>
          <p14:tracePt t="139903" x="1066800" y="1644650"/>
          <p14:tracePt t="139919" x="1028700" y="1663700"/>
          <p14:tracePt t="139936" x="958850" y="1701800"/>
          <p14:tracePt t="139952" x="895350" y="1746250"/>
          <p14:tracePt t="139969" x="876300" y="1758950"/>
          <p14:tracePt t="139986" x="831850" y="1797050"/>
          <p14:tracePt t="140002" x="781050" y="1860550"/>
          <p14:tracePt t="140019" x="749300" y="1898650"/>
          <p14:tracePt t="140036" x="711200" y="1981200"/>
          <p14:tracePt t="140053" x="679450" y="2063750"/>
          <p14:tracePt t="140069" x="673100" y="2108200"/>
          <p14:tracePt t="140086" x="673100" y="2184400"/>
          <p14:tracePt t="140102" x="673100" y="2216150"/>
          <p14:tracePt t="140106" x="673100" y="2260600"/>
          <p14:tracePt t="140119" x="685800" y="2305050"/>
          <p14:tracePt t="140136" x="723900" y="2400300"/>
          <p14:tracePt t="140152" x="755650" y="2438400"/>
          <p14:tracePt t="140169" x="806450" y="2533650"/>
          <p14:tracePt t="140186" x="876300" y="2597150"/>
          <p14:tracePt t="140202" x="914400" y="2628900"/>
          <p14:tracePt t="140219" x="1022350" y="2692400"/>
          <p14:tracePt t="140236" x="1155700" y="2743200"/>
          <p14:tracePt t="140252" x="1206500" y="2755900"/>
          <p14:tracePt t="140269" x="1339850" y="2774950"/>
          <p14:tracePt t="140286" x="1454150" y="2787650"/>
          <p14:tracePt t="140302" x="1524000" y="2794000"/>
          <p14:tracePt t="140319" x="1619250" y="2794000"/>
          <p14:tracePt t="140336" x="1714500" y="2794000"/>
          <p14:tracePt t="140352" x="1758950" y="2794000"/>
          <p14:tracePt t="140369" x="1866900" y="2781300"/>
          <p14:tracePt t="140386" x="1911350" y="2774950"/>
          <p14:tracePt t="140402" x="2012950" y="2743200"/>
          <p14:tracePt t="140419" x="2095500" y="2717800"/>
          <p14:tracePt t="140436" x="2139950" y="2698750"/>
          <p14:tracePt t="140452" x="2203450" y="2667000"/>
          <p14:tracePt t="140469" x="2266950" y="2635250"/>
          <p14:tracePt t="140485" x="2305050" y="2616200"/>
          <p14:tracePt t="140502" x="2374900" y="2571750"/>
          <p14:tracePt t="140519" x="2432050" y="2520950"/>
          <p14:tracePt t="140535" x="2470150" y="2501900"/>
          <p14:tracePt t="140552" x="2514600" y="2457450"/>
          <p14:tracePt t="140569" x="2559050" y="2419350"/>
          <p14:tracePt t="140585" x="2578100" y="2406650"/>
          <p14:tracePt t="140602" x="2609850" y="2374900"/>
          <p14:tracePt t="140620" x="2635250" y="2336800"/>
          <p14:tracePt t="140635" x="2654300" y="2317750"/>
          <p14:tracePt t="140652" x="2673350" y="2286000"/>
          <p14:tracePt t="140669" x="2686050" y="2266950"/>
          <p14:tracePt t="140685" x="2711450" y="2216150"/>
          <p14:tracePt t="140702" x="2730500" y="2171700"/>
          <p14:tracePt t="140719" x="2736850" y="2146300"/>
          <p14:tracePt t="140735" x="2743200" y="2108200"/>
          <p14:tracePt t="140752" x="2743200" y="2057400"/>
          <p14:tracePt t="140769" x="2743200" y="2032000"/>
          <p14:tracePt t="140785" x="2736850" y="1955800"/>
          <p14:tracePt t="140802" x="2698750" y="1873250"/>
          <p14:tracePt t="140819" x="2686050" y="1847850"/>
          <p14:tracePt t="140835" x="2635250" y="1784350"/>
          <p14:tracePt t="140852" x="2571750" y="1720850"/>
          <p14:tracePt t="140869" x="2527300" y="1682750"/>
          <p14:tracePt t="140885" x="2400300" y="1600200"/>
          <p14:tracePt t="140903" x="2241550" y="1524000"/>
          <p14:tracePt t="140919" x="2159000" y="1485900"/>
          <p14:tracePt t="140935" x="1993900" y="1441450"/>
          <p14:tracePt t="140952" x="1905000" y="1428750"/>
          <p14:tracePt t="140968" x="1739900" y="1409700"/>
          <p14:tracePt t="140985" x="1587500" y="1384300"/>
          <p14:tracePt t="141002" x="1511300" y="1384300"/>
          <p14:tracePt t="141018" x="1371600" y="1377950"/>
          <p14:tracePt t="141035" x="1257300" y="1377950"/>
          <p14:tracePt t="141052" x="1200150" y="1377950"/>
          <p14:tracePt t="141068" x="1085850" y="1377950"/>
          <p14:tracePt t="141085" x="971550" y="1377950"/>
          <p14:tracePt t="141102" x="914400" y="1377950"/>
          <p14:tracePt t="141118" x="812800" y="1403350"/>
          <p14:tracePt t="141135" x="755650" y="1416050"/>
          <p14:tracePt t="141152" x="730250" y="1422400"/>
          <p14:tracePt t="141168" x="704850" y="1435100"/>
          <p14:tracePt t="141185" x="692150" y="1441450"/>
          <p14:tracePt t="141202" x="666750" y="1454150"/>
          <p14:tracePt t="141218" x="641350" y="1479550"/>
          <p14:tracePt t="141235" x="622300" y="1511300"/>
          <p14:tracePt t="141252" x="577850" y="1587500"/>
          <p14:tracePt t="141268" x="546100" y="1657350"/>
          <p14:tracePt t="141285" x="539750" y="1689100"/>
          <p14:tracePt t="141302" x="533400" y="1746250"/>
          <p14:tracePt t="141318" x="533400" y="1803400"/>
          <p14:tracePt t="141335" x="533400" y="1835150"/>
          <p14:tracePt t="141352" x="546100" y="1898650"/>
          <p14:tracePt t="141368" x="584200" y="1981200"/>
          <p14:tracePt t="141385" x="609600" y="2019300"/>
          <p14:tracePt t="141402" x="660400" y="2082800"/>
          <p14:tracePt t="141419" x="704850" y="2127250"/>
          <p14:tracePt t="141435" x="742950" y="2159000"/>
          <p14:tracePt t="141451" x="819150" y="2203450"/>
          <p14:tracePt t="141468" x="857250" y="2228850"/>
          <p14:tracePt t="141485" x="927100" y="2260600"/>
          <p14:tracePt t="141502" x="996950" y="2292350"/>
          <p14:tracePt t="141518" x="1035050" y="2298700"/>
          <p14:tracePt t="141535" x="1136650" y="2324100"/>
          <p14:tracePt t="141551" x="1238250" y="2324100"/>
          <p14:tracePt t="141568" x="1295400" y="2324100"/>
          <p14:tracePt t="141585" x="1377950" y="2324100"/>
          <p14:tracePt t="141601" x="1454150" y="2324100"/>
          <p14:tracePt t="141618" x="1498600" y="2324100"/>
          <p14:tracePt t="141634" x="1574800" y="2324100"/>
          <p14:tracePt t="141651" x="1644650" y="2324100"/>
          <p14:tracePt t="141668" x="1676400" y="2324100"/>
          <p14:tracePt t="141684" x="1720850" y="2317750"/>
          <p14:tracePt t="141702" x="1758950" y="2317750"/>
          <p14:tracePt t="141718" x="1771650" y="2317750"/>
          <p14:tracePt t="141734" x="1809750" y="2317750"/>
          <p14:tracePt t="141751" x="1816100" y="2317750"/>
          <p14:tracePt t="141768" x="1841500" y="2317750"/>
          <p14:tracePt t="141801" x="1847850" y="2317750"/>
          <p14:tracePt t="141818" x="1854200" y="2317750"/>
          <p14:tracePt t="147785" x="1822450" y="2362200"/>
          <p14:tracePt t="147796" x="1765300" y="2432050"/>
          <p14:tracePt t="147806" x="1720850" y="2501900"/>
          <p14:tracePt t="147816" x="1670050" y="2559050"/>
          <p14:tracePt t="147830" x="1619250" y="2616200"/>
          <p14:tracePt t="147847" x="1536700" y="2755900"/>
          <p14:tracePt t="147864" x="1479550" y="2832100"/>
          <p14:tracePt t="147880" x="1384300" y="3009900"/>
          <p14:tracePt t="147897" x="1270000" y="3270250"/>
          <p14:tracePt t="147914" x="1219200" y="3403600"/>
          <p14:tracePt t="147930" x="1111250" y="3676650"/>
          <p14:tracePt t="147947" x="1016000" y="3949700"/>
          <p14:tracePt t="147963" x="984250" y="4044950"/>
          <p14:tracePt t="147980" x="920750" y="4241800"/>
          <p14:tracePt t="147997" x="869950" y="4406900"/>
          <p14:tracePt t="148013" x="850900" y="4476750"/>
          <p14:tracePt t="148030" x="831850" y="4578350"/>
          <p14:tracePt t="148047" x="825500" y="4616450"/>
          <p14:tracePt t="148064" x="819150" y="4654550"/>
          <p14:tracePt t="148080" x="819150" y="4679950"/>
          <p14:tracePt t="148097" x="812800" y="4692650"/>
          <p14:tracePt t="148100" x="812800" y="4705350"/>
          <p14:tracePt t="148433" x="806450" y="4705350"/>
          <p14:tracePt t="148443" x="800100" y="4705350"/>
          <p14:tracePt t="148453" x="793750" y="4711700"/>
          <p14:tracePt t="148464" x="774700" y="4724400"/>
          <p14:tracePt t="148480" x="749300" y="4737100"/>
          <p14:tracePt t="148496" x="704850" y="4762500"/>
          <p14:tracePt t="148513" x="666750" y="4781550"/>
          <p14:tracePt t="148530" x="647700" y="4787900"/>
          <p14:tracePt t="148546" x="628650" y="4794250"/>
          <p14:tracePt t="148564" x="622300" y="4800600"/>
          <p14:tracePt t="148580" x="615950" y="4800600"/>
          <p14:tracePt t="148615" x="615950" y="4806950"/>
          <p14:tracePt t="148635" x="609600" y="4806950"/>
          <p14:tracePt t="148646" x="609600" y="4819650"/>
          <p14:tracePt t="148663" x="603250" y="4826000"/>
          <p14:tracePt t="148680" x="590550" y="4845050"/>
          <p14:tracePt t="148696" x="590550" y="4864100"/>
          <p14:tracePt t="148713" x="584200" y="4876800"/>
          <p14:tracePt t="148730" x="584200" y="4889500"/>
          <p14:tracePt t="148746" x="584200" y="4902200"/>
          <p14:tracePt t="148763" x="584200" y="4914900"/>
          <p14:tracePt t="148780" x="584200" y="4921250"/>
          <p14:tracePt t="148797" x="584200" y="4933950"/>
          <p14:tracePt t="148813" x="584200" y="4940300"/>
          <p14:tracePt t="148848" x="584200" y="4946650"/>
          <p14:tracePt t="148863" x="596900" y="4953000"/>
          <p14:tracePt t="148880" x="615950" y="4959350"/>
          <p14:tracePt t="148896" x="635000" y="4959350"/>
          <p14:tracePt t="148913" x="647700" y="4959350"/>
          <p14:tracePt t="148929" x="666750" y="4959350"/>
          <p14:tracePt t="148963" x="679450" y="4959350"/>
          <p14:tracePt t="148996" x="685800" y="4959350"/>
          <p14:tracePt t="149013" x="692150" y="4959350"/>
          <p14:tracePt t="149029" x="692150" y="4953000"/>
          <p14:tracePt t="149061" x="698500" y="4953000"/>
          <p14:tracePt t="149081" x="698500" y="4946650"/>
          <p14:tracePt t="149091" x="698500" y="4940300"/>
          <p14:tracePt t="149101" x="698500" y="4933950"/>
          <p14:tracePt t="149113" x="704850" y="4933950"/>
          <p14:tracePt t="149129" x="704850" y="4927600"/>
          <p14:tracePt t="149146" x="704850" y="4921250"/>
          <p14:tracePt t="149172" x="711200" y="4921250"/>
          <p14:tracePt t="149759" x="704850" y="4921250"/>
          <p14:tracePt t="149799" x="698500" y="4927600"/>
          <p14:tracePt t="149840" x="692150" y="4927600"/>
          <p14:tracePt t="149900" x="692150" y="4933950"/>
          <p14:tracePt t="150113" x="692150" y="4940300"/>
          <p14:tracePt t="150123" x="698500" y="4940300"/>
          <p14:tracePt t="150144" x="704850" y="4940300"/>
          <p14:tracePt t="150163" x="711200" y="4946650"/>
          <p14:tracePt t="150214" x="717550" y="4946650"/>
          <p14:tracePt t="150255" x="723900" y="4946650"/>
          <p14:tracePt t="150356" x="730250" y="4946650"/>
          <p14:tracePt t="150386" x="730250" y="4953000"/>
          <p14:tracePt t="150477" x="730250" y="4959350"/>
          <p14:tracePt t="150528" x="723900" y="4965700"/>
          <p14:tracePt t="150538" x="717550" y="4965700"/>
          <p14:tracePt t="150548" x="711200" y="4972050"/>
          <p14:tracePt t="150562" x="704850" y="4972050"/>
          <p14:tracePt t="150578" x="698500" y="4978400"/>
          <p14:tracePt t="150595" x="692150" y="4978400"/>
          <p14:tracePt t="150612" x="685800" y="4984750"/>
          <p14:tracePt t="150628" x="679450" y="4984750"/>
          <p14:tracePt t="150645" x="679450" y="4991100"/>
          <p14:tracePt t="150662" x="673100" y="4991100"/>
          <p14:tracePt t="150710" x="666750" y="4991100"/>
          <p14:tracePt t="150750" x="666750" y="4997450"/>
          <p14:tracePt t="150791" x="666750" y="5003800"/>
          <p14:tracePt t="150811" x="666750" y="5010150"/>
          <p14:tracePt t="150831" x="666750" y="5016500"/>
          <p14:tracePt t="150842" x="666750" y="5022850"/>
          <p14:tracePt t="150872" x="666750" y="5029200"/>
          <p14:tracePt t="150892" x="673100" y="5035550"/>
          <p14:tracePt t="150902" x="679450" y="5035550"/>
          <p14:tracePt t="150913" x="679450" y="5041900"/>
          <p14:tracePt t="150933" x="685800" y="5041900"/>
          <p14:tracePt t="150945" x="692150" y="5041900"/>
          <p14:tracePt t="150962" x="704850" y="5048250"/>
          <p14:tracePt t="150978" x="711200" y="5048250"/>
          <p14:tracePt t="150995" x="717550" y="5054600"/>
          <p14:tracePt t="151011" x="723900" y="5054600"/>
          <p14:tracePt t="151028" x="730250" y="5054600"/>
          <p14:tracePt t="151044" x="742950" y="5054600"/>
          <p14:tracePt t="151078" x="749300" y="5054600"/>
          <p14:tracePt t="151095" x="755650" y="5054600"/>
          <p14:tracePt t="151398" x="762000" y="5054600"/>
          <p14:tracePt t="152622" x="762000" y="5060950"/>
          <p14:tracePt t="152713" x="762000" y="5067300"/>
          <p14:tracePt t="152724" x="762000" y="5073650"/>
          <p14:tracePt t="152744" x="749300" y="5080000"/>
          <p14:tracePt t="152754" x="730250" y="5092700"/>
          <p14:tracePt t="152764" x="704850" y="5111750"/>
          <p14:tracePt t="152777" x="679450" y="5130800"/>
          <p14:tracePt t="152793" x="584200" y="5187950"/>
          <p14:tracePt t="152810" x="527050" y="5213350"/>
          <p14:tracePt t="152827" x="393700" y="5251450"/>
          <p14:tracePt t="152844" x="228600" y="5289550"/>
          <p14:tracePt t="152860" x="133350" y="5295900"/>
          <p14:tracePt t="152877" x="0" y="5308600"/>
          <p14:tracePt t="152910" x="0" y="5289550"/>
          <p14:tracePt t="152927" x="0" y="5232400"/>
          <p14:tracePt t="152943" x="0" y="5213350"/>
          <p14:tracePt t="152960" x="0" y="5143500"/>
          <p14:tracePt t="152976" x="0" y="5073650"/>
          <p14:tracePt t="152993" x="0" y="5035550"/>
          <p14:tracePt t="153010" x="0" y="4895850"/>
          <p14:tracePt t="153026" x="0" y="4749800"/>
          <p14:tracePt t="153043" x="0" y="4686300"/>
          <p14:tracePt t="153060" x="0" y="4565650"/>
          <p14:tracePt t="153077" x="0" y="4489450"/>
          <p14:tracePt t="153093" x="0" y="4324350"/>
          <p14:tracePt t="153110" x="0" y="4159250"/>
          <p14:tracePt t="153127" x="44450" y="3892550"/>
          <p14:tracePt t="153143" x="101600" y="3714750"/>
          <p14:tracePt t="153160" x="215900" y="3384550"/>
          <p14:tracePt t="153177" x="279400" y="3244850"/>
          <p14:tracePt t="153193" x="361950" y="3067050"/>
          <p14:tracePt t="153210" x="412750" y="2959100"/>
          <p14:tracePt t="153226" x="438150" y="2933700"/>
          <p14:tracePt t="153243" x="476250" y="2876550"/>
          <p14:tracePt t="153260" x="514350" y="2832100"/>
          <p14:tracePt t="153276" x="546100" y="2794000"/>
          <p14:tracePt t="153293" x="609600" y="2730500"/>
          <p14:tracePt t="153310" x="685800" y="2647950"/>
          <p14:tracePt t="153326" x="723900" y="2622550"/>
          <p14:tracePt t="153343" x="800100" y="2559050"/>
          <p14:tracePt t="153360" x="876300" y="2508250"/>
          <p14:tracePt t="153376" x="914400" y="2482850"/>
          <p14:tracePt t="153393" x="984250" y="2444750"/>
          <p14:tracePt t="153410" x="1022350" y="2425700"/>
          <p14:tracePt t="153426" x="1098550" y="2400300"/>
          <p14:tracePt t="153443" x="1168400" y="2387600"/>
          <p14:tracePt t="153460" x="1187450" y="2381250"/>
          <p14:tracePt t="153476" x="1212850" y="2381250"/>
          <p14:tracePt t="153493" x="1231900" y="2381250"/>
          <p14:tracePt t="158821" x="1231900" y="2374900"/>
          <p14:tracePt t="158831" x="1231900" y="2349500"/>
          <p14:tracePt t="158841" x="1231900" y="2324100"/>
          <p14:tracePt t="158856" x="1231900" y="2266950"/>
          <p14:tracePt t="158872" x="1219200" y="2051050"/>
          <p14:tracePt t="158889" x="1219200" y="1790700"/>
          <p14:tracePt t="158906" x="1219200" y="1168400"/>
          <p14:tracePt t="158922" x="1219200" y="647700"/>
          <p14:tracePt t="158939" x="1212850" y="495300"/>
          <p14:tracePt t="158956" x="1193800" y="241300"/>
          <p14:tracePt t="160738" x="1250950" y="952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04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694" x="819150" y="5251450"/>
          <p14:tracePt t="7395" x="825500" y="5251450"/>
          <p14:tracePt t="7404" x="850900" y="5245100"/>
          <p14:tracePt t="7415" x="908050" y="5219700"/>
          <p14:tracePt t="7426" x="1003300" y="5162550"/>
          <p14:tracePt t="7436" x="1168400" y="5080000"/>
          <p14:tracePt t="7452" x="1377950" y="4978400"/>
          <p14:tracePt t="7469" x="1841500" y="4718050"/>
          <p14:tracePt t="7486" x="2387600" y="4413250"/>
          <p14:tracePt t="7502" x="2660650" y="4273550"/>
          <p14:tracePt t="7519" x="3257550" y="4006850"/>
          <p14:tracePt t="7535" x="3803650" y="3829050"/>
          <p14:tracePt t="7552" x="4064000" y="3759200"/>
          <p14:tracePt t="7569" x="4419600" y="3676650"/>
          <p14:tracePt t="7586" x="4635500" y="3651250"/>
          <p14:tracePt t="7602" x="4711700" y="3638550"/>
          <p14:tracePt t="7619" x="4806950" y="3638550"/>
          <p14:tracePt t="7636" x="4845050" y="3638550"/>
          <p14:tracePt t="7652" x="4908550" y="3638550"/>
          <p14:tracePt t="7669" x="4991100" y="3657600"/>
          <p14:tracePt t="7686" x="5035550" y="3670300"/>
          <p14:tracePt t="7702" x="5111750" y="3695700"/>
          <p14:tracePt t="7719" x="5156200" y="3714750"/>
          <p14:tracePt t="7735" x="5168900" y="3714750"/>
          <p14:tracePt t="7753" x="5175250" y="3714750"/>
          <p14:tracePt t="8185" x="5162550" y="3714750"/>
          <p14:tracePt t="8195" x="5149850" y="3714750"/>
          <p14:tracePt t="8205" x="5124450" y="3708400"/>
          <p14:tracePt t="8218" x="5105400" y="3702050"/>
          <p14:tracePt t="8235" x="5054600" y="3683000"/>
          <p14:tracePt t="8252" x="5041900" y="3676650"/>
          <p14:tracePt t="8268" x="4997450" y="3663950"/>
          <p14:tracePt t="8285" x="4946650" y="3657600"/>
          <p14:tracePt t="8302" x="4927600" y="3651250"/>
          <p14:tracePt t="8318" x="4876800" y="3651250"/>
          <p14:tracePt t="8336" x="4857750" y="3651250"/>
          <p14:tracePt t="8352" x="4826000" y="3651250"/>
          <p14:tracePt t="8368" x="4794250" y="3651250"/>
          <p14:tracePt t="8385" x="4768850" y="3651250"/>
          <p14:tracePt t="8402" x="4724400" y="3657600"/>
          <p14:tracePt t="8418" x="4686300" y="3670300"/>
          <p14:tracePt t="8435" x="4660900" y="3683000"/>
          <p14:tracePt t="8452" x="4616450" y="3702050"/>
          <p14:tracePt t="8468" x="4591050" y="3714750"/>
          <p14:tracePt t="8485" x="4578350" y="3721100"/>
          <p14:tracePt t="8502" x="4559300" y="3740150"/>
          <p14:tracePt t="8518" x="4540250" y="3765550"/>
          <p14:tracePt t="8535" x="4521200" y="3784600"/>
          <p14:tracePt t="8552" x="4483100" y="3860800"/>
          <p14:tracePt t="8568" x="4464050" y="3905250"/>
          <p14:tracePt t="8585" x="4400550" y="4038600"/>
          <p14:tracePt t="8602" x="4356100" y="4152900"/>
          <p14:tracePt t="8619" x="4337050" y="4197350"/>
          <p14:tracePt t="8635" x="4298950" y="4279900"/>
          <p14:tracePt t="8652" x="4267200" y="4381500"/>
          <p14:tracePt t="8668" x="4254500" y="4451350"/>
          <p14:tracePt t="8685" x="4235450" y="4578350"/>
          <p14:tracePt t="8701" x="4235450" y="4654550"/>
          <p14:tracePt t="8718" x="4235450" y="4686300"/>
          <p14:tracePt t="8735" x="4235450" y="4718050"/>
          <p14:tracePt t="8751" x="4235450" y="4756150"/>
          <p14:tracePt t="8768" x="4241800" y="4781550"/>
          <p14:tracePt t="8785" x="4279900" y="4864100"/>
          <p14:tracePt t="8802" x="4305300" y="4902200"/>
          <p14:tracePt t="8818" x="4349750" y="4972050"/>
          <p14:tracePt t="8835" x="4368800" y="5010150"/>
          <p14:tracePt t="8852" x="4375150" y="5016500"/>
          <p14:tracePt t="8868" x="4381500" y="5022850"/>
          <p14:tracePt t="8885" x="4387850" y="5029200"/>
          <p14:tracePt t="8901" x="4394200" y="5035550"/>
          <p14:tracePt t="8918" x="4425950" y="5060950"/>
          <p14:tracePt t="8935" x="4489450" y="5099050"/>
          <p14:tracePt t="8951" x="4527550" y="5111750"/>
          <p14:tracePt t="8968" x="4597400" y="5143500"/>
          <p14:tracePt t="8984" x="4660900" y="5156200"/>
          <p14:tracePt t="9001" x="4673600" y="5156200"/>
          <p14:tracePt t="9018" x="4724400" y="5162550"/>
          <p14:tracePt t="9035" x="4781550" y="5168900"/>
          <p14:tracePt t="9051" x="4813300" y="5168900"/>
          <p14:tracePt t="9068" x="4889500" y="5168900"/>
          <p14:tracePt t="9085" x="4921250" y="5168900"/>
          <p14:tracePt t="9101" x="4978400" y="5168900"/>
          <p14:tracePt t="9118" x="5041900" y="5168900"/>
          <p14:tracePt t="9135" x="5073650" y="5162550"/>
          <p14:tracePt t="9151" x="5156200" y="5149850"/>
          <p14:tracePt t="9168" x="5226050" y="5130800"/>
          <p14:tracePt t="9184" x="5257800" y="5124450"/>
          <p14:tracePt t="9201" x="5308600" y="5111750"/>
          <p14:tracePt t="9218" x="5365750" y="5092700"/>
          <p14:tracePt t="9234" x="5391150" y="5086350"/>
          <p14:tracePt t="9251" x="5435600" y="5073650"/>
          <p14:tracePt t="9268" x="5454650" y="5067300"/>
          <p14:tracePt t="9285" x="5461000" y="5067300"/>
          <p14:tracePt t="9301" x="5473700" y="5054600"/>
          <p14:tracePt t="9318" x="5486400" y="5054600"/>
          <p14:tracePt t="9334" x="5499100" y="5048250"/>
          <p14:tracePt t="9351" x="5518150" y="5022850"/>
          <p14:tracePt t="9368" x="5530850" y="5016500"/>
          <p14:tracePt t="9384" x="5556250" y="4984750"/>
          <p14:tracePt t="9401" x="5594350" y="4933950"/>
          <p14:tracePt t="9418" x="5626100" y="4908550"/>
          <p14:tracePt t="9434" x="5664200" y="4851400"/>
          <p14:tracePt t="9451" x="5708650" y="4794250"/>
          <p14:tracePt t="9468" x="5727700" y="4781550"/>
          <p14:tracePt t="9484" x="5746750" y="4743450"/>
          <p14:tracePt t="9501" x="5772150" y="4705350"/>
          <p14:tracePt t="9518" x="5778500" y="4686300"/>
          <p14:tracePt t="9534" x="5797550" y="4648200"/>
          <p14:tracePt t="9552" x="5810250" y="4603750"/>
          <p14:tracePt t="9567" x="5816600" y="4578350"/>
          <p14:tracePt t="9584" x="5822950" y="4533900"/>
          <p14:tracePt t="9602" x="5829300" y="4464050"/>
          <p14:tracePt t="9618" x="5835650" y="4432300"/>
          <p14:tracePt t="9634" x="5842000" y="4343400"/>
          <p14:tracePt t="9651" x="5842000" y="4298950"/>
          <p14:tracePt t="9667" x="5842000" y="4229100"/>
          <p14:tracePt t="9684" x="5842000" y="4159250"/>
          <p14:tracePt t="9701" x="5842000" y="4127500"/>
          <p14:tracePt t="9717" x="5842000" y="4038600"/>
          <p14:tracePt t="9734" x="5842000" y="3943350"/>
          <p14:tracePt t="9751" x="5829300" y="3892550"/>
          <p14:tracePt t="9767" x="5810250" y="3790950"/>
          <p14:tracePt t="9784" x="5778500" y="3708400"/>
          <p14:tracePt t="9801" x="5765800" y="3670300"/>
          <p14:tracePt t="9817" x="5734050" y="3600450"/>
          <p14:tracePt t="9835" x="5695950" y="3536950"/>
          <p14:tracePt t="9851" x="5670550" y="3498850"/>
          <p14:tracePt t="9867" x="5638800" y="3441700"/>
          <p14:tracePt t="9884" x="5619750" y="3429000"/>
          <p14:tracePt t="9901" x="5594350" y="3403600"/>
          <p14:tracePt t="9917" x="5568950" y="3378200"/>
          <p14:tracePt t="9934" x="5537200" y="3359150"/>
          <p14:tracePt t="9951" x="5480050" y="3333750"/>
          <p14:tracePt t="9967" x="5384800" y="3308350"/>
          <p14:tracePt t="9984" x="5353050" y="3302000"/>
          <p14:tracePt t="10001" x="5276850" y="3289300"/>
          <p14:tracePt t="10017" x="5187950" y="3282950"/>
          <p14:tracePt t="10034" x="5143500" y="3282950"/>
          <p14:tracePt t="10051" x="5035550" y="3276600"/>
          <p14:tracePt t="10067" x="4984750" y="3276600"/>
          <p14:tracePt t="10084" x="4883150" y="3276600"/>
          <p14:tracePt t="10100" x="4787900" y="3276600"/>
          <p14:tracePt t="10117" x="4743450" y="3276600"/>
          <p14:tracePt t="10134" x="4667250" y="3276600"/>
          <p14:tracePt t="10150" x="4591050" y="3282950"/>
          <p14:tracePt t="10167" x="4546600" y="3289300"/>
          <p14:tracePt t="10184" x="4457700" y="3302000"/>
          <p14:tracePt t="10200" x="4381500" y="3321050"/>
          <p14:tracePt t="10217" x="4343400" y="3327400"/>
          <p14:tracePt t="10234" x="4273550" y="3346450"/>
          <p14:tracePt t="10250" x="4216400" y="3365500"/>
          <p14:tracePt t="10267" x="4178300" y="3371850"/>
          <p14:tracePt t="10284" x="4121150" y="3390900"/>
          <p14:tracePt t="10301" x="4089400" y="3403600"/>
          <p14:tracePt t="10317" x="4044950" y="3429000"/>
          <p14:tracePt t="10334" x="4006850" y="3454400"/>
          <p14:tracePt t="10351" x="3968750" y="3492500"/>
          <p14:tracePt t="10367" x="3949700" y="3511550"/>
          <p14:tracePt t="10384" x="3898900" y="3575050"/>
          <p14:tracePt t="10400" x="3873500" y="3613150"/>
          <p14:tracePt t="10417" x="3841750" y="3676650"/>
          <p14:tracePt t="10433" x="3822700" y="3721100"/>
          <p14:tracePt t="10450" x="3810000" y="3746500"/>
          <p14:tracePt t="10467" x="3784600" y="3816350"/>
          <p14:tracePt t="10483" x="3765550" y="3924300"/>
          <p14:tracePt t="10500" x="3746500" y="4000500"/>
          <p14:tracePt t="10517" x="3727450" y="4203700"/>
          <p14:tracePt t="10533" x="3721100" y="4375150"/>
          <p14:tracePt t="10550" x="3721100" y="4457700"/>
          <p14:tracePt t="10567" x="3721100" y="4552950"/>
          <p14:tracePt t="10584" x="3721100" y="4622800"/>
          <p14:tracePt t="10600" x="3727450" y="4654550"/>
          <p14:tracePt t="10617" x="3778250" y="4768850"/>
          <p14:tracePt t="10633" x="3810000" y="4838700"/>
          <p14:tracePt t="10650" x="3886200" y="4965700"/>
          <p14:tracePt t="10667" x="3956050" y="5048250"/>
          <p14:tracePt t="10683" x="3975100" y="5080000"/>
          <p14:tracePt t="10700" x="4025900" y="5118100"/>
          <p14:tracePt t="10717" x="4076700" y="5156200"/>
          <p14:tracePt t="10733" x="4108450" y="5187950"/>
          <p14:tracePt t="10750" x="4152900" y="5226050"/>
          <p14:tracePt t="10767" x="4197350" y="5257800"/>
          <p14:tracePt t="10783" x="4216400" y="5270500"/>
          <p14:tracePt t="10800" x="4248150" y="5302250"/>
          <p14:tracePt t="10818" x="4311650" y="5334000"/>
          <p14:tracePt t="10834" x="4349750" y="5346700"/>
          <p14:tracePt t="10850" x="4445000" y="5384800"/>
          <p14:tracePt t="10867" x="4489450" y="5410200"/>
          <p14:tracePt t="10883" x="4559300" y="5429250"/>
          <p14:tracePt t="10900" x="4641850" y="5454650"/>
          <p14:tracePt t="10917" x="4673600" y="5461000"/>
          <p14:tracePt t="10933" x="4781550" y="5461000"/>
          <p14:tracePt t="10950" x="4864100" y="5461000"/>
          <p14:tracePt t="10967" x="4889500" y="5461000"/>
          <p14:tracePt t="10983" x="4933950" y="5461000"/>
          <p14:tracePt t="11000" x="4965700" y="5461000"/>
          <p14:tracePt t="11016" x="4978400" y="5461000"/>
          <p14:tracePt t="11034" x="5016500" y="5448300"/>
          <p14:tracePt t="11050" x="5054600" y="5441950"/>
          <p14:tracePt t="11066" x="5105400" y="5416550"/>
          <p14:tracePt t="11083" x="5175250" y="5384800"/>
          <p14:tracePt t="11101" x="5238750" y="5359400"/>
          <p14:tracePt t="11116" x="5276850" y="5334000"/>
          <p14:tracePt t="11133" x="5359400" y="5302250"/>
          <p14:tracePt t="11150" x="5384800" y="5289550"/>
          <p14:tracePt t="11166" x="5441950" y="5251450"/>
          <p14:tracePt t="11183" x="5492750" y="5226050"/>
          <p14:tracePt t="11200" x="5530850" y="5207000"/>
          <p14:tracePt t="11216" x="5600700" y="5168900"/>
          <p14:tracePt t="11233" x="5657850" y="5130800"/>
          <p14:tracePt t="11250" x="5683250" y="5118100"/>
          <p14:tracePt t="11266" x="5715000" y="5099050"/>
          <p14:tracePt t="11283" x="5746750" y="5067300"/>
          <p14:tracePt t="11300" x="5765800" y="5054600"/>
          <p14:tracePt t="11316" x="5797550" y="5010150"/>
          <p14:tracePt t="11334" x="5816600" y="4978400"/>
          <p14:tracePt t="11350" x="5829300" y="4959350"/>
          <p14:tracePt t="11366" x="5854700" y="4914900"/>
          <p14:tracePt t="11383" x="5861050" y="4889500"/>
          <p14:tracePt t="11400" x="5892800" y="4819650"/>
          <p14:tracePt t="11416" x="5905500" y="4768850"/>
          <p14:tracePt t="11433" x="5905500" y="4749800"/>
          <p14:tracePt t="11450" x="5911850" y="4718050"/>
          <p14:tracePt t="11466" x="5911850" y="4673600"/>
          <p14:tracePt t="11483" x="5911850" y="4648200"/>
          <p14:tracePt t="11499" x="5880100" y="4565650"/>
          <p14:tracePt t="11516" x="5848350" y="4470400"/>
          <p14:tracePt t="11533" x="5835650" y="4438650"/>
          <p14:tracePt t="11549" x="5797550" y="4343400"/>
          <p14:tracePt t="11566" x="5778500" y="4298950"/>
          <p14:tracePt t="11583" x="5734050" y="4178300"/>
          <p14:tracePt t="11599" x="5689600" y="4051300"/>
          <p14:tracePt t="11616" x="5664200" y="3994150"/>
          <p14:tracePt t="11633" x="5626100" y="3892550"/>
          <p14:tracePt t="11649" x="5588000" y="3822700"/>
          <p14:tracePt t="11666" x="5575300" y="3784600"/>
          <p14:tracePt t="11683" x="5530850" y="3702050"/>
          <p14:tracePt t="11699" x="5486400" y="3619500"/>
          <p14:tracePt t="11716" x="5461000" y="3581400"/>
          <p14:tracePt t="11733" x="5435600" y="3530600"/>
          <p14:tracePt t="11749" x="5410200" y="3486150"/>
          <p14:tracePt t="11766" x="5397500" y="3460750"/>
          <p14:tracePt t="11783" x="5359400" y="3403600"/>
          <p14:tracePt t="11800" x="5334000" y="3359150"/>
          <p14:tracePt t="11816" x="5321300" y="3346450"/>
          <p14:tracePt t="11833" x="5289550" y="3321050"/>
          <p14:tracePt t="11850" x="5251450" y="3295650"/>
          <p14:tracePt t="11866" x="5219700" y="3282950"/>
          <p14:tracePt t="11883" x="5162550" y="3263900"/>
          <p14:tracePt t="11899" x="5124450" y="3257550"/>
          <p14:tracePt t="11916" x="5060950" y="3238500"/>
          <p14:tracePt t="11932" x="4972050" y="3238500"/>
          <p14:tracePt t="11949" x="4921250" y="3238500"/>
          <p14:tracePt t="11966" x="4800600" y="3238500"/>
          <p14:tracePt t="11982" x="4679950" y="3251200"/>
          <p14:tracePt t="11999" x="4622800" y="3276600"/>
          <p14:tracePt t="12016" x="4502150" y="3314700"/>
          <p14:tracePt t="12032" x="4406900" y="3365500"/>
          <p14:tracePt t="12049" x="4362450" y="3384550"/>
          <p14:tracePt t="12066" x="4279900" y="3429000"/>
          <p14:tracePt t="12083" x="4197350" y="3479800"/>
          <p14:tracePt t="12099" x="4146550" y="3498850"/>
          <p14:tracePt t="12116" x="4076700" y="3543300"/>
          <p14:tracePt t="12132" x="4038600" y="3568700"/>
          <p14:tracePt t="12149" x="3981450" y="3600450"/>
          <p14:tracePt t="12166" x="3956050" y="3625850"/>
          <p14:tracePt t="12182" x="3937000" y="3644900"/>
          <p14:tracePt t="12199" x="3898900" y="3689350"/>
          <p14:tracePt t="12216" x="3835400" y="3784600"/>
          <p14:tracePt t="12232" x="3797300" y="3860800"/>
          <p14:tracePt t="12249" x="3746500" y="4006850"/>
          <p14:tracePt t="12266" x="3708400" y="4146550"/>
          <p14:tracePt t="12282" x="3695700" y="4210050"/>
          <p14:tracePt t="12299" x="3689350" y="4337050"/>
          <p14:tracePt t="12316" x="3689350" y="4425950"/>
          <p14:tracePt t="12332" x="3689350" y="4559300"/>
          <p14:tracePt t="12349" x="3689350" y="4667250"/>
          <p14:tracePt t="12366" x="3708400" y="4718050"/>
          <p14:tracePt t="12382" x="3727450" y="4794250"/>
          <p14:tracePt t="12399" x="3759200" y="4870450"/>
          <p14:tracePt t="12415" x="3778250" y="4902200"/>
          <p14:tracePt t="12432" x="3822700" y="4978400"/>
          <p14:tracePt t="12449" x="3867150" y="5041900"/>
          <p14:tracePt t="12465" x="3898900" y="5073650"/>
          <p14:tracePt t="12482" x="3956050" y="5130800"/>
          <p14:tracePt t="12499" x="4032250" y="5207000"/>
          <p14:tracePt t="12515" x="4070350" y="5245100"/>
          <p14:tracePt t="12532" x="4140200" y="5314950"/>
          <p14:tracePt t="12549" x="4165600" y="5334000"/>
          <p14:tracePt t="12565" x="4222750" y="5384800"/>
          <p14:tracePt t="12582" x="4273550" y="5416550"/>
          <p14:tracePt t="12599" x="4349750" y="5454650"/>
          <p14:tracePt t="12615" x="4394200" y="5480050"/>
          <p14:tracePt t="12632" x="4495800" y="5511800"/>
          <p14:tracePt t="12649" x="4552950" y="5518150"/>
          <p14:tracePt t="12665" x="4641850" y="5530850"/>
          <p14:tracePt t="12682" x="4718050" y="5543550"/>
          <p14:tracePt t="12699" x="4775200" y="5543550"/>
          <p14:tracePt t="12715" x="4876800" y="5543550"/>
          <p14:tracePt t="12732" x="4991100" y="5530850"/>
          <p14:tracePt t="12749" x="5041900" y="5524500"/>
          <p14:tracePt t="12765" x="5130800" y="5499100"/>
          <p14:tracePt t="12782" x="5213350" y="5480050"/>
          <p14:tracePt t="12799" x="5238750" y="5467350"/>
          <p14:tracePt t="12815" x="5289550" y="5448300"/>
          <p14:tracePt t="12833" x="5327650" y="5429250"/>
          <p14:tracePt t="12849" x="5340350" y="5416550"/>
          <p14:tracePt t="12865" x="5384800" y="5397500"/>
          <p14:tracePt t="12882" x="5397500" y="5391150"/>
          <p14:tracePt t="12898" x="5416550" y="5372100"/>
          <p14:tracePt t="12915" x="5429250" y="5365750"/>
          <p14:tracePt t="12948" x="5435600" y="5365750"/>
          <p14:tracePt t="13370" x="5435600" y="5359400"/>
          <p14:tracePt t="13380" x="5422900" y="5334000"/>
          <p14:tracePt t="13390" x="5403850" y="5295900"/>
          <p14:tracePt t="13400" x="5384800" y="5238750"/>
          <p14:tracePt t="13415" x="5359400" y="5181600"/>
          <p14:tracePt t="13431" x="5302250" y="5048250"/>
          <p14:tracePt t="13448" x="5276850" y="4984750"/>
          <p14:tracePt t="13465" x="5213350" y="4787900"/>
          <p14:tracePt t="13481" x="5156200" y="4572000"/>
          <p14:tracePt t="13498" x="5130800" y="4476750"/>
          <p14:tracePt t="13515" x="5080000" y="4298950"/>
          <p14:tracePt t="13531" x="5054600" y="4222750"/>
          <p14:tracePt t="13548" x="5003800" y="4102100"/>
          <p14:tracePt t="13565" x="4959350" y="4006850"/>
          <p14:tracePt t="13582" x="4902200" y="3924300"/>
          <p14:tracePt t="13598" x="4889500" y="3886200"/>
          <p14:tracePt t="13615" x="4845050" y="3829050"/>
          <p14:tracePt t="13631" x="4838700" y="3816350"/>
          <p14:tracePt t="13648" x="4806950" y="3778250"/>
          <p14:tracePt t="13665" x="4781550" y="3746500"/>
          <p14:tracePt t="13681" x="4768850" y="3727450"/>
          <p14:tracePt t="13698" x="4749800" y="3702050"/>
          <p14:tracePt t="13714" x="4724400" y="3676650"/>
          <p14:tracePt t="13731" x="4711700" y="3670300"/>
          <p14:tracePt t="13748" x="4705350" y="3657600"/>
          <p14:tracePt t="13765" x="4699000" y="3651250"/>
          <p14:tracePt t="13781" x="4692650" y="3651250"/>
          <p14:tracePt t="13846" x="4686300" y="3651250"/>
          <p14:tracePt t="13948" x="4679950" y="3651250"/>
          <p14:tracePt t="14332" x="4679950" y="3663950"/>
          <p14:tracePt t="14343" x="4692650" y="3670300"/>
          <p14:tracePt t="14353" x="4705350" y="3683000"/>
          <p14:tracePt t="14364" x="4724400" y="3702050"/>
          <p14:tracePt t="14381" x="4737100" y="3721100"/>
          <p14:tracePt t="14397" x="4781550" y="3765550"/>
          <p14:tracePt t="14414" x="4838700" y="3835400"/>
          <p14:tracePt t="14431" x="4870450" y="3879850"/>
          <p14:tracePt t="14447" x="4940300" y="3968750"/>
          <p14:tracePt t="14464" x="5016500" y="4064000"/>
          <p14:tracePt t="14481" x="5048250" y="4114800"/>
          <p14:tracePt t="14497" x="5099050" y="4184650"/>
          <p14:tracePt t="14514" x="5162550" y="4279900"/>
          <p14:tracePt t="14531" x="5194300" y="4330700"/>
          <p14:tracePt t="14547" x="5232400" y="4413250"/>
          <p14:tracePt t="14564" x="5257800" y="4476750"/>
          <p14:tracePt t="14581" x="5264150" y="4495800"/>
          <p14:tracePt t="14597" x="5283200" y="4514850"/>
          <p14:tracePt t="14614" x="5289550" y="4527550"/>
          <p14:tracePt t="14631" x="5289550" y="4546600"/>
          <p14:tracePt t="14647" x="5314950" y="4584700"/>
          <p14:tracePt t="14664" x="5321300" y="4603750"/>
          <p14:tracePt t="14681" x="5346700" y="4648200"/>
          <p14:tracePt t="14697" x="5365750" y="4692650"/>
          <p14:tracePt t="14714" x="5378450" y="4718050"/>
          <p14:tracePt t="14730" x="5397500" y="4756150"/>
          <p14:tracePt t="14747" x="5416550" y="4787900"/>
          <p14:tracePt t="14764" x="5422900" y="4806950"/>
          <p14:tracePt t="14780" x="5441950" y="4845050"/>
          <p14:tracePt t="14797" x="5448300" y="4851400"/>
          <p14:tracePt t="14814" x="5461000" y="4870450"/>
          <p14:tracePt t="14830" x="5461000" y="4876800"/>
          <p14:tracePt t="14848" x="5467350" y="4883150"/>
          <p14:tracePt t="14920" x="5467350" y="4889500"/>
          <p14:tracePt t="15142" x="5473700" y="4889500"/>
          <p14:tracePt t="15852" x="5473700" y="4883150"/>
          <p14:tracePt t="15861" x="5473700" y="4864100"/>
          <p14:tracePt t="15871" x="5467350" y="4826000"/>
          <p14:tracePt t="15881" x="5454650" y="4756150"/>
          <p14:tracePt t="15896" x="5429250" y="4705350"/>
          <p14:tracePt t="15913" x="5384800" y="4616450"/>
          <p14:tracePt t="15929" x="5365750" y="4584700"/>
          <p14:tracePt t="15946" x="5327650" y="4527550"/>
          <p14:tracePt t="15963" x="5283200" y="4451350"/>
          <p14:tracePt t="15980" x="5264150" y="4425950"/>
          <p14:tracePt t="15996" x="5219700" y="4368800"/>
          <p14:tracePt t="16013" x="5181600" y="4324350"/>
          <p14:tracePt t="16029" x="5162550" y="4298950"/>
          <p14:tracePt t="16046" x="5118100" y="4235450"/>
          <p14:tracePt t="16064" x="5067300" y="4165600"/>
          <p14:tracePt t="16080" x="5035550" y="4127500"/>
          <p14:tracePt t="16097" x="5003800" y="4083050"/>
          <p14:tracePt t="16113" x="4984750" y="4064000"/>
          <p14:tracePt t="16130" x="4965700" y="4038600"/>
          <p14:tracePt t="16146" x="4940300" y="4013200"/>
          <p14:tracePt t="16163" x="4927600" y="3994150"/>
          <p14:tracePt t="16179" x="4902200" y="3968750"/>
          <p14:tracePt t="16196" x="4883150" y="3937000"/>
          <p14:tracePt t="16213" x="4870450" y="3924300"/>
          <p14:tracePt t="16229" x="4845050" y="3898900"/>
          <p14:tracePt t="16246" x="4832350" y="3873500"/>
          <p14:tracePt t="16263" x="4819650" y="3854450"/>
          <p14:tracePt t="16279" x="4787900" y="3822700"/>
          <p14:tracePt t="16296" x="4762500" y="3784600"/>
          <p14:tracePt t="16313" x="4762500" y="3765550"/>
          <p14:tracePt t="16329" x="4743450" y="3746500"/>
          <p14:tracePt t="16347" x="4737100" y="3740150"/>
          <p14:tracePt t="16363" x="4730750" y="3727450"/>
          <p14:tracePt t="16379" x="4724400" y="3721100"/>
          <p14:tracePt t="16396" x="4718050" y="3714750"/>
          <p14:tracePt t="16413" x="4718050" y="3708400"/>
          <p14:tracePt t="16429" x="4718050" y="3702050"/>
          <p14:tracePt t="16463" x="4711700" y="3702050"/>
          <p14:tracePt t="16571" x="4711700" y="3695700"/>
          <p14:tracePt t="16754" x="4711700" y="3702050"/>
          <p14:tracePt t="16763" x="4718050" y="3721100"/>
          <p14:tracePt t="16773" x="4737100" y="3752850"/>
          <p14:tracePt t="16783" x="4762500" y="3784600"/>
          <p14:tracePt t="16796" x="4794250" y="3810000"/>
          <p14:tracePt t="16813" x="4851400" y="3867150"/>
          <p14:tracePt t="16829" x="4883150" y="3905250"/>
          <p14:tracePt t="16846" x="4965700" y="4006850"/>
          <p14:tracePt t="16862" x="5003800" y="4064000"/>
          <p14:tracePt t="16879" x="5067300" y="4146550"/>
          <p14:tracePt t="16896" x="5111750" y="4203700"/>
          <p14:tracePt t="16912" x="5124450" y="4222750"/>
          <p14:tracePt t="16929" x="5130800" y="4235450"/>
          <p14:tracePt t="16946" x="5143500" y="4254500"/>
          <p14:tracePt t="16962" x="5143500" y="4260850"/>
          <p14:tracePt t="16979" x="5162550" y="4286250"/>
          <p14:tracePt t="16996" x="5181600" y="4324350"/>
          <p14:tracePt t="17012" x="5187950" y="4349750"/>
          <p14:tracePt t="17029" x="5207000" y="4400550"/>
          <p14:tracePt t="17046" x="5219700" y="4464050"/>
          <p14:tracePt t="17062" x="5232400" y="4495800"/>
          <p14:tracePt t="17079" x="5245100" y="4546600"/>
          <p14:tracePt t="17095" x="5251450" y="4565650"/>
          <p14:tracePt t="17112" x="5264150" y="4610100"/>
          <p14:tracePt t="17129" x="5270500" y="4648200"/>
          <p14:tracePt t="17145" x="5270500" y="4673600"/>
          <p14:tracePt t="17162" x="5283200" y="4705350"/>
          <p14:tracePt t="17179" x="5289550" y="4743450"/>
          <p14:tracePt t="17195" x="5289550" y="4762500"/>
          <p14:tracePt t="17212" x="5295900" y="4800600"/>
          <p14:tracePt t="17229" x="5295900" y="4819650"/>
          <p14:tracePt t="17245" x="5302250" y="4826000"/>
          <p14:tracePt t="17262" x="5308600" y="4838700"/>
          <p14:tracePt t="17279" x="5308600" y="4845050"/>
          <p14:tracePt t="17295" x="5314950" y="4851400"/>
          <p14:tracePt t="17312" x="5314950" y="4857750"/>
          <p14:tracePt t="17345" x="5314950" y="4864100"/>
          <p14:tracePt t="17391" x="5314950" y="4870450"/>
          <p14:tracePt t="18637" x="5314950" y="4864100"/>
          <p14:tracePt t="18647" x="5302250" y="4838700"/>
          <p14:tracePt t="18657" x="5276850" y="4800600"/>
          <p14:tracePt t="18667" x="5251450" y="4743450"/>
          <p14:tracePt t="18678" x="5219700" y="4686300"/>
          <p14:tracePt t="18694" x="5181600" y="4603750"/>
          <p14:tracePt t="18711" x="5124450" y="4464050"/>
          <p14:tracePt t="18728" x="5060950" y="4279900"/>
          <p14:tracePt t="18744" x="5041900" y="4178300"/>
          <p14:tracePt t="18761" x="5003800" y="4000500"/>
          <p14:tracePt t="18778" x="4984750" y="3924300"/>
          <p14:tracePt t="18794" x="4959350" y="3829050"/>
          <p14:tracePt t="18811" x="4940300" y="3797300"/>
          <p14:tracePt t="18828" x="4927600" y="3765550"/>
          <p14:tracePt t="18844" x="4914900" y="3752850"/>
          <p14:tracePt t="18861" x="4895850" y="3733800"/>
          <p14:tracePt t="18878" x="4889500" y="3721100"/>
          <p14:tracePt t="18894" x="4864100" y="3702050"/>
          <p14:tracePt t="18911" x="4851400" y="3695700"/>
          <p14:tracePt t="18928" x="4838700" y="3689350"/>
          <p14:tracePt t="18944" x="4832350" y="3683000"/>
          <p14:tracePt t="18961" x="4806950" y="3683000"/>
          <p14:tracePt t="18977" x="4800600" y="3676650"/>
          <p14:tracePt t="18994" x="4775200" y="3676650"/>
          <p14:tracePt t="19011" x="4762500" y="3676650"/>
          <p14:tracePt t="19027" x="4756150" y="3676650"/>
          <p14:tracePt t="19044" x="4730750" y="3676650"/>
          <p14:tracePt t="19061" x="4718050" y="3670300"/>
          <p14:tracePt t="19077" x="4711700" y="3670300"/>
          <p14:tracePt t="19094" x="4686300" y="3670300"/>
          <p14:tracePt t="19113" x="4673600" y="3670300"/>
          <p14:tracePt t="19127" x="4667250" y="3670300"/>
          <p14:tracePt t="19153" x="4660900" y="3670300"/>
          <p14:tracePt t="19174" x="4654550" y="3670300"/>
          <p14:tracePt t="19214" x="4648200" y="3670300"/>
          <p14:tracePt t="19224" x="4641850" y="3670300"/>
          <p14:tracePt t="19245" x="4635500" y="3670300"/>
          <p14:tracePt t="19265" x="4629150" y="3676650"/>
          <p14:tracePt t="19275" x="4622800" y="3676650"/>
          <p14:tracePt t="19285" x="4622800" y="3683000"/>
          <p14:tracePt t="19295" x="4616450" y="3683000"/>
          <p14:tracePt t="19310" x="4610100" y="3683000"/>
          <p14:tracePt t="19327" x="4603750" y="3689350"/>
          <p14:tracePt t="19360" x="4597400" y="3695700"/>
          <p14:tracePt t="19405" x="4591050" y="3695700"/>
          <p14:tracePt t="19658" x="4603750" y="3695700"/>
          <p14:tracePt t="19668" x="4610100" y="3695700"/>
          <p14:tracePt t="19678" x="4629150" y="3702050"/>
          <p14:tracePt t="19688" x="4654550" y="3702050"/>
          <p14:tracePt t="19699" x="4667250" y="3708400"/>
          <p14:tracePt t="19710" x="4686300" y="3714750"/>
          <p14:tracePt t="19727" x="4705350" y="3721100"/>
          <p14:tracePt t="19743" x="4724400" y="3727450"/>
          <p14:tracePt t="19760" x="4743450" y="3740150"/>
          <p14:tracePt t="19793" x="4768850" y="3752850"/>
          <p14:tracePt t="19810" x="4775200" y="3771900"/>
          <p14:tracePt t="19826" x="4819650" y="3822700"/>
          <p14:tracePt t="19843" x="4870450" y="3911600"/>
          <p14:tracePt t="19860" x="4895850" y="3956050"/>
          <p14:tracePt t="19876" x="4940300" y="4032250"/>
          <p14:tracePt t="19893" x="4972050" y="4083050"/>
          <p14:tracePt t="19910" x="4984750" y="4108450"/>
          <p14:tracePt t="19926" x="5016500" y="4171950"/>
          <p14:tracePt t="19943" x="5054600" y="4267200"/>
          <p14:tracePt t="19959" x="5067300" y="4311650"/>
          <p14:tracePt t="19976" x="5099050" y="4394200"/>
          <p14:tracePt t="19993" x="5111750" y="4445000"/>
          <p14:tracePt t="20009" x="5118100" y="4457700"/>
          <p14:tracePt t="20026" x="5124450" y="4476750"/>
          <p14:tracePt t="20043" x="5130800" y="4489450"/>
          <p14:tracePt t="20059" x="5130800" y="4495800"/>
          <p14:tracePt t="20076" x="5137150" y="4514850"/>
          <p14:tracePt t="20093" x="5143500" y="4540250"/>
          <p14:tracePt t="20110" x="5156200" y="4578350"/>
          <p14:tracePt t="20126" x="5168900" y="4622800"/>
          <p14:tracePt t="20143" x="5168900" y="4641850"/>
          <p14:tracePt t="20160" x="5175250" y="4660900"/>
          <p14:tracePt t="20177" x="5187950" y="4673600"/>
          <p14:tracePt t="20193" x="5187950" y="4679950"/>
          <p14:tracePt t="20210" x="5194300" y="4692650"/>
          <p14:tracePt t="20227" x="5194300" y="4699000"/>
          <p14:tracePt t="20243" x="5200650" y="4705350"/>
          <p14:tracePt t="20297" x="5200650" y="4711700"/>
          <p14:tracePt t="20308" x="5207000" y="4711700"/>
          <p14:tracePt t="20318" x="5207000" y="4718050"/>
          <p14:tracePt t="20337" x="5207000" y="4724400"/>
          <p14:tracePt t="20358" x="5207000" y="4730750"/>
          <p14:tracePt t="20367" x="5207000" y="4737100"/>
          <p14:tracePt t="20377" x="5213350" y="4737100"/>
          <p14:tracePt t="20407" x="5213350" y="4743450"/>
          <p14:tracePt t="20448" x="5213350" y="4749800"/>
          <p14:tracePt t="20458" x="5219700" y="4749800"/>
          <p14:tracePt t="27875" x="5213350" y="4749800"/>
          <p14:tracePt t="27885" x="5207000" y="4730750"/>
          <p14:tracePt t="27895" x="5187950" y="4711700"/>
          <p14:tracePt t="27905" x="5168900" y="4673600"/>
          <p14:tracePt t="27921" x="5143500" y="4641850"/>
          <p14:tracePt t="27938" x="5092700" y="4565650"/>
          <p14:tracePt t="27955" x="5041900" y="4495800"/>
          <p14:tracePt t="27971" x="5003800" y="4457700"/>
          <p14:tracePt t="27988" x="4933950" y="4375150"/>
          <p14:tracePt t="28004" x="4889500" y="4324350"/>
          <p14:tracePt t="28021" x="4832350" y="4267200"/>
          <p14:tracePt t="28038" x="4794250" y="4222750"/>
          <p14:tracePt t="28054" x="4768850" y="4197350"/>
          <p14:tracePt t="28071" x="4718050" y="4152900"/>
          <p14:tracePt t="28088" x="4673600" y="4102100"/>
          <p14:tracePt t="28104" x="4641850" y="4083050"/>
          <p14:tracePt t="28121" x="4597400" y="4044950"/>
          <p14:tracePt t="28137" x="4559300" y="4006850"/>
          <p14:tracePt t="28154" x="4546600" y="3987800"/>
          <p14:tracePt t="28171" x="4514850" y="3956050"/>
          <p14:tracePt t="28188" x="4476750" y="3917950"/>
          <p14:tracePt t="28204" x="4457700" y="3898900"/>
          <p14:tracePt t="28221" x="4419600" y="3854450"/>
          <p14:tracePt t="28237" x="4400550" y="3835400"/>
          <p14:tracePt t="28254" x="4375150" y="3797300"/>
          <p14:tracePt t="28271" x="4362450" y="3778250"/>
          <p14:tracePt t="28287" x="4349750" y="3765550"/>
          <p14:tracePt t="28304" x="4337050" y="3752850"/>
          <p14:tracePt t="28321" x="4324350" y="3740150"/>
          <p14:tracePt t="28337" x="4324350" y="3733800"/>
          <p14:tracePt t="28354" x="4318000" y="3733800"/>
          <p14:tracePt t="28371" x="4311650" y="3727450"/>
          <p14:tracePt t="28387" x="4305300" y="3721100"/>
          <p14:tracePt t="28421" x="4298950" y="3721100"/>
          <p14:tracePt t="28442" x="4298950" y="3714750"/>
          <p14:tracePt t="28454" x="4292600" y="3714750"/>
          <p14:tracePt t="28665" x="4298950" y="3714750"/>
          <p14:tracePt t="28675" x="4305300" y="3714750"/>
          <p14:tracePt t="28685" x="4324350" y="3714750"/>
          <p14:tracePt t="28695" x="4343400" y="3721100"/>
          <p14:tracePt t="28705" x="4362450" y="3727450"/>
          <p14:tracePt t="28720" x="4368800" y="3727450"/>
          <p14:tracePt t="28737" x="4387850" y="3733800"/>
          <p14:tracePt t="28770" x="4394200" y="3740150"/>
          <p14:tracePt t="28787" x="4400550" y="3740150"/>
          <p14:tracePt t="28820" x="4406900" y="3746500"/>
          <p14:tracePt t="28837" x="4425950" y="3746500"/>
          <p14:tracePt t="28854" x="4438650" y="3752850"/>
          <p14:tracePt t="28870" x="4464050" y="3765550"/>
          <p14:tracePt t="28887" x="4495800" y="3784600"/>
          <p14:tracePt t="28904" x="4514850" y="3790950"/>
          <p14:tracePt t="28920" x="4546600" y="3803650"/>
          <p14:tracePt t="28938" x="4591050" y="3816350"/>
          <p14:tracePt t="28954" x="4616450" y="3829050"/>
          <p14:tracePt t="28970" x="4660900" y="3835400"/>
          <p14:tracePt t="28987" x="4679950" y="3841750"/>
          <p14:tracePt t="29004" x="4711700" y="3841750"/>
          <p14:tracePt t="29020" x="4724400" y="3841750"/>
          <p14:tracePt t="29037" x="4730750" y="3841750"/>
          <p14:tracePt t="29054" x="4737100" y="3829050"/>
          <p14:tracePt t="29070" x="4749800" y="3810000"/>
          <p14:tracePt t="29088" x="4749800" y="3790950"/>
          <p14:tracePt t="29104" x="4749800" y="3771900"/>
          <p14:tracePt t="29120" x="4749800" y="3733800"/>
          <p14:tracePt t="29137" x="4749800" y="3721100"/>
          <p14:tracePt t="29154" x="4724400" y="3689350"/>
          <p14:tracePt t="29171" x="4699000" y="3651250"/>
          <p14:tracePt t="29187" x="4679950" y="3644900"/>
          <p14:tracePt t="29203" x="4622800" y="3606800"/>
          <p14:tracePt t="29220" x="4597400" y="3594100"/>
          <p14:tracePt t="29237" x="4546600" y="3575050"/>
          <p14:tracePt t="29254" x="4502150" y="3575050"/>
          <p14:tracePt t="29270" x="4476750" y="3575050"/>
          <p14:tracePt t="29287" x="4432300" y="3575050"/>
          <p14:tracePt t="29303" x="4394200" y="3575050"/>
          <p14:tracePt t="29320" x="4387850" y="3575050"/>
          <p14:tracePt t="29337" x="4368800" y="3581400"/>
          <p14:tracePt t="29353" x="4362450" y="3587750"/>
          <p14:tracePt t="29370" x="4362450" y="3594100"/>
          <p14:tracePt t="29387" x="4349750" y="3606800"/>
          <p14:tracePt t="29403" x="4343400" y="3625850"/>
          <p14:tracePt t="29420" x="4337050" y="3670300"/>
          <p14:tracePt t="29437" x="4330700" y="3714750"/>
          <p14:tracePt t="29454" x="4330700" y="3759200"/>
          <p14:tracePt t="29470" x="4330700" y="3778250"/>
          <p14:tracePt t="29487" x="4330700" y="3822700"/>
          <p14:tracePt t="29503" x="4330700" y="3835400"/>
          <p14:tracePt t="29520" x="4337050" y="3873500"/>
          <p14:tracePt t="29537" x="4362450" y="3905250"/>
          <p14:tracePt t="29553" x="4381500" y="3917950"/>
          <p14:tracePt t="29570" x="4432300" y="3956050"/>
          <p14:tracePt t="29586" x="4495800" y="3981450"/>
          <p14:tracePt t="29603" x="4521200" y="3994150"/>
          <p14:tracePt t="29620" x="4565650" y="4013200"/>
          <p14:tracePt t="29636" x="4603750" y="4025900"/>
          <p14:tracePt t="29653" x="4622800" y="4032250"/>
          <p14:tracePt t="29670" x="4660900" y="4038600"/>
          <p14:tracePt t="29687" x="4692650" y="4038600"/>
          <p14:tracePt t="29703" x="4711700" y="4038600"/>
          <p14:tracePt t="29720" x="4743450" y="4038600"/>
          <p14:tracePt t="29736" x="4762500" y="4032250"/>
          <p14:tracePt t="29753" x="4794250" y="4006850"/>
          <p14:tracePt t="29770" x="4819650" y="3987800"/>
          <p14:tracePt t="29786" x="4832350" y="3975100"/>
          <p14:tracePt t="29803" x="4851400" y="3949700"/>
          <p14:tracePt t="29820" x="4876800" y="3917950"/>
          <p14:tracePt t="29836" x="4889500" y="3898900"/>
          <p14:tracePt t="29853" x="4908550" y="3848100"/>
          <p14:tracePt t="29870" x="4921250" y="3803650"/>
          <p14:tracePt t="29886" x="4927600" y="3790950"/>
          <p14:tracePt t="29903" x="4927600" y="3746500"/>
          <p14:tracePt t="29920" x="4927600" y="3733800"/>
          <p14:tracePt t="29936" x="4927600" y="3689350"/>
          <p14:tracePt t="29953" x="4908550" y="3644900"/>
          <p14:tracePt t="29970" x="4895850" y="3638550"/>
          <p14:tracePt t="29987" x="4883150" y="3600450"/>
          <p14:tracePt t="30003" x="4857750" y="3581400"/>
          <p14:tracePt t="30020" x="4845050" y="3562350"/>
          <p14:tracePt t="30037" x="4826000" y="3536950"/>
          <p14:tracePt t="30053" x="4794250" y="3511550"/>
          <p14:tracePt t="30070" x="4775200" y="3498850"/>
          <p14:tracePt t="30086" x="4724400" y="3479800"/>
          <p14:tracePt t="30103" x="4654550" y="3454400"/>
          <p14:tracePt t="30119" x="4629150" y="3448050"/>
          <p14:tracePt t="30123" x="4597400" y="3448050"/>
          <p14:tracePt t="30136" x="4565650" y="3448050"/>
          <p14:tracePt t="30153" x="4533900" y="3448050"/>
          <p14:tracePt t="30169" x="4476750" y="3448050"/>
          <p14:tracePt t="30186" x="4419600" y="3448050"/>
          <p14:tracePt t="30203" x="4400550" y="3448050"/>
          <p14:tracePt t="30219" x="4349750" y="3467100"/>
          <p14:tracePt t="30236" x="4318000" y="3479800"/>
          <p14:tracePt t="30253" x="4305300" y="3486150"/>
          <p14:tracePt t="30269" x="4292600" y="3498850"/>
          <p14:tracePt t="30286" x="4286250" y="3505200"/>
          <p14:tracePt t="30303" x="4279900" y="3505200"/>
          <p14:tracePt t="30319" x="4267200" y="3517900"/>
          <p14:tracePt t="30336" x="4260850" y="3536950"/>
          <p14:tracePt t="30353" x="4254500" y="3543300"/>
          <p14:tracePt t="30369" x="4241800" y="3568700"/>
          <p14:tracePt t="30386" x="4235450" y="3575050"/>
          <p14:tracePt t="30403" x="4229100" y="3619500"/>
          <p14:tracePt t="30419" x="4222750" y="3670300"/>
          <p14:tracePt t="30437" x="4222750" y="3721100"/>
          <p14:tracePt t="30453" x="4222750" y="3746500"/>
          <p14:tracePt t="30469" x="4222750" y="3778250"/>
          <p14:tracePt t="30486" x="4222750" y="3797300"/>
          <p14:tracePt t="30503" x="4222750" y="3822700"/>
          <p14:tracePt t="30519" x="4222750" y="3860800"/>
          <p14:tracePt t="30536" x="4229100" y="3879850"/>
          <p14:tracePt t="30553" x="4254500" y="3930650"/>
          <p14:tracePt t="30569" x="4292600" y="3981450"/>
          <p14:tracePt t="30586" x="4311650" y="4006850"/>
          <p14:tracePt t="30603" x="4343400" y="4051300"/>
          <p14:tracePt t="30619" x="4375150" y="4076700"/>
          <p14:tracePt t="30636" x="4400550" y="4095750"/>
          <p14:tracePt t="30652" x="4432300" y="4114800"/>
          <p14:tracePt t="30670" x="4476750" y="4133850"/>
          <p14:tracePt t="30686" x="4502150" y="4140200"/>
          <p14:tracePt t="30702" x="4540250" y="4152900"/>
          <p14:tracePt t="30719" x="4565650" y="4152900"/>
          <p14:tracePt t="30736" x="4629150" y="4152900"/>
          <p14:tracePt t="30752" x="4718050" y="4152900"/>
          <p14:tracePt t="30769" x="4749800" y="4140200"/>
          <p14:tracePt t="30786" x="4813300" y="4127500"/>
          <p14:tracePt t="30802" x="4870450" y="4102100"/>
          <p14:tracePt t="30819" x="4908550" y="4089400"/>
          <p14:tracePt t="30836" x="4965700" y="4044950"/>
          <p14:tracePt t="30852" x="5022850" y="4006850"/>
          <p14:tracePt t="30869" x="5035550" y="3987800"/>
          <p14:tracePt t="30886" x="5073650" y="3949700"/>
          <p14:tracePt t="30902" x="5086350" y="3937000"/>
          <p14:tracePt t="30919" x="5118100" y="3905250"/>
          <p14:tracePt t="30936" x="5137150" y="3873500"/>
          <p14:tracePt t="30953" x="5156200" y="3854450"/>
          <p14:tracePt t="30969" x="5162550" y="3848100"/>
          <p14:tracePt t="30986" x="5162550" y="3835400"/>
          <p14:tracePt t="31002" x="5168900" y="3829050"/>
          <p14:tracePt t="31019" x="5168900" y="3803650"/>
          <p14:tracePt t="31036" x="5168900" y="3765550"/>
          <p14:tracePt t="31052" x="5168900" y="3752850"/>
          <p14:tracePt t="31069" x="5162550" y="3714750"/>
          <p14:tracePt t="31085" x="5149850" y="3689350"/>
          <p14:tracePt t="31102" x="5137150" y="3670300"/>
          <p14:tracePt t="31119" x="5105400" y="3638550"/>
          <p14:tracePt t="31135" x="5080000" y="3619500"/>
          <p14:tracePt t="31138" x="5060950" y="3600450"/>
          <p14:tracePt t="31152" x="5035550" y="3581400"/>
          <p14:tracePt t="31169" x="4984750" y="3549650"/>
          <p14:tracePt t="31185" x="4965700" y="3536950"/>
          <p14:tracePt t="31202" x="4921250" y="3517900"/>
          <p14:tracePt t="31219" x="4870450" y="3505200"/>
          <p14:tracePt t="31235" x="4845050" y="3492500"/>
          <p14:tracePt t="31252" x="4787900" y="3486150"/>
          <p14:tracePt t="31269" x="4730750" y="3479800"/>
          <p14:tracePt t="31285" x="4705350" y="3479800"/>
          <p14:tracePt t="31302" x="4660900" y="3479800"/>
          <p14:tracePt t="31319" x="4616450" y="3479800"/>
          <p14:tracePt t="31335" x="4597400" y="3479800"/>
          <p14:tracePt t="31352" x="4565650" y="3479800"/>
          <p14:tracePt t="31369" x="4540250" y="3479800"/>
          <p14:tracePt t="31385" x="4508500" y="3486150"/>
          <p14:tracePt t="31402" x="4483100" y="3498850"/>
          <p14:tracePt t="31419" x="4451350" y="3511550"/>
          <p14:tracePt t="31435" x="4445000" y="3517900"/>
          <p14:tracePt t="31452" x="4419600" y="3536950"/>
          <p14:tracePt t="31469" x="4413250" y="3549650"/>
          <p14:tracePt t="31485" x="4406900" y="3556000"/>
          <p14:tracePt t="31502" x="4394200" y="3562350"/>
          <p14:tracePt t="31518" x="4394200" y="3575050"/>
          <p14:tracePt t="31535" x="4381500" y="3587750"/>
          <p14:tracePt t="31552" x="4368800" y="3619500"/>
          <p14:tracePt t="31569" x="4368800" y="3625850"/>
          <p14:tracePt t="31585" x="4362450" y="3657600"/>
          <p14:tracePt t="31602" x="4349750" y="3676650"/>
          <p14:tracePt t="31618" x="4349750" y="3695700"/>
          <p14:tracePt t="31635" x="4343400" y="3721100"/>
          <p14:tracePt t="31652" x="4343400" y="3765550"/>
          <p14:tracePt t="31668" x="4343400" y="3778250"/>
          <p14:tracePt t="31685" x="4343400" y="3835400"/>
          <p14:tracePt t="31702" x="4343400" y="3854450"/>
          <p14:tracePt t="31718" x="4343400" y="3879850"/>
          <p14:tracePt t="31735" x="4343400" y="3898900"/>
          <p14:tracePt t="31752" x="4349750" y="3911600"/>
          <p14:tracePt t="31768" x="4356100" y="3924300"/>
          <p14:tracePt t="31785" x="4368800" y="3949700"/>
          <p14:tracePt t="31802" x="4375150" y="3956050"/>
          <p14:tracePt t="31818" x="4387850" y="3975100"/>
          <p14:tracePt t="31835" x="4413250" y="3987800"/>
          <p14:tracePt t="31852" x="4419600" y="4000500"/>
          <p14:tracePt t="31868" x="4457700" y="4013200"/>
          <p14:tracePt t="31885" x="4476750" y="4013200"/>
          <p14:tracePt t="31902" x="4514850" y="4019550"/>
          <p14:tracePt t="31918" x="4559300" y="4019550"/>
          <p14:tracePt t="31936" x="4591050" y="4019550"/>
          <p14:tracePt t="31952" x="4597400" y="4019550"/>
          <p14:tracePt t="31968" x="4635500" y="4019550"/>
          <p14:tracePt t="31985" x="4654550" y="4019550"/>
          <p14:tracePt t="32001" x="4686300" y="4000500"/>
          <p14:tracePt t="32018" x="4718050" y="3981450"/>
          <p14:tracePt t="32035" x="4718050" y="3975100"/>
          <p14:tracePt t="32051" x="4737100" y="3962400"/>
          <p14:tracePt t="32068" x="4737100" y="3949700"/>
          <p14:tracePt t="32085" x="4743450" y="3943350"/>
          <p14:tracePt t="32101" x="4756150" y="3930650"/>
          <p14:tracePt t="32118" x="4762500" y="3911600"/>
          <p14:tracePt t="32135" x="4768850" y="3892550"/>
          <p14:tracePt t="32138" x="4775200" y="3879850"/>
          <p14:tracePt t="32151" x="4781550" y="3867150"/>
          <p14:tracePt t="32169" x="4787900" y="3848100"/>
          <p14:tracePt t="32185" x="4787900" y="3841750"/>
          <p14:tracePt t="32201" x="4794250" y="3822700"/>
          <p14:tracePt t="32218" x="4794250" y="3816350"/>
          <p14:tracePt t="32235" x="4794250" y="3790950"/>
          <p14:tracePt t="32251" x="4794250" y="3752850"/>
          <p14:tracePt t="32268" x="4794250" y="3746500"/>
          <p14:tracePt t="32285" x="4794250" y="3714750"/>
          <p14:tracePt t="32301" x="4775200" y="3683000"/>
          <p14:tracePt t="32318" x="4768850" y="3663950"/>
          <p14:tracePt t="32335" x="4749800" y="3625850"/>
          <p14:tracePt t="32351" x="4730750" y="3606800"/>
          <p14:tracePt t="32368" x="4724400" y="3600450"/>
          <p14:tracePt t="32384" x="4705350" y="3587750"/>
          <p14:tracePt t="32402" x="4692650" y="3575050"/>
          <p14:tracePt t="32418" x="4679950" y="3568700"/>
          <p14:tracePt t="32435" x="4660900" y="3562350"/>
          <p14:tracePt t="32451" x="4641850" y="3562350"/>
          <p14:tracePt t="32468" x="4616450" y="3556000"/>
          <p14:tracePt t="32484" x="4584700" y="3549650"/>
          <p14:tracePt t="32501" x="4565650" y="3549650"/>
          <p14:tracePt t="32518" x="4521200" y="3549650"/>
          <p14:tracePt t="32534" x="4483100" y="3549650"/>
          <p14:tracePt t="32551" x="4464050" y="3549650"/>
          <p14:tracePt t="32568" x="4438650" y="3568700"/>
          <p14:tracePt t="32584" x="4406900" y="3575050"/>
          <p14:tracePt t="32601" x="4400550" y="3581400"/>
          <p14:tracePt t="32618" x="4375150" y="3594100"/>
          <p14:tracePt t="32634" x="4368800" y="3600450"/>
          <p14:tracePt t="32651" x="4362450" y="3600450"/>
          <p14:tracePt t="32668" x="4356100" y="3606800"/>
          <p14:tracePt t="32685" x="4349750" y="3613150"/>
          <p14:tracePt t="32718" x="4343400" y="3619500"/>
          <p14:tracePt t="32734" x="4343400" y="3625850"/>
          <p14:tracePt t="32751" x="4343400" y="3632200"/>
          <p14:tracePt t="32777" x="4337050" y="3638550"/>
          <p14:tracePt t="32787" x="4337050" y="3644900"/>
          <p14:tracePt t="32801" x="4330700" y="3644900"/>
          <p14:tracePt t="32817" x="4318000" y="3676650"/>
          <p14:tracePt t="32834" x="4318000" y="3683000"/>
          <p14:tracePt t="32850" x="4305300" y="3721100"/>
          <p14:tracePt t="32867" x="4298950" y="3740150"/>
          <p14:tracePt t="32884" x="4292600" y="3752850"/>
          <p14:tracePt t="32901" x="4286250" y="3778250"/>
          <p14:tracePt t="32918" x="4279900" y="3810000"/>
          <p14:tracePt t="32934" x="4273550" y="3822700"/>
          <p14:tracePt t="32950" x="4273550" y="3854450"/>
          <p14:tracePt t="32984" x="4273550" y="3873500"/>
          <p14:tracePt t="33000" x="4273550" y="3879850"/>
          <p14:tracePt t="33017" x="4273550" y="3886200"/>
          <p14:tracePt t="33034" x="4273550" y="3892550"/>
          <p14:tracePt t="33699" x="4267200" y="3905250"/>
          <p14:tracePt t="33709" x="4267200" y="3911600"/>
          <p14:tracePt t="33719" x="4260850" y="3930650"/>
          <p14:tracePt t="33734" x="4254500" y="3949700"/>
          <p14:tracePt t="33750" x="4229100" y="4019550"/>
          <p14:tracePt t="33767" x="4210050" y="4064000"/>
          <p14:tracePt t="33784" x="4191000" y="4159250"/>
          <p14:tracePt t="33801" x="4165600" y="4254500"/>
          <p14:tracePt t="33817" x="4159250" y="4292600"/>
          <p14:tracePt t="33834" x="4159250" y="4400550"/>
          <p14:tracePt t="33850" x="4159250" y="4502150"/>
          <p14:tracePt t="33867" x="4165600" y="4572000"/>
          <p14:tracePt t="33883" x="4191000" y="4660900"/>
          <p14:tracePt t="33900" x="4203700" y="4686300"/>
          <p14:tracePt t="33917" x="4229100" y="4730750"/>
          <p14:tracePt t="33933" x="4254500" y="4768850"/>
          <p14:tracePt t="33950" x="4273550" y="4794250"/>
          <p14:tracePt t="33967" x="4330700" y="4851400"/>
          <p14:tracePt t="33983" x="4438650" y="4953000"/>
          <p14:tracePt t="34000" x="4508500" y="5003800"/>
          <p14:tracePt t="34017" x="4635500" y="5092700"/>
          <p14:tracePt t="34033" x="4749800" y="5149850"/>
          <p14:tracePt t="34051" x="4806950" y="5175250"/>
          <p14:tracePt t="34067" x="4914900" y="5207000"/>
          <p14:tracePt t="34084" x="5016500" y="5232400"/>
          <p14:tracePt t="34100" x="5073650" y="5245100"/>
          <p14:tracePt t="34118" x="5181600" y="5276850"/>
          <p14:tracePt t="34133" x="5308600" y="5308600"/>
          <p14:tracePt t="34150" x="5372100" y="5327650"/>
          <p14:tracePt t="34167" x="5480050" y="5340350"/>
          <p14:tracePt t="34183" x="5537200" y="5353050"/>
          <p14:tracePt t="34200" x="5651500" y="5353050"/>
          <p14:tracePt t="34217" x="5765800" y="5327650"/>
          <p14:tracePt t="34233" x="5810250" y="5308600"/>
          <p14:tracePt t="34250" x="5873750" y="5276850"/>
          <p14:tracePt t="34267" x="5924550" y="5251450"/>
          <p14:tracePt t="34283" x="5949950" y="5226050"/>
          <p14:tracePt t="34300" x="6019800" y="5187950"/>
          <p14:tracePt t="34316" x="6089650" y="5143500"/>
          <p14:tracePt t="34333" x="6108700" y="5124450"/>
          <p14:tracePt t="34350" x="6134100" y="5105400"/>
          <p14:tracePt t="34367" x="6140450" y="5099050"/>
          <p14:tracePt t="34384" x="6140450" y="5092700"/>
          <p14:tracePt t="34400" x="6146800" y="5086350"/>
          <p14:tracePt t="34418" x="6153150" y="5060950"/>
          <p14:tracePt t="34433" x="6153150" y="5054600"/>
          <p14:tracePt t="34450" x="6153150" y="5016500"/>
          <p14:tracePt t="34466" x="6153150" y="5003800"/>
          <p14:tracePt t="34483" x="6140450" y="4959350"/>
          <p14:tracePt t="34500" x="6121400" y="4927600"/>
          <p14:tracePt t="34516" x="6115050" y="4908550"/>
          <p14:tracePt t="34533" x="6089650" y="4870450"/>
          <p14:tracePt t="34550" x="6076950" y="4832350"/>
          <p14:tracePt t="34566" x="6064250" y="4813300"/>
          <p14:tracePt t="34583" x="6032500" y="4756150"/>
          <p14:tracePt t="34599" x="5988050" y="4711700"/>
          <p14:tracePt t="34616" x="5975350" y="4686300"/>
          <p14:tracePt t="34633" x="5943600" y="4648200"/>
          <p14:tracePt t="34650" x="5905500" y="4616450"/>
          <p14:tracePt t="34666" x="5873750" y="4591050"/>
          <p14:tracePt t="34683" x="5829300" y="4546600"/>
          <p14:tracePt t="34700" x="5791200" y="4521200"/>
          <p14:tracePt t="34716" x="5734050" y="4483100"/>
          <p14:tracePt t="34733" x="5683250" y="4457700"/>
          <p14:tracePt t="34749" x="5664200" y="4445000"/>
          <p14:tracePt t="34766" x="5626100" y="4432300"/>
          <p14:tracePt t="34783" x="5588000" y="4425950"/>
          <p14:tracePt t="34799" x="5575300" y="4419600"/>
          <p14:tracePt t="34816" x="5530850" y="4419600"/>
          <p14:tracePt t="34833" x="5499100" y="4419600"/>
          <p14:tracePt t="34849" x="5473700" y="4419600"/>
          <p14:tracePt t="34866" x="5429250" y="4425950"/>
          <p14:tracePt t="34883" x="5384800" y="4445000"/>
          <p14:tracePt t="34899" x="5365750" y="4457700"/>
          <p14:tracePt t="34916" x="5327650" y="4476750"/>
          <p14:tracePt t="34933" x="5308600" y="4489450"/>
          <p14:tracePt t="34949" x="5289550" y="4508500"/>
          <p14:tracePt t="34966" x="5264150" y="4527550"/>
          <p14:tracePt t="34983" x="5251450" y="4540250"/>
          <p14:tracePt t="34999" x="5232400" y="4572000"/>
          <p14:tracePt t="35016" x="5207000" y="4616450"/>
          <p14:tracePt t="35033" x="5194300" y="4641850"/>
          <p14:tracePt t="35049" x="5175250" y="4699000"/>
          <p14:tracePt t="35066" x="5162550" y="4743450"/>
          <p14:tracePt t="35083" x="5162550" y="4762500"/>
          <p14:tracePt t="35100" x="5156200" y="4787900"/>
          <p14:tracePt t="35116" x="5156200" y="4819650"/>
          <p14:tracePt t="35133" x="5156200" y="4838700"/>
          <p14:tracePt t="35149" x="5156200" y="4889500"/>
          <p14:tracePt t="35167" x="5162550" y="4953000"/>
          <p14:tracePt t="35183" x="5175250" y="4991100"/>
          <p14:tracePt t="35199" x="5194300" y="5029200"/>
          <p14:tracePt t="35216" x="5200650" y="5048250"/>
          <p14:tracePt t="35232" x="5219700" y="5080000"/>
          <p14:tracePt t="35249" x="5232400" y="5099050"/>
          <p14:tracePt t="35266" x="5245100" y="5105400"/>
          <p14:tracePt t="35282" x="5276850" y="5124450"/>
          <p14:tracePt t="35299" x="5321300" y="5143500"/>
          <p14:tracePt t="35316" x="5340350" y="5149850"/>
          <p14:tracePt t="35332" x="5384800" y="5156200"/>
          <p14:tracePt t="35349" x="5410200" y="5156200"/>
          <p14:tracePt t="35366" x="5422900" y="5156200"/>
          <p14:tracePt t="35383" x="5454650" y="5149850"/>
          <p14:tracePt t="35400" x="5492750" y="5124450"/>
          <p14:tracePt t="35416" x="5505450" y="5111750"/>
          <p14:tracePt t="35432" x="5530850" y="5092700"/>
          <p14:tracePt t="35449" x="5537200" y="5086350"/>
          <p14:tracePt t="35466" x="5543550" y="5080000"/>
          <p14:tracePt t="35482" x="5549900" y="5073650"/>
          <p14:tracePt t="35517" x="5556250" y="5060950"/>
          <p14:tracePt t="35532" x="5568950" y="5035550"/>
          <p14:tracePt t="35549" x="5568950" y="5016500"/>
          <p14:tracePt t="35566" x="5575300" y="4997450"/>
          <p14:tracePt t="35582" x="5575300" y="4978400"/>
          <p14:tracePt t="35599" x="5575300" y="4972050"/>
          <p14:tracePt t="35616" x="5581650" y="4959350"/>
          <p14:tracePt t="35633" x="5581650" y="4921250"/>
          <p14:tracePt t="35649" x="5581650" y="4895850"/>
          <p14:tracePt t="35666" x="5581650" y="4845050"/>
          <p14:tracePt t="35682" x="5575300" y="4819650"/>
          <p14:tracePt t="35699" x="5568950" y="4781550"/>
          <p14:tracePt t="35716" x="5556250" y="4756150"/>
          <p14:tracePt t="35732" x="5549900" y="4743450"/>
          <p14:tracePt t="35749" x="5543550" y="4711700"/>
          <p14:tracePt t="35766" x="5524500" y="4667250"/>
          <p14:tracePt t="35782" x="5511800" y="4648200"/>
          <p14:tracePt t="35799" x="5499100" y="4622800"/>
          <p14:tracePt t="35815" x="5486400" y="4597400"/>
          <p14:tracePt t="35849" x="5473700" y="4578350"/>
          <p14:tracePt t="35865" x="5467350" y="4578350"/>
          <p14:tracePt t="35882" x="5467350" y="4572000"/>
          <p14:tracePt t="35899" x="5448300" y="4565650"/>
          <p14:tracePt t="35916" x="5448300" y="4559300"/>
          <p14:tracePt t="35932" x="5435600" y="4559300"/>
          <p14:tracePt t="35949" x="5416550" y="4552950"/>
          <p14:tracePt t="35965" x="5403850" y="4552950"/>
          <p14:tracePt t="35982" x="5378450" y="4552950"/>
          <p14:tracePt t="35999" x="5353050" y="4552950"/>
          <p14:tracePt t="36015" x="5340350" y="4552950"/>
          <p14:tracePt t="36032" x="5327650" y="4552950"/>
          <p14:tracePt t="36049" x="5314950" y="4552950"/>
          <p14:tracePt t="36065" x="5308600" y="4552950"/>
          <p14:tracePt t="36082" x="5302250" y="4559300"/>
          <p14:tracePt t="36099" x="5289550" y="4565650"/>
          <p14:tracePt t="36132" x="5283200" y="4578350"/>
          <p14:tracePt t="36149" x="5270500" y="4603750"/>
          <p14:tracePt t="36167" x="5264150" y="4622800"/>
          <p14:tracePt t="36171" x="5257800" y="4641850"/>
          <p14:tracePt t="36182" x="5251450" y="4654550"/>
          <p14:tracePt t="36198" x="5245100" y="4667250"/>
          <p14:tracePt t="36215" x="5245100" y="4686300"/>
          <p14:tracePt t="36232" x="5245100" y="4705350"/>
          <p14:tracePt t="36248" x="5245100" y="4711700"/>
          <p14:tracePt t="36265" x="5245100" y="4749800"/>
          <p14:tracePt t="36283" x="5245100" y="4794250"/>
          <p14:tracePt t="36298" x="5245100" y="4819650"/>
          <p14:tracePt t="36315" x="5245100" y="4857750"/>
          <p14:tracePt t="36332" x="5257800" y="4889500"/>
          <p14:tracePt t="36348" x="5264150" y="4902200"/>
          <p14:tracePt t="36365" x="5276850" y="4921250"/>
          <p14:tracePt t="36383" x="5283200" y="4933950"/>
          <p14:tracePt t="36398" x="5289550" y="4946650"/>
          <p14:tracePt t="36415" x="5308600" y="4965700"/>
          <p14:tracePt t="36432" x="5327650" y="4997450"/>
          <p14:tracePt t="36449" x="5340350" y="5010150"/>
          <p14:tracePt t="36465" x="5359400" y="5035550"/>
          <p14:tracePt t="36482" x="5372100" y="5054600"/>
          <p14:tracePt t="36498" x="5384800" y="5067300"/>
          <p14:tracePt t="36515" x="5391150" y="5080000"/>
          <p14:tracePt t="36532" x="5397500" y="5086350"/>
          <p14:tracePt t="36548" x="5410200" y="5092700"/>
          <p14:tracePt t="36565" x="5416550" y="5099050"/>
          <p14:tracePt t="36598" x="5422900" y="5099050"/>
          <p14:tracePt t="36647" x="5429250" y="5099050"/>
          <p14:tracePt t="36758" x="5435600" y="5099050"/>
          <p14:tracePt t="37659" x="5435600" y="5092700"/>
          <p14:tracePt t="37669" x="5435600" y="5067300"/>
          <p14:tracePt t="37679" x="5441950" y="5029200"/>
          <p14:tracePt t="37689" x="5441950" y="4965700"/>
          <p14:tracePt t="37699" x="5448300" y="4902200"/>
          <p14:tracePt t="37714" x="5448300" y="4838700"/>
          <p14:tracePt t="37731" x="5448300" y="4749800"/>
          <p14:tracePt t="37747" x="5448300" y="4718050"/>
          <p14:tracePt t="37764" x="5448300" y="4629150"/>
          <p14:tracePt t="37782" x="5441950" y="4540250"/>
          <p14:tracePt t="37797" x="5435600" y="4495800"/>
          <p14:tracePt t="37814" x="5422900" y="4445000"/>
          <p14:tracePt t="37831" x="5410200" y="4400550"/>
          <p14:tracePt t="37847" x="5403850" y="4387850"/>
          <p14:tracePt t="37864" x="5391150" y="4337050"/>
          <p14:tracePt t="37881" x="5372100" y="4286250"/>
          <p14:tracePt t="37897" x="5359400" y="4267200"/>
          <p14:tracePt t="37914" x="5340350" y="4235450"/>
          <p14:tracePt t="37931" x="5327650" y="4216400"/>
          <p14:tracePt t="37947" x="5308600" y="4184650"/>
          <p14:tracePt t="37964" x="5270500" y="4152900"/>
          <p14:tracePt t="37981" x="5251450" y="4133850"/>
          <p14:tracePt t="37997" x="5207000" y="4108450"/>
          <p14:tracePt t="38014" x="5162550" y="4083050"/>
          <p14:tracePt t="38031" x="5149850" y="4076700"/>
          <p14:tracePt t="38047" x="5105400" y="4057650"/>
          <p14:tracePt t="38064" x="5060950" y="4044950"/>
          <p14:tracePt t="38081" x="5048250" y="4038600"/>
          <p14:tracePt t="38097" x="5003800" y="4032250"/>
          <p14:tracePt t="38114" x="4972050" y="4025900"/>
          <p14:tracePt t="38130" x="4953000" y="4025900"/>
          <p14:tracePt t="38147" x="4908550" y="4019550"/>
          <p14:tracePt t="38165" x="4870450" y="4019550"/>
          <p14:tracePt t="38180" x="4845050" y="4019550"/>
          <p14:tracePt t="38197" x="4794250" y="4019550"/>
          <p14:tracePt t="38214" x="4762500" y="4019550"/>
          <p14:tracePt t="38230" x="4711700" y="4019550"/>
          <p14:tracePt t="38247" x="4673600" y="4019550"/>
          <p14:tracePt t="38264" x="4648200" y="4019550"/>
          <p14:tracePt t="38280" x="4597400" y="4025900"/>
          <p14:tracePt t="38297" x="4552950" y="4038600"/>
          <p14:tracePt t="38314" x="4527550" y="4044950"/>
          <p14:tracePt t="38330" x="4476750" y="4064000"/>
          <p14:tracePt t="38347" x="4432300" y="4076700"/>
          <p14:tracePt t="38364" x="4406900" y="4089400"/>
          <p14:tracePt t="38380" x="4375150" y="4102100"/>
          <p14:tracePt t="38398" x="4343400" y="4114800"/>
          <p14:tracePt t="38414" x="4330700" y="4121150"/>
          <p14:tracePt t="38430" x="4305300" y="4133850"/>
          <p14:tracePt t="38447" x="4292600" y="4140200"/>
          <p14:tracePt t="38464" x="4273550" y="4152900"/>
          <p14:tracePt t="38480" x="4260850" y="4152900"/>
          <p14:tracePt t="38497" x="4260850" y="4159250"/>
          <p14:tracePt t="38514" x="4254500" y="4159250"/>
          <p14:tracePt t="38530" x="4248150" y="4165600"/>
          <p14:tracePt t="38561" x="4248150" y="4171950"/>
          <p14:tracePt t="38591" x="4241800" y="4184650"/>
          <p14:tracePt t="38601" x="4241800" y="4191000"/>
          <p14:tracePt t="38611" x="4241800" y="4203700"/>
          <p14:tracePt t="38621" x="4241800" y="4222750"/>
          <p14:tracePt t="38632" x="4241800" y="4229100"/>
          <p14:tracePt t="38647" x="4241800" y="4248150"/>
          <p14:tracePt t="38663" x="4241800" y="4273550"/>
          <p14:tracePt t="38680" x="4241800" y="4292600"/>
          <p14:tracePt t="38697" x="4248150" y="4324350"/>
          <p14:tracePt t="38713" x="4267200" y="4368800"/>
          <p14:tracePt t="38730" x="4292600" y="4394200"/>
          <p14:tracePt t="38747" x="4318000" y="4432300"/>
          <p14:tracePt t="38763" x="4356100" y="4464050"/>
          <p14:tracePt t="38780" x="4381500" y="4483100"/>
          <p14:tracePt t="38797" x="4445000" y="4508500"/>
          <p14:tracePt t="38813" x="4514850" y="4533900"/>
          <p14:tracePt t="38830" x="4559300" y="4546600"/>
          <p14:tracePt t="38847" x="4654550" y="4572000"/>
          <p14:tracePt t="38863" x="4705350" y="4578350"/>
          <p14:tracePt t="38880" x="4813300" y="4578350"/>
          <p14:tracePt t="38897" x="4902200" y="4578350"/>
          <p14:tracePt t="38914" x="4946650" y="4572000"/>
          <p14:tracePt t="38930" x="4972050" y="4572000"/>
          <p14:tracePt t="38947" x="5022850" y="4559300"/>
          <p14:tracePt t="38963" x="5054600" y="4552950"/>
          <p14:tracePt t="38980" x="5111750" y="4540250"/>
          <p14:tracePt t="38996" x="5181600" y="4527550"/>
          <p14:tracePt t="39013" x="5219700" y="4521200"/>
          <p14:tracePt t="39030" x="5264150" y="4508500"/>
          <p14:tracePt t="39046" x="5334000" y="4502150"/>
          <p14:tracePt t="39063" x="5365750" y="4489450"/>
          <p14:tracePt t="39080" x="5429250" y="4476750"/>
          <p14:tracePt t="39096" x="5461000" y="4476750"/>
          <p14:tracePt t="39113" x="5480050" y="4476750"/>
          <p14:tracePt t="39130" x="5511800" y="4476750"/>
          <p14:tracePt t="39147" x="5556250" y="4470400"/>
          <p14:tracePt t="39163" x="5568950" y="4470400"/>
          <p14:tracePt t="39180" x="5607050" y="4457700"/>
          <p14:tracePt t="39196" x="5632450" y="4457700"/>
          <p14:tracePt t="39213" x="5664200" y="4445000"/>
          <p14:tracePt t="39230" x="5702300" y="4432300"/>
          <p14:tracePt t="39246" x="5715000" y="4419600"/>
          <p14:tracePt t="39263" x="5740400" y="4413250"/>
          <p14:tracePt t="39280" x="5746750" y="4400550"/>
          <p14:tracePt t="39296" x="5753100" y="4400550"/>
          <p14:tracePt t="39313" x="5753100" y="4394200"/>
          <p14:tracePt t="39330" x="5759450" y="4394200"/>
          <p14:tracePt t="39363" x="5759450" y="4387850"/>
          <p14:tracePt t="39380" x="5759450" y="4368800"/>
          <p14:tracePt t="39396" x="5759450" y="4356100"/>
          <p14:tracePt t="39413" x="5753100" y="4337050"/>
          <p14:tracePt t="39430" x="5740400" y="4311650"/>
          <p14:tracePt t="39446" x="5734050" y="4305300"/>
          <p14:tracePt t="39463" x="5721350" y="4286250"/>
          <p14:tracePt t="39479" x="5715000" y="4279900"/>
          <p14:tracePt t="39496" x="5689600" y="4254500"/>
          <p14:tracePt t="39513" x="5657850" y="4222750"/>
          <p14:tracePt t="39529" x="5638800" y="4210050"/>
          <p14:tracePt t="39546" x="5600700" y="4178300"/>
          <p14:tracePt t="39563" x="5562600" y="4152900"/>
          <p14:tracePt t="39579" x="5543550" y="4133850"/>
          <p14:tracePt t="39596" x="5499100" y="4108450"/>
          <p14:tracePt t="39613" x="5454650" y="4089400"/>
          <p14:tracePt t="39629" x="5435600" y="4076700"/>
          <p14:tracePt t="39646" x="5403850" y="4064000"/>
          <p14:tracePt t="39663" x="5372100" y="4044950"/>
          <p14:tracePt t="39679" x="5359400" y="4038600"/>
          <p14:tracePt t="39697" x="5321300" y="4019550"/>
          <p14:tracePt t="39713" x="5302250" y="4013200"/>
          <p14:tracePt t="39729" x="5270500" y="4000500"/>
          <p14:tracePt t="39746" x="5226050" y="3987800"/>
          <p14:tracePt t="39763" x="5207000" y="3981450"/>
          <p14:tracePt t="39779" x="5168900" y="3975100"/>
          <p14:tracePt t="39796" x="5124450" y="3968750"/>
          <p14:tracePt t="39813" x="5111750" y="3962400"/>
          <p14:tracePt t="39829" x="5067300" y="3962400"/>
          <p14:tracePt t="39846" x="5041900" y="3962400"/>
          <p14:tracePt t="39863" x="4978400" y="3962400"/>
          <p14:tracePt t="39879" x="4927600" y="3962400"/>
          <p14:tracePt t="39896" x="4857750" y="3962400"/>
          <p14:tracePt t="39913" x="4819650" y="3975100"/>
          <p14:tracePt t="39929" x="4775200" y="3987800"/>
          <p14:tracePt t="39946" x="4749800" y="3994150"/>
          <p14:tracePt t="39963" x="4699000" y="4013200"/>
          <p14:tracePt t="39979" x="4635500" y="4032250"/>
          <p14:tracePt t="39996" x="4610100" y="4044950"/>
          <p14:tracePt t="40012" x="4559300" y="4064000"/>
          <p14:tracePt t="40029" x="4521200" y="4083050"/>
          <p14:tracePt t="40046" x="4502150" y="4095750"/>
          <p14:tracePt t="40062" x="4457700" y="4114800"/>
          <p14:tracePt t="40079" x="4413250" y="4140200"/>
          <p14:tracePt t="40096" x="4394200" y="4146550"/>
          <p14:tracePt t="40112" x="4368800" y="4165600"/>
          <p14:tracePt t="40129" x="4343400" y="4171950"/>
          <p14:tracePt t="40146" x="4343400" y="4178300"/>
          <p14:tracePt t="40162" x="4330700" y="4184650"/>
          <p14:tracePt t="40181" x="4324350" y="4184650"/>
          <p14:tracePt t="40196" x="4318000" y="4184650"/>
          <p14:tracePt t="40212" x="4311650" y="4191000"/>
          <p14:tracePt t="40282" x="4305300" y="4197350"/>
          <p14:tracePt t="40293" x="4305300" y="4203700"/>
          <p14:tracePt t="40302" x="4298950" y="4203700"/>
          <p14:tracePt t="40313" x="4298950" y="4210050"/>
          <p14:tracePt t="40329" x="4292600" y="4222750"/>
          <p14:tracePt t="40345" x="4292600" y="4235450"/>
          <p14:tracePt t="40362" x="4292600" y="4260850"/>
          <p14:tracePt t="40379" x="4292600" y="4273550"/>
          <p14:tracePt t="40396" x="4292600" y="4292600"/>
          <p14:tracePt t="40413" x="4292600" y="4305300"/>
          <p14:tracePt t="40429" x="4292600" y="4311650"/>
          <p14:tracePt t="40446" x="4292600" y="4318000"/>
          <p14:tracePt t="40462" x="4298950" y="4324350"/>
          <p14:tracePt t="40479" x="4337050" y="4356100"/>
          <p14:tracePt t="40495" x="4432300" y="4413250"/>
          <p14:tracePt t="40513" x="4476750" y="4432300"/>
          <p14:tracePt t="40529" x="4572000" y="4470400"/>
          <p14:tracePt t="40545" x="4641850" y="4495800"/>
          <p14:tracePt t="40562" x="4667250" y="4502150"/>
          <p14:tracePt t="40579" x="4724400" y="4514850"/>
          <p14:tracePt t="40595" x="4813300" y="4527550"/>
          <p14:tracePt t="40612" x="4870450" y="4546600"/>
          <p14:tracePt t="40629" x="4965700" y="4552950"/>
          <p14:tracePt t="40646" x="5010150" y="4552950"/>
          <p14:tracePt t="40662" x="5086350" y="4552950"/>
          <p14:tracePt t="40679" x="5130800" y="4552950"/>
          <p14:tracePt t="40695" x="5162550" y="4552950"/>
          <p14:tracePt t="40712" x="5238750" y="4552950"/>
          <p14:tracePt t="40728" x="5314950" y="4552950"/>
          <p14:tracePt t="40745" x="5359400" y="4546600"/>
          <p14:tracePt t="40762" x="5441950" y="4527550"/>
          <p14:tracePt t="40779" x="5499100" y="4521200"/>
          <p14:tracePt t="40795" x="5530850" y="4514850"/>
          <p14:tracePt t="40812" x="5575300" y="4508500"/>
          <p14:tracePt t="40828" x="5607050" y="4508500"/>
          <p14:tracePt t="40845" x="5619750" y="4508500"/>
          <p14:tracePt t="40862" x="5632450" y="4508500"/>
          <p14:tracePt t="40879" x="5645150" y="4508500"/>
          <p14:tracePt t="40895" x="5657850" y="4502150"/>
          <p14:tracePt t="40912" x="5683250" y="4502150"/>
          <p14:tracePt t="40929" x="5702300" y="4495800"/>
          <p14:tracePt t="40945" x="5721350" y="4489450"/>
          <p14:tracePt t="40962" x="5727700" y="4483100"/>
          <p14:tracePt t="40978" x="5734050" y="4483100"/>
          <p14:tracePt t="40995" x="5740400" y="4483100"/>
          <p14:tracePt t="41012" x="5746750" y="4483100"/>
          <p14:tracePt t="41028" x="5746750" y="4476750"/>
          <p14:tracePt t="41062" x="5746750" y="4470400"/>
          <p14:tracePt t="41078" x="5746750" y="4464050"/>
          <p14:tracePt t="41095" x="5746750" y="4457700"/>
          <p14:tracePt t="41112" x="5746750" y="4445000"/>
          <p14:tracePt t="41128" x="5746750" y="4425950"/>
          <p14:tracePt t="41145" x="5746750" y="4400550"/>
          <p14:tracePt t="41162" x="5740400" y="4368800"/>
          <p14:tracePt t="41178" x="5734050" y="4362450"/>
          <p14:tracePt t="41195" x="5715000" y="4337050"/>
          <p14:tracePt t="41212" x="5702300" y="4318000"/>
          <p14:tracePt t="41228" x="5676900" y="4286250"/>
          <p14:tracePt t="41245" x="5657850" y="4248150"/>
          <p14:tracePt t="41262" x="5645150" y="4229100"/>
          <p14:tracePt t="41278" x="5626100" y="4203700"/>
          <p14:tracePt t="41295" x="5613400" y="4178300"/>
          <p14:tracePt t="41312" x="5600700" y="4171950"/>
          <p14:tracePt t="41328" x="5575300" y="4133850"/>
          <p14:tracePt t="41345" x="5543550" y="4108450"/>
          <p14:tracePt t="41361" x="5537200" y="4102100"/>
          <p14:tracePt t="41378" x="5505450" y="4064000"/>
          <p14:tracePt t="41395" x="5473700" y="4032250"/>
          <p14:tracePt t="41412" x="5448300" y="4013200"/>
          <p14:tracePt t="41428" x="5410200" y="3987800"/>
          <p14:tracePt t="41445" x="5391150" y="3968750"/>
          <p14:tracePt t="41461" x="5353050" y="3943350"/>
          <p14:tracePt t="41478" x="5289550" y="3924300"/>
          <p14:tracePt t="41495" x="5264150" y="3911600"/>
          <p14:tracePt t="41511" x="5219700" y="3898900"/>
          <p14:tracePt t="41528" x="5149850" y="3892550"/>
          <p14:tracePt t="41545" x="5105400" y="3892550"/>
          <p14:tracePt t="41561" x="5022850" y="3892550"/>
          <p14:tracePt t="41578" x="4946650" y="3892550"/>
          <p14:tracePt t="41595" x="4902200" y="3892550"/>
          <p14:tracePt t="41611" x="4838700" y="3917950"/>
          <p14:tracePt t="41628" x="4806950" y="3924300"/>
          <p14:tracePt t="41645" x="4730750" y="3949700"/>
          <p14:tracePt t="41661" x="4648200" y="3987800"/>
          <p14:tracePt t="41678" x="4603750" y="4013200"/>
          <p14:tracePt t="41695" x="4540250" y="4057650"/>
          <p14:tracePt t="41711" x="4476750" y="4089400"/>
          <p14:tracePt t="41728" x="4445000" y="4108450"/>
          <p14:tracePt t="41745" x="4406900" y="4133850"/>
          <p14:tracePt t="41761" x="4375150" y="4152900"/>
          <p14:tracePt t="41778" x="4362450" y="4165600"/>
          <p14:tracePt t="41795" x="4349750" y="4171950"/>
          <p14:tracePt t="41811" x="4337050" y="4178300"/>
          <p14:tracePt t="41828" x="4324350" y="4184650"/>
          <p14:tracePt t="41844" x="4318000" y="4191000"/>
          <p14:tracePt t="41878" x="4311650" y="4191000"/>
          <p14:tracePt t="41894" x="4305300" y="4191000"/>
          <p14:tracePt t="42055" x="4305300" y="4197350"/>
          <p14:tracePt t="42075" x="4305300" y="4203700"/>
          <p14:tracePt t="42115" x="4305300" y="4210050"/>
          <p14:tracePt t="42125" x="4305300" y="4216400"/>
          <p14:tracePt t="42136" x="4318000" y="4222750"/>
          <p14:tracePt t="42146" x="4324350" y="4229100"/>
          <p14:tracePt t="42161" x="4337050" y="4241800"/>
          <p14:tracePt t="42178" x="4356100" y="4254500"/>
          <p14:tracePt t="42194" x="4368800" y="4267200"/>
          <p14:tracePt t="42211" x="4387850" y="4267200"/>
          <p14:tracePt t="42228" x="4394200" y="4273550"/>
          <p14:tracePt t="42244" x="4400550" y="4279900"/>
          <p14:tracePt t="42261" x="4406900" y="4279900"/>
          <p14:tracePt t="42277" x="4438650" y="4292600"/>
          <p14:tracePt t="42294" x="4451350" y="4292600"/>
          <p14:tracePt t="42311" x="4514850" y="4305300"/>
          <p14:tracePt t="42327" x="4603750" y="4324350"/>
          <p14:tracePt t="42344" x="4654550" y="4337050"/>
          <p14:tracePt t="42361" x="4806950" y="4356100"/>
          <p14:tracePt t="42377" x="4946650" y="4362450"/>
          <p14:tracePt t="42394" x="4997450" y="4362450"/>
          <p14:tracePt t="42411" x="5067300" y="4362450"/>
          <p14:tracePt t="42428" x="5111750" y="4362450"/>
          <p14:tracePt t="42444" x="5130800" y="4362450"/>
          <p14:tracePt t="42461" x="5162550" y="4362450"/>
          <p14:tracePt t="42477" x="5181600" y="4362450"/>
          <p14:tracePt t="42494" x="5213350" y="4362450"/>
          <p14:tracePt t="42511" x="5251450" y="4362450"/>
          <p14:tracePt t="42527" x="5270500" y="4362450"/>
          <p14:tracePt t="42544" x="5321300" y="4362450"/>
          <p14:tracePt t="42561" x="5365750" y="4362450"/>
          <p14:tracePt t="42577" x="5384800" y="4362450"/>
          <p14:tracePt t="42594" x="5422900" y="4362450"/>
          <p14:tracePt t="42610" x="5448300" y="4362450"/>
          <p14:tracePt t="42627" x="5461000" y="4362450"/>
          <p14:tracePt t="42644" x="5480050" y="4362450"/>
          <p14:tracePt t="42661" x="5492750" y="4362450"/>
          <p14:tracePt t="42682" x="5499100" y="4362450"/>
          <p14:tracePt t="42694" x="5505450" y="4362450"/>
          <p14:tracePt t="44459" x="5505450" y="4349750"/>
          <p14:tracePt t="44469" x="5505450" y="4343400"/>
          <p14:tracePt t="44479" x="5505450" y="4330700"/>
          <p14:tracePt t="44493" x="5505450" y="4318000"/>
          <p14:tracePt t="44510" x="5505450" y="4311650"/>
          <p14:tracePt t="44526" x="5505450" y="4305300"/>
          <p14:tracePt t="44571" x="5505450" y="4298950"/>
          <p14:tracePt t="44925" x="5492750" y="4298950"/>
          <p14:tracePt t="44935" x="5486400" y="4298950"/>
          <p14:tracePt t="44945" x="5473700" y="4298950"/>
          <p14:tracePt t="44959" x="5461000" y="4298950"/>
          <p14:tracePt t="44975" x="5422900" y="4298950"/>
          <p14:tracePt t="44992" x="5403850" y="4298950"/>
          <p14:tracePt t="45009" x="5365750" y="4298950"/>
          <p14:tracePt t="45026" x="5340350" y="4298950"/>
          <p14:tracePt t="45043" x="5295900" y="4298950"/>
          <p14:tracePt t="45059" x="5238750" y="4305300"/>
          <p14:tracePt t="45076" x="5168900" y="4318000"/>
          <p14:tracePt t="45092" x="5143500" y="4318000"/>
          <p14:tracePt t="45109" x="5086350" y="4324350"/>
          <p14:tracePt t="45125" x="5067300" y="4330700"/>
          <p14:tracePt t="45142" x="5029200" y="4330700"/>
          <p14:tracePt t="45159" x="4991100" y="4337050"/>
          <p14:tracePt t="45175" x="4972050" y="4337050"/>
          <p14:tracePt t="45192" x="4933950" y="4337050"/>
          <p14:tracePt t="45209" x="4895850" y="4337050"/>
          <p14:tracePt t="45225" x="4883150" y="4337050"/>
          <p14:tracePt t="45242" x="4838700" y="4337050"/>
          <p14:tracePt t="45259" x="4800600" y="4337050"/>
          <p14:tracePt t="45275" x="4781550" y="4337050"/>
          <p14:tracePt t="45292" x="4749800" y="4337050"/>
          <p14:tracePt t="45309" x="4705350" y="4337050"/>
          <p14:tracePt t="45325" x="4692650" y="4337050"/>
          <p14:tracePt t="45342" x="4648200" y="4337050"/>
          <p14:tracePt t="45359" x="4635500" y="4337050"/>
          <p14:tracePt t="45375" x="4597400" y="4337050"/>
          <p14:tracePt t="45392" x="4565650" y="4337050"/>
          <p14:tracePt t="45409" x="4552950" y="4337050"/>
          <p14:tracePt t="45425" x="4533900" y="4337050"/>
          <p14:tracePt t="45442" x="4508500" y="4330700"/>
          <p14:tracePt t="45459" x="4495800" y="4330700"/>
          <p14:tracePt t="45476" x="4476750" y="4324350"/>
          <p14:tracePt t="45492" x="4464050" y="4318000"/>
          <p14:tracePt t="45509" x="4464050" y="4311650"/>
          <p14:tracePt t="45525" x="4451350" y="4311650"/>
          <p14:tracePt t="45542" x="4451350" y="4305300"/>
          <p14:tracePt t="45558" x="4445000" y="4305300"/>
          <p14:tracePt t="45604" x="4445000" y="4298950"/>
          <p14:tracePt t="45614" x="4438650" y="4298950"/>
          <p14:tracePt t="45634" x="4438650" y="4292600"/>
          <p14:tracePt t="45695" x="4445000" y="4292600"/>
          <p14:tracePt t="45705" x="4457700" y="4292600"/>
          <p14:tracePt t="45715" x="4476750" y="4292600"/>
          <p14:tracePt t="45726" x="4502150" y="4292600"/>
          <p14:tracePt t="45742" x="4521200" y="4292600"/>
          <p14:tracePt t="45758" x="4572000" y="4292600"/>
          <p14:tracePt t="45775" x="4591050" y="4292600"/>
          <p14:tracePt t="45792" x="4635500" y="4292600"/>
          <p14:tracePt t="45808" x="4679950" y="4298950"/>
          <p14:tracePt t="45826" x="4724400" y="4305300"/>
          <p14:tracePt t="45842" x="4756150" y="4311650"/>
          <p14:tracePt t="45858" x="4813300" y="4318000"/>
          <p14:tracePt t="45875" x="4838700" y="4318000"/>
          <p14:tracePt t="45892" x="4883150" y="4318000"/>
          <p14:tracePt t="45908" x="4927600" y="4318000"/>
          <p14:tracePt t="45925" x="4953000" y="4318000"/>
          <p14:tracePt t="45942" x="4991100" y="4318000"/>
          <p14:tracePt t="45958" x="5029200" y="4318000"/>
          <p14:tracePt t="45975" x="5054600" y="4318000"/>
          <p14:tracePt t="45992" x="5099050" y="4318000"/>
          <p14:tracePt t="46008" x="5137150" y="4318000"/>
          <p14:tracePt t="46025" x="5156200" y="4318000"/>
          <p14:tracePt t="46041" x="5181600" y="4318000"/>
          <p14:tracePt t="46059" x="5207000" y="4318000"/>
          <p14:tracePt t="46075" x="5226050" y="4318000"/>
          <p14:tracePt t="46091" x="5251450" y="4318000"/>
          <p14:tracePt t="46108" x="5264150" y="4318000"/>
          <p14:tracePt t="46125" x="5283200" y="4318000"/>
          <p14:tracePt t="46141" x="5302250" y="4318000"/>
          <p14:tracePt t="46158" x="5321300" y="4318000"/>
          <p14:tracePt t="46161" x="5327650" y="4318000"/>
          <p14:tracePt t="46175" x="5340350" y="4318000"/>
          <p14:tracePt t="46191" x="5359400" y="4318000"/>
          <p14:tracePt t="46208" x="5372100" y="4318000"/>
          <p14:tracePt t="46225" x="5391150" y="4318000"/>
          <p14:tracePt t="46242" x="5410200" y="4311650"/>
          <p14:tracePt t="46258" x="5416550" y="4311650"/>
          <p14:tracePt t="46275" x="5429250" y="4305300"/>
          <p14:tracePt t="46292" x="5441950" y="4305300"/>
          <p14:tracePt t="46308" x="5448300" y="4305300"/>
          <p14:tracePt t="46325" x="5454650" y="4305300"/>
          <p14:tracePt t="46342" x="5461000" y="4305300"/>
          <p14:tracePt t="46358" x="5467350" y="4305300"/>
          <p14:tracePt t="46375" x="5480050" y="4298950"/>
          <p14:tracePt t="46391" x="5486400" y="4298950"/>
          <p14:tracePt t="46408" x="5505450" y="4292600"/>
          <p14:tracePt t="46425" x="5518150" y="4286250"/>
          <p14:tracePt t="46441" x="5524500" y="4286250"/>
          <p14:tracePt t="46458" x="5530850" y="4286250"/>
          <p14:tracePt t="46474" x="5537200" y="4286250"/>
          <p14:tracePt t="46880" x="5543550" y="4286250"/>
          <p14:tracePt t="47843" x="5537200" y="4279900"/>
          <p14:tracePt t="47852" x="5524500" y="4279900"/>
          <p14:tracePt t="47862" x="5505450" y="4279900"/>
          <p14:tracePt t="47873" x="5499100" y="4279900"/>
          <p14:tracePt t="47890" x="5480050" y="4279900"/>
          <p14:tracePt t="47907" x="5448300" y="4279900"/>
          <p14:tracePt t="47923" x="5416550" y="4279900"/>
          <p14:tracePt t="47940" x="5391150" y="4279900"/>
          <p14:tracePt t="47957" x="5334000" y="4279900"/>
          <p14:tracePt t="47973" x="5257800" y="4279900"/>
          <p14:tracePt t="47990" x="5219700" y="4279900"/>
          <p14:tracePt t="48007" x="5130800" y="4279900"/>
          <p14:tracePt t="48024" x="5086350" y="4279900"/>
          <p14:tracePt t="48040" x="5016500" y="4286250"/>
          <p14:tracePt t="48057" x="4972050" y="4292600"/>
          <p14:tracePt t="48074" x="4927600" y="4298950"/>
          <p14:tracePt t="48090" x="4908550" y="4298950"/>
          <p14:tracePt t="48107" x="4864100" y="4305300"/>
          <p14:tracePt t="48123" x="4838700" y="4305300"/>
          <p14:tracePt t="48140" x="4794250" y="4311650"/>
          <p14:tracePt t="48157" x="4743450" y="4311650"/>
          <p14:tracePt t="48173" x="4724400" y="4311650"/>
          <p14:tracePt t="48190" x="4679950" y="4318000"/>
          <p14:tracePt t="48207" x="4641850" y="4318000"/>
          <p14:tracePt t="48223" x="4622800" y="4318000"/>
          <p14:tracePt t="48240" x="4603750" y="4318000"/>
          <p14:tracePt t="48256" x="4578350" y="4311650"/>
          <p14:tracePt t="48290" x="4559300" y="4305300"/>
          <p14:tracePt t="48307" x="4546600" y="4305300"/>
          <p14:tracePt t="48323" x="4540250" y="4305300"/>
          <p14:tracePt t="48340" x="4521200" y="4298950"/>
          <p14:tracePt t="48356" x="4514850" y="4292600"/>
          <p14:tracePt t="48373" x="4495800" y="4286250"/>
          <p14:tracePt t="48390" x="4489450" y="4286250"/>
          <p14:tracePt t="48406" x="4483100" y="4286250"/>
          <p14:tracePt t="48440" x="4470400" y="4279900"/>
          <p14:tracePt t="48473" x="4464050" y="4279900"/>
          <p14:tracePt t="48491" x="4464050" y="4273550"/>
          <p14:tracePt t="48571" x="4457700" y="4267200"/>
          <p14:tracePt t="48844" x="4457700" y="4260850"/>
          <p14:tracePt t="48855" x="4470400" y="4260850"/>
          <p14:tracePt t="48865" x="4489450" y="4260850"/>
          <p14:tracePt t="48875" x="4514850" y="4260850"/>
          <p14:tracePt t="48890" x="4527550" y="4260850"/>
          <p14:tracePt t="48906" x="4572000" y="4260850"/>
          <p14:tracePt t="48923" x="4584700" y="4260850"/>
          <p14:tracePt t="48939" x="4616450" y="4260850"/>
          <p14:tracePt t="48956" x="4641850" y="4260850"/>
          <p14:tracePt t="48973" x="4660900" y="4260850"/>
          <p14:tracePt t="48989" x="4705350" y="4260850"/>
          <p14:tracePt t="49006" x="4756150" y="4260850"/>
          <p14:tracePt t="49023" x="4775200" y="4260850"/>
          <p14:tracePt t="49039" x="4832350" y="4260850"/>
          <p14:tracePt t="49056" x="4889500" y="4267200"/>
          <p14:tracePt t="49073" x="4914900" y="4267200"/>
          <p14:tracePt t="49090" x="4972050" y="4267200"/>
          <p14:tracePt t="49107" x="5010150" y="4273550"/>
          <p14:tracePt t="49123" x="5029200" y="4273550"/>
          <p14:tracePt t="49139" x="5073650" y="4273550"/>
          <p14:tracePt t="49156" x="5099050" y="4279900"/>
          <p14:tracePt t="49160" x="5118100" y="4279900"/>
          <p14:tracePt t="49173" x="5137150" y="4279900"/>
          <p14:tracePt t="49189" x="5181600" y="4286250"/>
          <p14:tracePt t="49206" x="5200650" y="4286250"/>
          <p14:tracePt t="49223" x="5232400" y="4286250"/>
          <p14:tracePt t="49239" x="5264150" y="4286250"/>
          <p14:tracePt t="49256" x="5283200" y="4286250"/>
          <p14:tracePt t="49272" x="5302250" y="4292600"/>
          <p14:tracePt t="49289" x="5321300" y="4292600"/>
          <p14:tracePt t="49306" x="5340350" y="4292600"/>
          <p14:tracePt t="49322" x="5365750" y="4292600"/>
          <p14:tracePt t="49340" x="5397500" y="4292600"/>
          <p14:tracePt t="49356" x="5410200" y="4292600"/>
          <p14:tracePt t="49372" x="5429250" y="4292600"/>
          <p14:tracePt t="49389" x="5435600" y="4292600"/>
          <p14:tracePt t="49406" x="5448300" y="4292600"/>
          <p14:tracePt t="49439" x="5454650" y="4292600"/>
          <p14:tracePt t="49463" x="5461000" y="4292600"/>
          <p14:tracePt t="49493" x="5467350" y="4292600"/>
          <p14:tracePt t="49513" x="5473700" y="4292600"/>
          <p14:tracePt t="49533" x="5480050" y="4292600"/>
          <p14:tracePt t="49685" x="5486400" y="4292600"/>
          <p14:tracePt t="51002" x="5486400" y="4286250"/>
          <p14:tracePt t="51022" x="5486400" y="4279900"/>
          <p14:tracePt t="51042" x="5486400" y="4273550"/>
          <p14:tracePt t="51052" x="5486400" y="4260850"/>
          <p14:tracePt t="51062" x="5486400" y="4248150"/>
          <p14:tracePt t="51073" x="5492750" y="4222750"/>
          <p14:tracePt t="51088" x="5499100" y="4178300"/>
          <p14:tracePt t="51104" x="5511800" y="4102100"/>
          <p14:tracePt t="51121" x="5518150" y="4076700"/>
          <p14:tracePt t="51138" x="5524500" y="4038600"/>
          <p14:tracePt t="51154" x="5537200" y="4019550"/>
          <p14:tracePt t="51171" x="5543550" y="4000500"/>
          <p14:tracePt t="51188" x="5556250" y="3968750"/>
          <p14:tracePt t="51204" x="5568950" y="3930650"/>
          <p14:tracePt t="51221" x="5575300" y="3917950"/>
          <p14:tracePt t="51238" x="5575300" y="3905250"/>
          <p14:tracePt t="51254" x="5581650" y="3898900"/>
          <p14:tracePt t="51288" x="5588000" y="3886200"/>
          <p14:tracePt t="51305" x="5588000" y="3879850"/>
          <p14:tracePt t="51321" x="5588000" y="3867150"/>
          <p14:tracePt t="51338" x="5594350" y="3854450"/>
          <p14:tracePt t="51355" x="5600700" y="3835400"/>
          <p14:tracePt t="51371" x="5607050" y="3816350"/>
          <p14:tracePt t="51388" x="5613400" y="3784600"/>
          <p14:tracePt t="51404" x="5619750" y="3765550"/>
          <p14:tracePt t="51421" x="5626100" y="3721100"/>
          <p14:tracePt t="51438" x="5632450" y="3695700"/>
          <p14:tracePt t="51454" x="5632450" y="3683000"/>
          <p14:tracePt t="51471" x="5638800" y="3663950"/>
          <p14:tracePt t="51488" x="5645150" y="3638550"/>
          <p14:tracePt t="51504" x="5651500" y="3625850"/>
          <p14:tracePt t="51521" x="5664200" y="3600450"/>
          <p14:tracePt t="51538" x="5670550" y="3581400"/>
          <p14:tracePt t="51555" x="5683250" y="3562350"/>
          <p14:tracePt t="51571" x="5708650" y="3536950"/>
          <p14:tracePt t="51588" x="5740400" y="3498850"/>
          <p14:tracePt t="51604" x="5746750" y="3486150"/>
          <p14:tracePt t="51621" x="5784850" y="3448050"/>
          <p14:tracePt t="51638" x="5816600" y="3429000"/>
          <p14:tracePt t="51654" x="5867400" y="3397250"/>
          <p14:tracePt t="51671" x="5969000" y="3346450"/>
          <p14:tracePt t="51687" x="6019800" y="3327400"/>
          <p14:tracePt t="51704" x="6108700" y="3295650"/>
          <p14:tracePt t="51721" x="6191250" y="3263900"/>
          <p14:tracePt t="51737" x="6223000" y="3257550"/>
          <p14:tracePt t="51754" x="6305550" y="3251200"/>
          <p14:tracePt t="51771" x="6388100" y="3244850"/>
          <p14:tracePt t="51787" x="6432550" y="3244850"/>
          <p14:tracePt t="51804" x="6540500" y="3232150"/>
          <p14:tracePt t="51822" x="6680200" y="3232150"/>
          <p14:tracePt t="51837" x="6743700" y="3232150"/>
          <p14:tracePt t="51854" x="6851650" y="3232150"/>
          <p14:tracePt t="51871" x="6889750" y="3232150"/>
          <p14:tracePt t="51888" x="6959600" y="3232150"/>
          <p14:tracePt t="51904" x="7023100" y="3238500"/>
          <p14:tracePt t="51921" x="7061200" y="3251200"/>
          <p14:tracePt t="51938" x="7143750" y="3276600"/>
          <p14:tracePt t="51954" x="7226300" y="3314700"/>
          <p14:tracePt t="51971" x="7270750" y="3340100"/>
          <p14:tracePt t="51987" x="7346950" y="3384550"/>
          <p14:tracePt t="52004" x="7410450" y="3422650"/>
          <p14:tracePt t="52021" x="7429500" y="3441700"/>
          <p14:tracePt t="52037" x="7473950" y="3460750"/>
          <p14:tracePt t="52054" x="7493000" y="3473450"/>
          <p14:tracePt t="52071" x="7524750" y="3505200"/>
          <p14:tracePt t="52087" x="7569200" y="3543300"/>
          <p14:tracePt t="52105" x="7620000" y="3600450"/>
          <p14:tracePt t="52120" x="7639050" y="3625850"/>
          <p14:tracePt t="52137" x="7677150" y="3676650"/>
          <p14:tracePt t="52154" x="7689850" y="3702050"/>
          <p14:tracePt t="52157" x="7702550" y="3714750"/>
          <p14:tracePt t="52170" x="7715250" y="3740150"/>
          <p14:tracePt t="52187" x="7753350" y="3822700"/>
          <p14:tracePt t="52204" x="7772400" y="3879850"/>
          <p14:tracePt t="52220" x="7804150" y="4025900"/>
          <p14:tracePt t="52237" x="7816850" y="4114800"/>
          <p14:tracePt t="52254" x="7816850" y="4133850"/>
          <p14:tracePt t="52270" x="7816850" y="4178300"/>
          <p14:tracePt t="52287" x="7816850" y="4222750"/>
          <p14:tracePt t="52304" x="7816850" y="4267200"/>
          <p14:tracePt t="52321" x="7816850" y="4394200"/>
          <p14:tracePt t="52337" x="7816850" y="4457700"/>
          <p14:tracePt t="52354" x="7804150" y="4546600"/>
          <p14:tracePt t="52370" x="7791450" y="4610100"/>
          <p14:tracePt t="52387" x="7791450" y="4622800"/>
          <p14:tracePt t="52404" x="7778750" y="4686300"/>
          <p14:tracePt t="52420" x="7753350" y="4781550"/>
          <p14:tracePt t="52437" x="7747000" y="4838700"/>
          <p14:tracePt t="52454" x="7721600" y="4940300"/>
          <p14:tracePt t="52470" x="7708900" y="4997450"/>
          <p14:tracePt t="52487" x="7702550" y="5035550"/>
          <p14:tracePt t="52504" x="7683500" y="5092700"/>
          <p14:tracePt t="52520" x="7664450" y="5156200"/>
          <p14:tracePt t="52537" x="7645400" y="5187950"/>
          <p14:tracePt t="52553" x="7626350" y="5251450"/>
          <p14:tracePt t="52570" x="7613650" y="5270500"/>
          <p14:tracePt t="52587" x="7588250" y="5308600"/>
          <p14:tracePt t="52603" x="7562850" y="5346700"/>
          <p14:tracePt t="52620" x="7543800" y="5365750"/>
          <p14:tracePt t="52637" x="7486650" y="5422900"/>
          <p14:tracePt t="52654" x="7391400" y="5480050"/>
          <p14:tracePt t="52670" x="7334250" y="5511800"/>
          <p14:tracePt t="52673" x="7277100" y="5537200"/>
          <p14:tracePt t="52687" x="7188200" y="5568950"/>
          <p14:tracePt t="52703" x="7004050" y="5613400"/>
          <p14:tracePt t="52720" x="6908800" y="5632450"/>
          <p14:tracePt t="52737" x="6737350" y="5638800"/>
          <p14:tracePt t="52753" x="6578600" y="5651500"/>
          <p14:tracePt t="52770" x="6496050" y="5651500"/>
          <p14:tracePt t="52787" x="6369050" y="5645150"/>
          <p14:tracePt t="52803" x="6299200" y="5632450"/>
          <p14:tracePt t="52820" x="6172200" y="5594350"/>
          <p14:tracePt t="52837" x="6026150" y="5549900"/>
          <p14:tracePt t="52854" x="5880100" y="5480050"/>
          <p14:tracePt t="52870" x="5816600" y="5441950"/>
          <p14:tracePt t="52887" x="5689600" y="5378450"/>
          <p14:tracePt t="52903" x="5645150" y="5353050"/>
          <p14:tracePt t="52921" x="5562600" y="5314950"/>
          <p14:tracePt t="52937" x="5505450" y="5289550"/>
          <p14:tracePt t="52953" x="5480050" y="5270500"/>
          <p14:tracePt t="52970" x="5429250" y="5245100"/>
          <p14:tracePt t="52986" x="5384800" y="5213350"/>
          <p14:tracePt t="53003" x="5372100" y="5200650"/>
          <p14:tracePt t="53020" x="5334000" y="5168900"/>
          <p14:tracePt t="53036" x="5289550" y="5118100"/>
          <p14:tracePt t="53053" x="5257800" y="5067300"/>
          <p14:tracePt t="53070" x="5200650" y="4972050"/>
          <p14:tracePt t="53087" x="5168900" y="4902200"/>
          <p14:tracePt t="53103" x="5156200" y="4876800"/>
          <p14:tracePt t="53120" x="5149850" y="4832350"/>
          <p14:tracePt t="53136" x="5149850" y="4819650"/>
          <p14:tracePt t="53153" x="5143500" y="4768850"/>
          <p14:tracePt t="53170" x="5143500" y="4724400"/>
          <p14:tracePt t="53186" x="5143500" y="4699000"/>
          <p14:tracePt t="53203" x="5143500" y="4654550"/>
          <p14:tracePt t="53220" x="5143500" y="4610100"/>
          <p14:tracePt t="53236" x="5143500" y="4584700"/>
          <p14:tracePt t="53253" x="5156200" y="4502150"/>
          <p14:tracePt t="53270" x="5181600" y="4406900"/>
          <p14:tracePt t="53286" x="5187950" y="4375150"/>
          <p14:tracePt t="53303" x="5207000" y="4286250"/>
          <p14:tracePt t="53320" x="5213350" y="4248150"/>
          <p14:tracePt t="53336" x="5238750" y="4178300"/>
          <p14:tracePt t="53353" x="5251450" y="4121150"/>
          <p14:tracePt t="53371" x="5270500" y="4057650"/>
          <p14:tracePt t="53386" x="5276850" y="4038600"/>
          <p14:tracePt t="53403" x="5289550" y="3975100"/>
          <p14:tracePt t="53420" x="5302250" y="3930650"/>
          <p14:tracePt t="53436" x="5327650" y="3860800"/>
          <p14:tracePt t="53453" x="5346700" y="3810000"/>
          <p14:tracePt t="53470" x="5353050" y="3784600"/>
          <p14:tracePt t="53486" x="5353050" y="3765550"/>
          <p14:tracePt t="53503" x="5365750" y="3746500"/>
          <p14:tracePt t="53519" x="5372100" y="3740150"/>
          <p14:tracePt t="53536" x="5403850" y="3683000"/>
          <p14:tracePt t="53553" x="5422900" y="3657600"/>
          <p14:tracePt t="53569" x="5473700" y="3594100"/>
          <p14:tracePt t="53586" x="5562600" y="3511550"/>
          <p14:tracePt t="53603" x="5670550" y="3429000"/>
          <p14:tracePt t="53619" x="5740400" y="3390900"/>
          <p14:tracePt t="53636" x="5886450" y="3308350"/>
          <p14:tracePt t="53653" x="5949950" y="3289300"/>
          <p14:tracePt t="53655" x="6019800" y="3263900"/>
          <p14:tracePt t="53669" x="6076950" y="3238500"/>
          <p14:tracePt t="53686" x="6172200" y="3213100"/>
          <p14:tracePt t="53703" x="6229350" y="3200400"/>
          <p14:tracePt t="53719" x="6337300" y="3181350"/>
          <p14:tracePt t="53736" x="6438900" y="3181350"/>
          <p14:tracePt t="53753" x="6489700" y="3175000"/>
          <p14:tracePt t="53769" x="6578600" y="3175000"/>
          <p14:tracePt t="53786" x="6673850" y="3175000"/>
          <p14:tracePt t="53803" x="6724650" y="3175000"/>
          <p14:tracePt t="53819" x="6813550" y="3175000"/>
          <p14:tracePt t="53836" x="6845300" y="3175000"/>
          <p14:tracePt t="53853" x="6915150" y="3181350"/>
          <p14:tracePt t="53869" x="6972300" y="3187700"/>
          <p14:tracePt t="53886" x="7004050" y="3194050"/>
          <p14:tracePt t="53904" x="7073900" y="3219450"/>
          <p14:tracePt t="53919" x="7156450" y="3244850"/>
          <p14:tracePt t="53936" x="7194550" y="3263900"/>
          <p14:tracePt t="53952" x="7258050" y="3302000"/>
          <p14:tracePt t="53969" x="7302500" y="3340100"/>
          <p14:tracePt t="53986" x="7327900" y="3365500"/>
          <p14:tracePt t="54002" x="7385050" y="3409950"/>
          <p14:tracePt t="54019" x="7442200" y="3460750"/>
          <p14:tracePt t="54036" x="7473950" y="3492500"/>
          <p14:tracePt t="54052" x="7524750" y="3556000"/>
          <p14:tracePt t="54069" x="7556500" y="3606800"/>
          <p14:tracePt t="54086" x="7594600" y="3727450"/>
          <p14:tracePt t="54102" x="7626350" y="3848100"/>
          <p14:tracePt t="54120" x="7651750" y="3949700"/>
          <p14:tracePt t="54136" x="7658100" y="4000500"/>
          <p14:tracePt t="54152" x="7677150" y="4121150"/>
          <p14:tracePt t="54169" x="7683500" y="4178300"/>
          <p14:tracePt t="54186" x="7683500" y="4260850"/>
          <p14:tracePt t="54202" x="7683500" y="4318000"/>
          <p14:tracePt t="54219" x="7683500" y="4349750"/>
          <p14:tracePt t="54236" x="7670800" y="4438650"/>
          <p14:tracePt t="54252" x="7639050" y="4572000"/>
          <p14:tracePt t="54269" x="7626350" y="4629150"/>
          <p14:tracePt t="54286" x="7600950" y="4699000"/>
          <p14:tracePt t="54302" x="7581900" y="4749800"/>
          <p14:tracePt t="54319" x="7575550" y="4762500"/>
          <p14:tracePt t="54336" x="7562850" y="4787900"/>
          <p14:tracePt t="54353" x="7537450" y="4832350"/>
          <p14:tracePt t="54369" x="7531100" y="4857750"/>
          <p14:tracePt t="54386" x="7505700" y="4908550"/>
          <p14:tracePt t="54402" x="7493000" y="4933950"/>
          <p14:tracePt t="54419" x="7473950" y="4984750"/>
          <p14:tracePt t="54435" x="7448550" y="5035550"/>
          <p14:tracePt t="54452" x="7442200" y="5054600"/>
          <p14:tracePt t="54469" x="7416800" y="5092700"/>
          <p14:tracePt t="54485" x="7391400" y="5130800"/>
          <p14:tracePt t="54502" x="7378700" y="5149850"/>
          <p14:tracePt t="54519" x="7340600" y="5187950"/>
          <p14:tracePt t="54535" x="7308850" y="5226050"/>
          <p14:tracePt t="54552" x="7283450" y="5238750"/>
          <p14:tracePt t="54569" x="7226300" y="5264150"/>
          <p14:tracePt t="54586" x="7175500" y="5283200"/>
          <p14:tracePt t="54602" x="7156450" y="5283200"/>
          <p14:tracePt t="54619" x="7112000" y="5289550"/>
          <p14:tracePt t="54635" x="7080250" y="5289550"/>
          <p14:tracePt t="54652" x="7016750" y="5295900"/>
          <p14:tracePt t="54669" x="6927850" y="5295900"/>
          <p14:tracePt t="54685" x="6896100" y="5295900"/>
          <p14:tracePt t="54702" x="6819900" y="5295900"/>
          <p14:tracePt t="54719" x="6756400" y="5295900"/>
          <p14:tracePt t="54736" x="6718300" y="5295900"/>
          <p14:tracePt t="54752" x="6629400" y="5276850"/>
          <p14:tracePt t="54769" x="6527800" y="5257800"/>
          <p14:tracePt t="54785" x="6483350" y="5238750"/>
          <p14:tracePt t="54802" x="6394450" y="5219700"/>
          <p14:tracePt t="54819" x="6356350" y="5207000"/>
          <p14:tracePt t="54835" x="6286500" y="5181600"/>
          <p14:tracePt t="54852" x="6216650" y="5168900"/>
          <p14:tracePt t="54870" x="6146800" y="5143500"/>
          <p14:tracePt t="54885" x="6115050" y="5130800"/>
          <p14:tracePt t="54902" x="6032500" y="5111750"/>
          <p14:tracePt t="54918" x="6000750" y="5105400"/>
          <p14:tracePt t="54935" x="5911850" y="5092700"/>
          <p14:tracePt t="54952" x="5842000" y="5073650"/>
          <p14:tracePt t="54968" x="5797550" y="5060950"/>
          <p14:tracePt t="54985" x="5715000" y="5035550"/>
          <p14:tracePt t="55002" x="5645150" y="5016500"/>
          <p14:tracePt t="55018" x="5619750" y="5010150"/>
          <p14:tracePt t="55035" x="5556250" y="4984750"/>
          <p14:tracePt t="55052" x="5505450" y="4953000"/>
          <p14:tracePt t="55068" x="5486400" y="4940300"/>
          <p14:tracePt t="55085" x="5454650" y="4908550"/>
          <p14:tracePt t="55104" x="5429250" y="4876800"/>
          <p14:tracePt t="55118" x="5416550" y="4864100"/>
          <p14:tracePt t="55135" x="5391150" y="4819650"/>
          <p14:tracePt t="55152" x="5384800" y="4800600"/>
          <p14:tracePt t="55155" x="5378450" y="4781550"/>
          <p14:tracePt t="55168" x="5365750" y="4756150"/>
          <p14:tracePt t="55185" x="5353050" y="4705350"/>
          <p14:tracePt t="55202" x="5353050" y="4673600"/>
          <p14:tracePt t="55218" x="5346700" y="4616450"/>
          <p14:tracePt t="55235" x="5346700" y="4559300"/>
          <p14:tracePt t="55252" x="5346700" y="4527550"/>
          <p14:tracePt t="55268" x="5346700" y="4451350"/>
          <p14:tracePt t="55285" x="5346700" y="4337050"/>
          <p14:tracePt t="55302" x="5353050" y="4279900"/>
          <p14:tracePt t="55318" x="5378450" y="4222750"/>
          <p14:tracePt t="55335" x="5378450" y="4197350"/>
          <p14:tracePt t="55351" x="5384800" y="4191000"/>
          <p14:tracePt t="55368" x="5397500" y="4146550"/>
          <p14:tracePt t="55385" x="5410200" y="4102100"/>
          <p14:tracePt t="55401" x="5441950" y="3987800"/>
          <p14:tracePt t="55418" x="5473700" y="3917950"/>
          <p14:tracePt t="55435" x="5480050" y="3898900"/>
          <p14:tracePt t="55451" x="5486400" y="3879850"/>
          <p14:tracePt t="55468" x="5492750" y="3860800"/>
          <p14:tracePt t="55485" x="5505450" y="3841750"/>
          <p14:tracePt t="55501" x="5537200" y="3790950"/>
          <p14:tracePt t="55518" x="5568950" y="3727450"/>
          <p14:tracePt t="55535" x="5594350" y="3689350"/>
          <p14:tracePt t="55551" x="5626100" y="3644900"/>
          <p14:tracePt t="55568" x="5645150" y="3619500"/>
          <p14:tracePt t="55585" x="5689600" y="3568700"/>
          <p14:tracePt t="55601" x="5797550" y="3467100"/>
          <p14:tracePt t="55619" x="5975350" y="3352800"/>
          <p14:tracePt t="55635" x="6057900" y="3302000"/>
          <p14:tracePt t="55651" x="6178550" y="3225800"/>
          <p14:tracePt t="55668" x="6229350" y="3200400"/>
          <p14:tracePt t="55685" x="6299200" y="3175000"/>
          <p14:tracePt t="55701" x="6388100" y="3155950"/>
          <p14:tracePt t="55718" x="6451600" y="3149600"/>
          <p14:tracePt t="55735" x="6597650" y="3124200"/>
          <p14:tracePt t="55751" x="6743700" y="3117850"/>
          <p14:tracePt t="55768" x="6807200" y="3117850"/>
          <p14:tracePt t="55785" x="6902450" y="3117850"/>
          <p14:tracePt t="55801" x="6965950" y="3124200"/>
          <p14:tracePt t="55818" x="6997700" y="3136900"/>
          <p14:tracePt t="55834" x="7073900" y="3175000"/>
          <p14:tracePt t="55852" x="7175500" y="3232150"/>
          <p14:tracePt t="55868" x="7219950" y="3257550"/>
          <p14:tracePt t="55884" x="7308850" y="3308350"/>
          <p14:tracePt t="55901" x="7334250" y="3327400"/>
          <p14:tracePt t="55918" x="7391400" y="3390900"/>
          <p14:tracePt t="55934" x="7473950" y="3486150"/>
          <p14:tracePt t="55952" x="7505700" y="3543300"/>
          <p14:tracePt t="55968" x="7581900" y="3670300"/>
          <p14:tracePt t="55984" x="7651750" y="3790950"/>
          <p14:tracePt t="56001" x="7683500" y="3873500"/>
          <p14:tracePt t="56018" x="7753350" y="4025900"/>
          <p14:tracePt t="56034" x="7804150" y="4159250"/>
          <p14:tracePt t="56051" x="7829550" y="4203700"/>
          <p14:tracePt t="56068" x="7848600" y="4286250"/>
          <p14:tracePt t="56085" x="7861300" y="4387850"/>
          <p14:tracePt t="56101" x="7874000" y="4438650"/>
          <p14:tracePt t="56118" x="7880350" y="4565650"/>
          <p14:tracePt t="56135" x="7886700" y="4673600"/>
          <p14:tracePt t="56151" x="7893050" y="4718050"/>
          <p14:tracePt t="56168" x="7893050" y="4787900"/>
          <p14:tracePt t="56184" x="7893050" y="4819650"/>
          <p14:tracePt t="56201" x="7893050" y="4864100"/>
          <p14:tracePt t="56218" x="7893050" y="4933950"/>
          <p14:tracePt t="56234" x="7893050" y="4953000"/>
          <p14:tracePt t="56251" x="7874000" y="5022850"/>
          <p14:tracePt t="56267" x="7854950" y="5118100"/>
          <p14:tracePt t="56284" x="7835900" y="5162550"/>
          <p14:tracePt t="56301" x="7816850" y="5245100"/>
          <p14:tracePt t="56318" x="7785100" y="5302250"/>
          <p14:tracePt t="56334" x="7778750" y="5327650"/>
          <p14:tracePt t="56351" x="7759700" y="5365750"/>
          <p14:tracePt t="56368" x="7727950" y="5391150"/>
          <p14:tracePt t="56384" x="7715250" y="5403850"/>
          <p14:tracePt t="56401" x="7689850" y="5435600"/>
          <p14:tracePt t="56417" x="7670800" y="5448300"/>
          <p14:tracePt t="56434" x="7639050" y="5461000"/>
          <p14:tracePt t="56451" x="7607300" y="5480050"/>
          <p14:tracePt t="56467" x="7588250" y="5486400"/>
          <p14:tracePt t="56484" x="7550150" y="5505450"/>
          <p14:tracePt t="56501" x="7518400" y="5518150"/>
          <p14:tracePt t="56517" x="7499350" y="5530850"/>
          <p14:tracePt t="56534" x="7467600" y="5537200"/>
          <p14:tracePt t="56551" x="7435850" y="5549900"/>
          <p14:tracePt t="56567" x="7416800" y="5556250"/>
          <p14:tracePt t="56584" x="7391400" y="5562600"/>
          <p14:tracePt t="56601" x="7366000" y="5568950"/>
          <p14:tracePt t="56617" x="7340600" y="5568950"/>
          <p14:tracePt t="56634" x="7308850" y="5568950"/>
          <p14:tracePt t="56651" x="7283450" y="5568950"/>
          <p14:tracePt t="56654" x="7258050" y="5568950"/>
          <p14:tracePt t="56667" x="7232650" y="5568950"/>
          <p14:tracePt t="56684" x="7181850" y="5568950"/>
          <p14:tracePt t="56701" x="7156450" y="5568950"/>
          <p14:tracePt t="56717" x="7092950" y="5568950"/>
          <p14:tracePt t="56734" x="7023100" y="5568950"/>
          <p14:tracePt t="56750" x="6978650" y="5562600"/>
          <p14:tracePt t="56767" x="6921500" y="5549900"/>
          <p14:tracePt t="56784" x="6870700" y="5537200"/>
          <p14:tracePt t="56800" x="6845300" y="5530850"/>
          <p14:tracePt t="56817" x="6794500" y="5511800"/>
          <p14:tracePt t="56834" x="6762750" y="5492750"/>
          <p14:tracePt t="56850" x="6699250" y="5467350"/>
          <p14:tracePt t="56868" x="6648450" y="5441950"/>
          <p14:tracePt t="56884" x="6623050" y="5429250"/>
          <p14:tracePt t="56900" x="6572250" y="5410200"/>
          <p14:tracePt t="56917" x="6508750" y="5384800"/>
          <p14:tracePt t="56934" x="6464300" y="5365750"/>
          <p14:tracePt t="56950" x="6381750" y="5346700"/>
          <p14:tracePt t="56967" x="6299200" y="5321300"/>
          <p14:tracePt t="56984" x="6267450" y="5314950"/>
          <p14:tracePt t="57000" x="6184900" y="5295900"/>
          <p14:tracePt t="57017" x="6115050" y="5270500"/>
          <p14:tracePt t="57034" x="6083300" y="5264150"/>
          <p14:tracePt t="57050" x="6000750" y="5245100"/>
          <p14:tracePt t="57067" x="5943600" y="5226050"/>
          <p14:tracePt t="57084" x="5911850" y="5213350"/>
          <p14:tracePt t="57100" x="5873750" y="5194300"/>
          <p14:tracePt t="57118" x="5835650" y="5181600"/>
          <p14:tracePt t="57134" x="5822950" y="5168900"/>
          <p14:tracePt t="57150" x="5797550" y="5156200"/>
          <p14:tracePt t="57169" x="5784850" y="5143500"/>
          <p14:tracePt t="57184" x="5772150" y="5137150"/>
          <p14:tracePt t="57200" x="5759450" y="5130800"/>
          <p14:tracePt t="57217" x="5753100" y="5124450"/>
          <p14:tracePt t="57233" x="5746750" y="5118100"/>
          <p14:tracePt t="57250" x="5740400" y="5111750"/>
          <p14:tracePt t="57291" x="5734050" y="5105400"/>
          <p14:tracePt t="57352" x="5727700" y="5105400"/>
          <p14:tracePt t="57362" x="5727700" y="5099050"/>
          <p14:tracePt t="58071" x="5734050" y="5099050"/>
          <p14:tracePt t="58081" x="5746750" y="5099050"/>
          <p14:tracePt t="58091" x="5759450" y="5099050"/>
          <p14:tracePt t="58101" x="5778500" y="5099050"/>
          <p14:tracePt t="58116" x="5803900" y="5099050"/>
          <p14:tracePt t="58133" x="5873750" y="5099050"/>
          <p14:tracePt t="58149" x="5918200" y="5099050"/>
          <p14:tracePt t="58167" x="6007100" y="5099050"/>
          <p14:tracePt t="58183" x="6115050" y="5099050"/>
          <p14:tracePt t="58199" x="6165850" y="5099050"/>
          <p14:tracePt t="58216" x="6286500" y="5105400"/>
          <p14:tracePt t="58233" x="6400800" y="5111750"/>
          <p14:tracePt t="58249" x="6464300" y="5111750"/>
          <p14:tracePt t="58266" x="6584950" y="5111750"/>
          <p14:tracePt t="58283" x="6692900" y="5111750"/>
          <p14:tracePt t="58299" x="6731000" y="5111750"/>
          <p14:tracePt t="58316" x="6832600" y="5111750"/>
          <p14:tracePt t="58333" x="6870700" y="5111750"/>
          <p14:tracePt t="58349" x="6972300" y="5099050"/>
          <p14:tracePt t="58366" x="7048500" y="5099050"/>
          <p14:tracePt t="58383" x="7080250" y="5099050"/>
          <p14:tracePt t="58399" x="7137400" y="5099050"/>
          <p14:tracePt t="58416" x="7200900" y="5099050"/>
          <p14:tracePt t="58433" x="7232650" y="5099050"/>
          <p14:tracePt t="58449" x="7302500" y="5086350"/>
          <p14:tracePt t="58466" x="7372350" y="5060950"/>
          <p14:tracePt t="58483" x="7397750" y="5054600"/>
          <p14:tracePt t="58499" x="7435850" y="5035550"/>
          <p14:tracePt t="58516" x="7473950" y="5022850"/>
          <p14:tracePt t="58533" x="7493000" y="5010150"/>
          <p14:tracePt t="58549" x="7562850" y="4978400"/>
          <p14:tracePt t="58566" x="7600950" y="4946650"/>
          <p14:tracePt t="58583" x="7677150" y="4864100"/>
          <p14:tracePt t="58599" x="7772400" y="4756150"/>
          <p14:tracePt t="58617" x="7823200" y="4686300"/>
          <p14:tracePt t="58633" x="7848600" y="4648200"/>
          <p14:tracePt t="58649" x="7886700" y="4565650"/>
          <p14:tracePt t="58666" x="7905750" y="4508500"/>
          <p14:tracePt t="58682" x="7950200" y="4356100"/>
          <p14:tracePt t="58699" x="7956550" y="4229100"/>
          <p14:tracePt t="58716" x="7956550" y="4184650"/>
          <p14:tracePt t="58732" x="7956550" y="4108450"/>
          <p14:tracePt t="58749" x="7956550" y="4000500"/>
          <p14:tracePt t="58766" x="7937500" y="3937000"/>
          <p14:tracePt t="58782" x="7899400" y="3790950"/>
          <p14:tracePt t="58800" x="7854950" y="3657600"/>
          <p14:tracePt t="58816" x="7835900" y="3613150"/>
          <p14:tracePt t="58832" x="7778750" y="3505200"/>
          <p14:tracePt t="58849" x="7702550" y="3403600"/>
          <p14:tracePt t="58866" x="7651750" y="3340100"/>
          <p14:tracePt t="58882" x="7562850" y="3251200"/>
          <p14:tracePt t="58899" x="7524750" y="3206750"/>
          <p14:tracePt t="58916" x="7435850" y="3136900"/>
          <p14:tracePt t="58932" x="7353300" y="3079750"/>
          <p14:tracePt t="58949" x="7315200" y="3054350"/>
          <p14:tracePt t="58966" x="7219950" y="3003550"/>
          <p14:tracePt t="58982" x="7105650" y="2952750"/>
          <p14:tracePt t="58999" x="7048500" y="2927350"/>
          <p14:tracePt t="59016" x="6896100" y="2895600"/>
          <p14:tracePt t="59032" x="6705600" y="2870200"/>
          <p14:tracePt t="59049" x="6604000" y="2857500"/>
          <p14:tracePt t="59066" x="6381750" y="2851150"/>
          <p14:tracePt t="59082" x="6191250" y="2851150"/>
          <p14:tracePt t="59099" x="6115050" y="2851150"/>
          <p14:tracePt t="59115" x="6000750" y="2851150"/>
          <p14:tracePt t="59133" x="5943600" y="2863850"/>
          <p14:tracePt t="59149" x="5842000" y="2876550"/>
          <p14:tracePt t="59165" x="5753100" y="2908300"/>
          <p14:tracePt t="59182" x="5708650" y="2921000"/>
          <p14:tracePt t="59199" x="5613400" y="2959100"/>
          <p14:tracePt t="59215" x="5537200" y="3016250"/>
          <p14:tracePt t="59232" x="5492750" y="3035300"/>
          <p14:tracePt t="59249" x="5416550" y="3098800"/>
          <p14:tracePt t="59265" x="5353050" y="3149600"/>
          <p14:tracePt t="59282" x="5321300" y="3175000"/>
          <p14:tracePt t="59299" x="5289550" y="3206750"/>
          <p14:tracePt t="59315" x="5283200" y="3219450"/>
          <p14:tracePt t="59332" x="5264150" y="3238500"/>
          <p14:tracePt t="59349" x="5245100" y="3270250"/>
          <p14:tracePt t="59366" x="5219700" y="3314700"/>
          <p14:tracePt t="59382" x="5213350" y="3346450"/>
          <p14:tracePt t="59399" x="5200650" y="3435350"/>
          <p14:tracePt t="59415" x="5200650" y="3492500"/>
          <p14:tracePt t="59432" x="5200650" y="3625850"/>
          <p14:tracePt t="59449" x="5200650" y="3752850"/>
          <p14:tracePt t="59465" x="5200650" y="3810000"/>
          <p14:tracePt t="59482" x="5213350" y="3867150"/>
          <p14:tracePt t="59498" x="5232400" y="3917950"/>
          <p14:tracePt t="59515" x="5245100" y="3943350"/>
          <p14:tracePt t="59532" x="5295900" y="4032250"/>
          <p14:tracePt t="59548" x="5353050" y="4146550"/>
          <p14:tracePt t="59565" x="5372100" y="4191000"/>
          <p14:tracePt t="59582" x="5429250" y="4273550"/>
          <p14:tracePt t="59599" x="5454650" y="4330700"/>
          <p14:tracePt t="59615" x="5467350" y="4356100"/>
          <p14:tracePt t="59632" x="5499100" y="4406900"/>
          <p14:tracePt t="59648" x="5518150" y="4445000"/>
          <p14:tracePt t="59665" x="5543550" y="4508500"/>
          <p14:tracePt t="59682" x="5581650" y="4578350"/>
          <p14:tracePt t="59698" x="5600700" y="4616450"/>
          <p14:tracePt t="59715" x="5651500" y="4692650"/>
          <p14:tracePt t="59732" x="5702300" y="4775200"/>
          <p14:tracePt t="59748" x="5721350" y="4813300"/>
          <p14:tracePt t="59765" x="5765800" y="4876800"/>
          <p14:tracePt t="59782" x="5784850" y="4921250"/>
          <p14:tracePt t="59798" x="5797550" y="4940300"/>
          <p14:tracePt t="59815" x="5810250" y="4965700"/>
          <p14:tracePt t="59832" x="5822950" y="4984750"/>
          <p14:tracePt t="59848" x="5835650" y="5016500"/>
          <p14:tracePt t="59865" x="5854700" y="5029200"/>
          <p14:tracePt t="59882" x="5854700" y="5041900"/>
          <p14:tracePt t="59898" x="5873750" y="5054600"/>
          <p14:tracePt t="59915" x="5880100" y="5073650"/>
          <p14:tracePt t="59932" x="5892800" y="5086350"/>
          <p14:tracePt t="59948" x="5911850" y="5099050"/>
          <p14:tracePt t="59965" x="5924550" y="5124450"/>
          <p14:tracePt t="59981" x="5937250" y="5137150"/>
          <p14:tracePt t="59998" x="5975350" y="5156200"/>
          <p14:tracePt t="60015" x="6007100" y="5175250"/>
          <p14:tracePt t="60031" x="6026150" y="5181600"/>
          <p14:tracePt t="60048" x="6057900" y="5194300"/>
          <p14:tracePt t="60065" x="6083300" y="5194300"/>
          <p14:tracePt t="60081" x="6102350" y="5194300"/>
          <p14:tracePt t="60098" x="6140450" y="5194300"/>
          <p14:tracePt t="60116" x="6191250" y="5194300"/>
          <p14:tracePt t="60131" x="6210300" y="5187950"/>
          <p14:tracePt t="60148" x="6254750" y="5168900"/>
          <p14:tracePt t="60165" x="6280150" y="5162550"/>
          <p14:tracePt t="60168" x="6305550" y="5149850"/>
          <p14:tracePt t="60181" x="6343650" y="5130800"/>
          <p14:tracePt t="60198" x="6438900" y="5073650"/>
          <p14:tracePt t="60215" x="6477000" y="5048250"/>
          <p14:tracePt t="60231" x="6546850" y="5016500"/>
          <p14:tracePt t="60248" x="6584950" y="4991100"/>
          <p14:tracePt t="60265" x="6604000" y="4984750"/>
          <p14:tracePt t="60281" x="6629400" y="4965700"/>
          <p14:tracePt t="60298" x="6667500" y="4953000"/>
          <p14:tracePt t="60315" x="6673850" y="4953000"/>
          <p14:tracePt t="60331" x="6692900" y="4946650"/>
          <p14:tracePt t="60349" x="6699250" y="4940300"/>
          <p14:tracePt t="60365" x="6711950" y="4933950"/>
          <p14:tracePt t="60381" x="6724650" y="4927600"/>
          <p14:tracePt t="60398" x="6731000" y="4927600"/>
          <p14:tracePt t="60415" x="6743700" y="4927600"/>
          <p14:tracePt t="60431" x="6750050" y="4927600"/>
          <p14:tracePt t="60886" x="6756400" y="4927600"/>
          <p14:tracePt t="60907" x="6762750" y="4927600"/>
          <p14:tracePt t="61018" x="6769100" y="4927600"/>
          <p14:tracePt t="61099" x="6775450" y="4927600"/>
          <p14:tracePt t="61170" x="6775450" y="4933950"/>
          <p14:tracePt t="61180" x="6781800" y="4933950"/>
          <p14:tracePt t="61210" x="6781800" y="4940300"/>
          <p14:tracePt t="61232" x="6781800" y="4946650"/>
          <p14:tracePt t="61241" x="6781800" y="4953000"/>
          <p14:tracePt t="61271" x="6788150" y="4959350"/>
          <p14:tracePt t="61291" x="6788150" y="4965700"/>
          <p14:tracePt t="61342" x="6794500" y="4972050"/>
          <p14:tracePt t="61362" x="6794500" y="4978400"/>
          <p14:tracePt t="61372" x="6794500" y="4984750"/>
          <p14:tracePt t="61403" x="6794500" y="4991100"/>
          <p14:tracePt t="61413" x="6794500" y="4997450"/>
          <p14:tracePt t="63387" x="6800850" y="4997450"/>
          <p14:tracePt t="63397" x="6813550" y="4997450"/>
          <p14:tracePt t="63407" x="6832600" y="4997450"/>
          <p14:tracePt t="63417" x="6870700" y="4997450"/>
          <p14:tracePt t="63429" x="6908800" y="4997450"/>
          <p14:tracePt t="63446" x="6953250" y="4991100"/>
          <p14:tracePt t="63462" x="7054850" y="4978400"/>
          <p14:tracePt t="63479" x="7150100" y="4965700"/>
          <p14:tracePt t="63496" x="7207250" y="4959350"/>
          <p14:tracePt t="63512" x="7315200" y="4940300"/>
          <p14:tracePt t="63529" x="7429500" y="4921250"/>
          <p14:tracePt t="63546" x="7473950" y="4902200"/>
          <p14:tracePt t="63562" x="7581900" y="4876800"/>
          <p14:tracePt t="63579" x="7664450" y="4857750"/>
          <p14:tracePt t="63596" x="7708900" y="4832350"/>
          <p14:tracePt t="63612" x="7772400" y="4800600"/>
          <p14:tracePt t="63629" x="7797800" y="4775200"/>
          <p14:tracePt t="63646" x="7848600" y="4737100"/>
          <p14:tracePt t="63662" x="7867650" y="4711700"/>
          <p14:tracePt t="63680" x="7893050" y="4679950"/>
          <p14:tracePt t="63696" x="7905750" y="4654550"/>
          <p14:tracePt t="63712" x="7950200" y="4559300"/>
          <p14:tracePt t="63729" x="7969250" y="4508500"/>
          <p14:tracePt t="63745" x="8007350" y="4362450"/>
          <p14:tracePt t="63763" x="8026400" y="4267200"/>
          <p14:tracePt t="63779" x="8026400" y="4210050"/>
          <p14:tracePt t="63795" x="8026400" y="4133850"/>
          <p14:tracePt t="63812" x="7988300" y="3994150"/>
          <p14:tracePt t="63829" x="7956550" y="3892550"/>
          <p14:tracePt t="63845" x="7861300" y="3683000"/>
          <p14:tracePt t="63862" x="7772400" y="3498850"/>
          <p14:tracePt t="63879" x="7727950" y="3422650"/>
          <p14:tracePt t="63895" x="7639050" y="3282950"/>
          <p14:tracePt t="63913" x="7543800" y="3175000"/>
          <p14:tracePt t="63929" x="7493000" y="3124200"/>
          <p14:tracePt t="63945" x="7378700" y="3035300"/>
          <p14:tracePt t="63962" x="7327900" y="3003550"/>
          <p14:tracePt t="63979" x="7213600" y="2933700"/>
          <p14:tracePt t="63995" x="7080250" y="2876550"/>
          <p14:tracePt t="64012" x="7004050" y="2851150"/>
          <p14:tracePt t="64029" x="6858000" y="2832100"/>
          <p14:tracePt t="64045" x="6692900" y="2825750"/>
          <p14:tracePt t="64062" x="6623050" y="2825750"/>
          <p14:tracePt t="64079" x="6470650" y="2838450"/>
          <p14:tracePt t="64095" x="6330950" y="2863850"/>
          <p14:tracePt t="64112" x="6242050" y="2889250"/>
          <p14:tracePt t="64129" x="6083300" y="2946400"/>
          <p14:tracePt t="64146" x="5937250" y="3009900"/>
          <p14:tracePt t="64162" x="5880100" y="3041650"/>
          <p14:tracePt t="64178" x="5772150" y="3086100"/>
          <p14:tracePt t="64195" x="5734050" y="3117850"/>
          <p14:tracePt t="64212" x="5664200" y="3162300"/>
          <p14:tracePt t="64228" x="5594350" y="3225800"/>
          <p14:tracePt t="64245" x="5556250" y="3251200"/>
          <p14:tracePt t="64262" x="5499100" y="3302000"/>
          <p14:tracePt t="64278" x="5441950" y="3352800"/>
          <p14:tracePt t="64295" x="5429250" y="3371850"/>
          <p14:tracePt t="64312" x="5378450" y="3429000"/>
          <p14:tracePt t="64328" x="5283200" y="3543300"/>
          <p14:tracePt t="64345" x="5245100" y="3619500"/>
          <p14:tracePt t="64362" x="5156200" y="3778250"/>
          <p14:tracePt t="64379" x="5130800" y="3835400"/>
          <p14:tracePt t="64395" x="5099050" y="3924300"/>
          <p14:tracePt t="64412" x="5086350" y="3987800"/>
          <p14:tracePt t="64429" x="5086350" y="4038600"/>
          <p14:tracePt t="64445" x="5086350" y="4095750"/>
          <p14:tracePt t="64462" x="5105400" y="4222750"/>
          <p14:tracePt t="64478" x="5124450" y="4298950"/>
          <p14:tracePt t="64495" x="5168900" y="4425950"/>
          <p14:tracePt t="64512" x="5200650" y="4489450"/>
          <p14:tracePt t="64528" x="5213350" y="4514850"/>
          <p14:tracePt t="64545" x="5238750" y="4552950"/>
          <p14:tracePt t="64562" x="5302250" y="4660900"/>
          <p14:tracePt t="64578" x="5353050" y="4730750"/>
          <p14:tracePt t="64595" x="5454650" y="4876800"/>
          <p14:tracePt t="64611" x="5511800" y="4946650"/>
          <p14:tracePt t="64628" x="5607050" y="5048250"/>
          <p14:tracePt t="64645" x="5695950" y="5143500"/>
          <p14:tracePt t="64662" x="5797550" y="5232400"/>
          <p14:tracePt t="64678" x="5854700" y="5276850"/>
          <p14:tracePt t="64695" x="5994400" y="5378450"/>
          <p14:tracePt t="64711" x="6057900" y="5422900"/>
          <p14:tracePt t="64728" x="6216650" y="5499100"/>
          <p14:tracePt t="64745" x="6369050" y="5568950"/>
          <p14:tracePt t="64761" x="6457950" y="5600700"/>
          <p14:tracePt t="64778" x="6642100" y="5664200"/>
          <p14:tracePt t="64795" x="6813550" y="5695950"/>
          <p14:tracePt t="64811" x="6902450" y="5708650"/>
          <p14:tracePt t="64828" x="7048500" y="5715000"/>
          <p14:tracePt t="64845" x="7188200" y="5715000"/>
          <p14:tracePt t="64861" x="7239000" y="5715000"/>
          <p14:tracePt t="64878" x="7359650" y="5715000"/>
          <p14:tracePt t="64895" x="7423150" y="5689600"/>
          <p14:tracePt t="64911" x="7556500" y="5638800"/>
          <p14:tracePt t="64928" x="7683500" y="5588000"/>
          <p14:tracePt t="64945" x="7740650" y="5556250"/>
          <p14:tracePt t="64961" x="7867650" y="5461000"/>
          <p14:tracePt t="64978" x="7994650" y="5359400"/>
          <p14:tracePt t="64995" x="8045450" y="5321300"/>
          <p14:tracePt t="65011" x="8115300" y="5245100"/>
          <p14:tracePt t="65028" x="8185150" y="5168900"/>
          <p14:tracePt t="65045" x="8210550" y="5130800"/>
          <p14:tracePt t="65061" x="8293100" y="5022850"/>
          <p14:tracePt t="65078" x="8362950" y="4908550"/>
          <p14:tracePt t="65095" x="8382000" y="4851400"/>
          <p14:tracePt t="65111" x="8426450" y="4737100"/>
          <p14:tracePt t="65128" x="8439150" y="4673600"/>
          <p14:tracePt t="65144" x="8464550" y="4502150"/>
          <p14:tracePt t="65161" x="8477250" y="4286250"/>
          <p14:tracePt t="65178" x="8477250" y="4197350"/>
          <p14:tracePt t="65194" x="8477250" y="4038600"/>
          <p14:tracePt t="65211" x="8451850" y="3917950"/>
          <p14:tracePt t="65228" x="8432800" y="3860800"/>
          <p14:tracePt t="65244" x="8375650" y="3727450"/>
          <p14:tracePt t="65261" x="8305800" y="3581400"/>
          <p14:tracePt t="65278" x="8261350" y="3498850"/>
          <p14:tracePt t="65295" x="8197850" y="3384550"/>
          <p14:tracePt t="65311" x="8115300" y="3282950"/>
          <p14:tracePt t="65328" x="8077200" y="3238500"/>
          <p14:tracePt t="65344" x="7969250" y="3149600"/>
          <p14:tracePt t="65361" x="7810500" y="3054350"/>
          <p14:tracePt t="65378" x="7721600" y="3016250"/>
          <p14:tracePt t="65394" x="7550150" y="2946400"/>
          <p14:tracePt t="65412" x="7366000" y="2889250"/>
          <p14:tracePt t="65428" x="7270750" y="2863850"/>
          <p14:tracePt t="65444" x="7073900" y="2832100"/>
          <p14:tracePt t="65461" x="6972300" y="2825750"/>
          <p14:tracePt t="65478" x="6788150" y="2819400"/>
          <p14:tracePt t="65494" x="6629400" y="2819400"/>
          <p14:tracePt t="65511" x="6559550" y="2819400"/>
          <p14:tracePt t="65528" x="6419850" y="2844800"/>
          <p14:tracePt t="65544" x="6273800" y="2895600"/>
          <p14:tracePt t="65561" x="6197600" y="2927350"/>
          <p14:tracePt t="65578" x="6051550" y="3016250"/>
          <p14:tracePt t="65594" x="5943600" y="3086100"/>
          <p14:tracePt t="65611" x="5892800" y="3130550"/>
          <p14:tracePt t="65627" x="5829300" y="3181350"/>
          <p14:tracePt t="65645" x="5772150" y="3219450"/>
          <p14:tracePt t="65661" x="5753100" y="3251200"/>
          <p14:tracePt t="65678" x="5683250" y="3333750"/>
          <p14:tracePt t="65694" x="5638800" y="3384550"/>
          <p14:tracePt t="65711" x="5568950" y="3492500"/>
          <p14:tracePt t="65727" x="5537200" y="3543300"/>
          <p14:tracePt t="65744" x="5530850" y="3562350"/>
          <p14:tracePt t="65761" x="5518150" y="3594100"/>
          <p14:tracePt t="65778" x="5505450" y="3632200"/>
          <p14:tracePt t="65794" x="5505450" y="3676650"/>
          <p14:tracePt t="65811" x="5499100" y="3803650"/>
          <p14:tracePt t="65827" x="5499100" y="3924300"/>
          <p14:tracePt t="65844" x="5499100" y="3968750"/>
          <p14:tracePt t="65861" x="5499100" y="4013200"/>
          <p14:tracePt t="65877" x="5499100" y="4025900"/>
          <p14:tracePt t="65894" x="5499100" y="4038600"/>
          <p14:tracePt t="65911" x="5499100" y="4076700"/>
          <p14:tracePt t="65928" x="5505450" y="4140200"/>
          <p14:tracePt t="65944" x="5518150" y="4184650"/>
          <p14:tracePt t="65961" x="5556250" y="4267200"/>
          <p14:tracePt t="65977" x="5568950" y="4305300"/>
          <p14:tracePt t="65994" x="5607050" y="4381500"/>
          <p14:tracePt t="66011" x="5632450" y="4432300"/>
          <p14:tracePt t="66027" x="5645150" y="4457700"/>
          <p14:tracePt t="66044" x="5683250" y="4521200"/>
          <p14:tracePt t="66061" x="5727700" y="4603750"/>
          <p14:tracePt t="66077" x="5753100" y="4641850"/>
          <p14:tracePt t="66094" x="5797550" y="4724400"/>
          <p14:tracePt t="66111" x="5835650" y="4800600"/>
          <p14:tracePt t="66127" x="5848350" y="4826000"/>
          <p14:tracePt t="66144" x="5886450" y="4870450"/>
          <p14:tracePt t="66161" x="5943600" y="4927600"/>
          <p14:tracePt t="66177" x="5981700" y="4959350"/>
          <p14:tracePt t="66194" x="6051550" y="5048250"/>
          <p14:tracePt t="66210" x="6089650" y="5086350"/>
          <p14:tracePt t="66227" x="6146800" y="5137150"/>
          <p14:tracePt t="66244" x="6191250" y="5175250"/>
          <p14:tracePt t="66260" x="6216650" y="5187950"/>
          <p14:tracePt t="66277" x="6280150" y="5213350"/>
          <p14:tracePt t="66294" x="6356350" y="5245100"/>
          <p14:tracePt t="66310" x="6400800" y="5251450"/>
          <p14:tracePt t="66327" x="6457950" y="5276850"/>
          <p14:tracePt t="66344" x="6527800" y="5289550"/>
          <p14:tracePt t="66360" x="6559550" y="5289550"/>
          <p14:tracePt t="66377" x="6648450" y="5289550"/>
          <p14:tracePt t="66394" x="6692900" y="5289550"/>
          <p14:tracePt t="66410" x="6788150" y="5283200"/>
          <p14:tracePt t="66427" x="6902450" y="5245100"/>
          <p14:tracePt t="66444" x="6978650" y="5207000"/>
          <p14:tracePt t="66460" x="7137400" y="5130800"/>
          <p14:tracePt t="66477" x="7270750" y="5054600"/>
          <p14:tracePt t="66494" x="7340600" y="5010150"/>
          <p14:tracePt t="66510" x="7486650" y="4914900"/>
          <p14:tracePt t="66527" x="7613650" y="4832350"/>
          <p14:tracePt t="66544" x="7658100" y="4794250"/>
          <p14:tracePt t="66560" x="7727950" y="4730750"/>
          <p14:tracePt t="66577" x="7778750" y="4673600"/>
          <p14:tracePt t="66593" x="7797800" y="4648200"/>
          <p14:tracePt t="66610" x="7861300" y="4552950"/>
          <p14:tracePt t="66627" x="7893050" y="4502150"/>
          <p14:tracePt t="66643" x="7950200" y="4406900"/>
          <p14:tracePt t="66660" x="7975600" y="4349750"/>
          <p14:tracePt t="66678" x="7981950" y="4324350"/>
          <p14:tracePt t="66710" x="7981950" y="4318000"/>
          <p14:tracePt t="66727" x="7981950" y="4311650"/>
          <p14:tracePt t="66743" x="7981950" y="4305300"/>
          <p14:tracePt t="66760" x="7988300" y="4292600"/>
          <p14:tracePt t="68086" x="7988300" y="4286250"/>
          <p14:tracePt t="68096" x="7950200" y="4260850"/>
          <p14:tracePt t="68106" x="7874000" y="4184650"/>
          <p14:tracePt t="68117" x="7715250" y="4051300"/>
          <p14:tracePt t="68127" x="7486650" y="3841750"/>
          <p14:tracePt t="68142" x="7251700" y="3594100"/>
          <p14:tracePt t="68159" x="6597650" y="2806700"/>
          <p14:tracePt t="68176" x="6000750" y="2178050"/>
          <p14:tracePt t="68192" x="5632450" y="1873250"/>
          <p14:tracePt t="68209" x="4921250" y="1397000"/>
          <p14:tracePt t="68226" x="4629150" y="1250950"/>
          <p14:tracePt t="68242" x="4102100" y="1060450"/>
          <p14:tracePt t="68259" x="3778250" y="965200"/>
          <p14:tracePt t="68276" x="3695700" y="952500"/>
          <p14:tracePt t="68292" x="3575050" y="933450"/>
          <p14:tracePt t="68309" x="3524250" y="927100"/>
          <p14:tracePt t="68603" x="3511550" y="927100"/>
          <p14:tracePt t="68612" x="3492500" y="927100"/>
          <p14:tracePt t="68623" x="3435350" y="927100"/>
          <p14:tracePt t="68633" x="3314700" y="908050"/>
          <p14:tracePt t="68644" x="3105150" y="869950"/>
          <p14:tracePt t="68659" x="2781300" y="787400"/>
          <p14:tracePt t="68675" x="2178050" y="596900"/>
          <p14:tracePt t="68692" x="1892300" y="495300"/>
          <p14:tracePt t="68709" x="1485900" y="304800"/>
          <p14:tracePt t="68725" x="1276350" y="196850"/>
          <p14:tracePt t="69809" x="1200150" y="635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7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215"/>
    </mc:Choice>
    <mc:Fallback>
      <p:transition spd="slow" advTm="110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590" x="1073150" y="5308600"/>
          <p14:tracePt t="6293" x="1066800" y="5308600"/>
          <p14:tracePt t="6303" x="1047750" y="5295900"/>
          <p14:tracePt t="6313" x="1022350" y="5289550"/>
          <p14:tracePt t="6327" x="990600" y="5276850"/>
          <p14:tracePt t="6343" x="914400" y="5238750"/>
          <p14:tracePt t="6360" x="882650" y="5226050"/>
          <p14:tracePt t="6377" x="819150" y="5194300"/>
          <p14:tracePt t="6393" x="768350" y="5168900"/>
          <p14:tracePt t="6410" x="749300" y="5156200"/>
          <p14:tracePt t="6427" x="717550" y="5137150"/>
          <p14:tracePt t="6443" x="698500" y="5105400"/>
          <p14:tracePt t="6460" x="679450" y="5086350"/>
          <p14:tracePt t="6477" x="641350" y="5035550"/>
          <p14:tracePt t="6494" x="615950" y="4984750"/>
          <p14:tracePt t="6510" x="603250" y="4953000"/>
          <p14:tracePt t="6527" x="584200" y="4914900"/>
          <p14:tracePt t="6544" x="571500" y="4876800"/>
          <p14:tracePt t="6560" x="565150" y="4864100"/>
          <p14:tracePt t="6577" x="546100" y="4832350"/>
          <p14:tracePt t="6594" x="527050" y="4813300"/>
          <p14:tracePt t="6610" x="520700" y="4800600"/>
          <p14:tracePt t="6627" x="514350" y="4787900"/>
          <p14:tracePt t="6644" x="508000" y="4775200"/>
          <p14:tracePt t="6660" x="508000" y="4768850"/>
          <p14:tracePt t="6693" x="501650" y="4762500"/>
          <p14:tracePt t="6710" x="501650" y="4756150"/>
          <p14:tracePt t="6814" x="501650" y="4749800"/>
          <p14:tracePt t="6855" x="501650" y="4743450"/>
          <p14:tracePt t="6865" x="501650" y="4737100"/>
          <p14:tracePt t="6885" x="514350" y="4730750"/>
          <p14:tracePt t="6895" x="520700" y="4724400"/>
          <p14:tracePt t="6905" x="527050" y="4718050"/>
          <p14:tracePt t="6916" x="533400" y="4718050"/>
          <p14:tracePt t="6936" x="539750" y="4711700"/>
          <p14:tracePt t="6945" x="546100" y="4711700"/>
          <p14:tracePt t="6966" x="552450" y="4711700"/>
          <p14:tracePt t="7307" x="558800" y="4718050"/>
          <p14:tracePt t="7317" x="558800" y="4724400"/>
          <p14:tracePt t="7327" x="558800" y="4737100"/>
          <p14:tracePt t="7343" x="558800" y="4743450"/>
          <p14:tracePt t="7359" x="558800" y="4762500"/>
          <p14:tracePt t="7376" x="558800" y="4781550"/>
          <p14:tracePt t="7409" x="558800" y="4794250"/>
          <p14:tracePt t="7426" x="558800" y="4800600"/>
          <p14:tracePt t="7443" x="558800" y="4806950"/>
          <p14:tracePt t="7459" x="558800" y="4813300"/>
          <p14:tracePt t="7476" x="558800" y="4819650"/>
          <p14:tracePt t="7493" x="558800" y="4826000"/>
          <p14:tracePt t="7527" x="558800" y="4838700"/>
          <p14:tracePt t="7560" x="558800" y="4845050"/>
          <p14:tracePt t="7577" x="558800" y="4851400"/>
          <p14:tracePt t="7618" x="558800" y="4857750"/>
          <p14:tracePt t="8129" x="565150" y="4857750"/>
          <p14:tracePt t="8139" x="571500" y="4857750"/>
          <p14:tracePt t="8159" x="584200" y="4857750"/>
          <p14:tracePt t="8169" x="584200" y="4864100"/>
          <p14:tracePt t="8179" x="596900" y="4870450"/>
          <p14:tracePt t="8192" x="603250" y="4876800"/>
          <p14:tracePt t="8210" x="609600" y="4876800"/>
          <p14:tracePt t="8226" x="615950" y="4876800"/>
          <p14:tracePt t="8242" x="622300" y="4883150"/>
          <p14:tracePt t="8269" x="622300" y="4889500"/>
          <p14:tracePt t="8370" x="628650" y="4889500"/>
          <p14:tracePt t="9191" x="628650" y="4895850"/>
          <p14:tracePt t="9200" x="628650" y="4908550"/>
          <p14:tracePt t="9210" x="628650" y="4921250"/>
          <p14:tracePt t="9224" x="628650" y="4940300"/>
          <p14:tracePt t="9241" x="628650" y="4984750"/>
          <p14:tracePt t="9258" x="628650" y="5003800"/>
          <p14:tracePt t="9274" x="628650" y="5041900"/>
          <p14:tracePt t="9291" x="628650" y="5073650"/>
          <p14:tracePt t="9307" x="628650" y="5092700"/>
          <p14:tracePt t="9324" x="635000" y="5118100"/>
          <p14:tracePt t="9341" x="635000" y="5143500"/>
          <p14:tracePt t="9357" x="641350" y="5149850"/>
          <p14:tracePt t="9374" x="641350" y="5162550"/>
          <p14:tracePt t="9391" x="641350" y="5175250"/>
          <p14:tracePt t="9424" x="641350" y="5187950"/>
          <p14:tracePt t="9441" x="647700" y="5194300"/>
          <p14:tracePt t="9457" x="647700" y="5200650"/>
          <p14:tracePt t="9474" x="647700" y="5207000"/>
          <p14:tracePt t="9511" x="647700" y="5213350"/>
          <p14:tracePt t="9603" x="647700" y="5219700"/>
          <p14:tracePt t="9854" x="654050" y="5219700"/>
          <p14:tracePt t="9884" x="654050" y="5213350"/>
          <p14:tracePt t="9904" x="654050" y="5200650"/>
          <p14:tracePt t="9914" x="654050" y="5187950"/>
          <p14:tracePt t="9924" x="654050" y="5181600"/>
          <p14:tracePt t="9934" x="654050" y="5168900"/>
          <p14:tracePt t="9943" x="654050" y="5156200"/>
          <p14:tracePt t="9957" x="654050" y="5143500"/>
          <p14:tracePt t="9974" x="654050" y="5124450"/>
          <p14:tracePt t="9990" x="654050" y="5105400"/>
          <p14:tracePt t="10007" x="654050" y="5086350"/>
          <p14:tracePt t="10024" x="654050" y="5073650"/>
          <p14:tracePt t="10040" x="654050" y="5060950"/>
          <p14:tracePt t="10057" x="654050" y="5048250"/>
          <p14:tracePt t="10074" x="654050" y="5029200"/>
          <p14:tracePt t="10090" x="654050" y="5010150"/>
          <p14:tracePt t="10107" x="654050" y="4991100"/>
          <p14:tracePt t="10124" x="660400" y="4972050"/>
          <p14:tracePt t="10140" x="660400" y="4965700"/>
          <p14:tracePt t="10157" x="660400" y="4953000"/>
          <p14:tracePt t="10193" x="660400" y="4946650"/>
          <p14:tracePt t="10275" x="660400" y="4940300"/>
          <p14:tracePt t="10516" x="660400" y="4946650"/>
          <p14:tracePt t="10525" x="660400" y="4953000"/>
          <p14:tracePt t="10536" x="660400" y="4965700"/>
          <p14:tracePt t="10546" x="654050" y="4984750"/>
          <p14:tracePt t="10557" x="654050" y="4991100"/>
          <p14:tracePt t="10574" x="647700" y="5003800"/>
          <p14:tracePt t="10590" x="647700" y="5029200"/>
          <p14:tracePt t="10607" x="641350" y="5048250"/>
          <p14:tracePt t="10624" x="641350" y="5060950"/>
          <p14:tracePt t="10640" x="641350" y="5073650"/>
          <p14:tracePt t="10657" x="641350" y="5099050"/>
          <p14:tracePt t="10674" x="635000" y="5105400"/>
          <p14:tracePt t="10690" x="635000" y="5118100"/>
          <p14:tracePt t="10707" x="635000" y="5149850"/>
          <p14:tracePt t="10724" x="635000" y="5156200"/>
          <p14:tracePt t="10740" x="635000" y="5181600"/>
          <p14:tracePt t="10757" x="635000" y="5194300"/>
          <p14:tracePt t="10790" x="635000" y="5207000"/>
          <p14:tracePt t="10807" x="635000" y="5213350"/>
          <p14:tracePt t="10846" x="635000" y="5219700"/>
          <p14:tracePt t="10876" x="635000" y="5226050"/>
          <p14:tracePt t="11318" x="635000" y="5213350"/>
          <p14:tracePt t="11337" x="635000" y="5200650"/>
          <p14:tracePt t="11348" x="635000" y="5194300"/>
          <p14:tracePt t="11358" x="635000" y="5181600"/>
          <p14:tracePt t="11373" x="635000" y="5168900"/>
          <p14:tracePt t="11390" x="635000" y="5143500"/>
          <p14:tracePt t="11407" x="635000" y="5118100"/>
          <p14:tracePt t="11423" x="635000" y="5099050"/>
          <p14:tracePt t="11440" x="635000" y="5073650"/>
          <p14:tracePt t="11457" x="635000" y="5054600"/>
          <p14:tracePt t="11473" x="635000" y="5041900"/>
          <p14:tracePt t="11490" x="635000" y="5022850"/>
          <p14:tracePt t="11506" x="635000" y="5010150"/>
          <p14:tracePt t="11523" x="635000" y="4991100"/>
          <p14:tracePt t="11540" x="635000" y="4972050"/>
          <p14:tracePt t="11557" x="635000" y="4959350"/>
          <p14:tracePt t="11573" x="635000" y="4940300"/>
          <p14:tracePt t="11590" x="635000" y="4921250"/>
          <p14:tracePt t="11606" x="635000" y="4908550"/>
          <p14:tracePt t="11623" x="641350" y="4889500"/>
          <p14:tracePt t="11640" x="654050" y="4870450"/>
          <p14:tracePt t="11656" x="660400" y="4857750"/>
          <p14:tracePt t="11673" x="666750" y="4832350"/>
          <p14:tracePt t="11690" x="673100" y="4826000"/>
          <p14:tracePt t="11706" x="673100" y="4819650"/>
          <p14:tracePt t="11930" x="673100" y="4832350"/>
          <p14:tracePt t="11939" x="660400" y="4845050"/>
          <p14:tracePt t="11950" x="647700" y="4864100"/>
          <p14:tracePt t="11959" x="641350" y="4883150"/>
          <p14:tracePt t="11973" x="628650" y="4908550"/>
          <p14:tracePt t="11989" x="609600" y="4940300"/>
          <p14:tracePt t="12006" x="596900" y="4953000"/>
          <p14:tracePt t="12023" x="590550" y="4978400"/>
          <p14:tracePt t="12039" x="590550" y="4991100"/>
          <p14:tracePt t="12056" x="584200" y="4991100"/>
          <p14:tracePt t="12073" x="584200" y="5016500"/>
          <p14:tracePt t="12089" x="584200" y="5035550"/>
          <p14:tracePt t="12106" x="584200" y="5048250"/>
          <p14:tracePt t="12123" x="584200" y="5086350"/>
          <p14:tracePt t="12139" x="584200" y="5118100"/>
          <p14:tracePt t="12156" x="584200" y="5137150"/>
          <p14:tracePt t="12173" x="596900" y="5162550"/>
          <p14:tracePt t="12189" x="603250" y="5194300"/>
          <p14:tracePt t="12206" x="603250" y="5200650"/>
          <p14:tracePt t="12223" x="615950" y="5226050"/>
          <p14:tracePt t="12240" x="628650" y="5238750"/>
          <p14:tracePt t="12256" x="628650" y="5251450"/>
          <p14:tracePt t="12273" x="641350" y="5257800"/>
          <p14:tracePt t="12290" x="647700" y="5270500"/>
          <p14:tracePt t="12323" x="660400" y="5276850"/>
          <p14:tracePt t="12340" x="660400" y="5283200"/>
          <p14:tracePt t="12373" x="660400" y="5289550"/>
          <p14:tracePt t="12391" x="666750" y="5289550"/>
          <p14:tracePt t="12632" x="666750" y="5283200"/>
          <p14:tracePt t="12641" x="666750" y="5276850"/>
          <p14:tracePt t="12652" x="666750" y="5270500"/>
          <p14:tracePt t="12661" x="666750" y="5257800"/>
          <p14:tracePt t="12672" x="660400" y="5238750"/>
          <p14:tracePt t="12689" x="654050" y="5226050"/>
          <p14:tracePt t="12706" x="641350" y="5181600"/>
          <p14:tracePt t="12722" x="635000" y="5130800"/>
          <p14:tracePt t="12739" x="628650" y="5111750"/>
          <p14:tracePt t="12756" x="628650" y="5067300"/>
          <p14:tracePt t="12772" x="628650" y="5035550"/>
          <p14:tracePt t="12789" x="628650" y="5016500"/>
          <p14:tracePt t="12806" x="628650" y="4997450"/>
          <p14:tracePt t="12822" x="628650" y="4984750"/>
          <p14:tracePt t="12839" x="628650" y="4972050"/>
          <p14:tracePt t="12856" x="628650" y="4965700"/>
          <p14:tracePt t="12872" x="628650" y="4959350"/>
          <p14:tracePt t="12889" x="628650" y="4953000"/>
          <p14:tracePt t="12983" x="628650" y="4946650"/>
          <p14:tracePt t="12992" x="628650" y="4940300"/>
          <p14:tracePt t="13002" x="628650" y="4933950"/>
          <p14:tracePt t="13023" x="628650" y="4921250"/>
          <p14:tracePt t="13032" x="628650" y="4908550"/>
          <p14:tracePt t="13042" x="628650" y="4902200"/>
          <p14:tracePt t="13055" x="628650" y="4895850"/>
          <p14:tracePt t="13072" x="635000" y="4889500"/>
          <p14:tracePt t="13313" x="628650" y="4908550"/>
          <p14:tracePt t="13323" x="628650" y="4927600"/>
          <p14:tracePt t="13333" x="622300" y="4953000"/>
          <p14:tracePt t="13344" x="609600" y="4965700"/>
          <p14:tracePt t="13355" x="603250" y="4991100"/>
          <p14:tracePt t="13373" x="590550" y="5029200"/>
          <p14:tracePt t="13388" x="590550" y="5041900"/>
          <p14:tracePt t="13405" x="584200" y="5067300"/>
          <p14:tracePt t="13422" x="584200" y="5073650"/>
          <p14:tracePt t="13438" x="584200" y="5105400"/>
          <p14:tracePt t="13455" x="584200" y="5124450"/>
          <p14:tracePt t="13472" x="584200" y="5137150"/>
          <p14:tracePt t="13488" x="596900" y="5168900"/>
          <p14:tracePt t="13505" x="609600" y="5200650"/>
          <p14:tracePt t="13522" x="622300" y="5207000"/>
          <p14:tracePt t="13538" x="641350" y="5232400"/>
          <p14:tracePt t="13555" x="654050" y="5245100"/>
          <p14:tracePt t="13572" x="654050" y="5251450"/>
          <p14:tracePt t="13575" x="660400" y="5251450"/>
          <p14:tracePt t="13594" x="660400" y="5257800"/>
          <p14:tracePt t="13605" x="666750" y="5257800"/>
          <p14:tracePt t="13694" x="673100" y="5257800"/>
          <p14:tracePt t="14176" x="673100" y="5251450"/>
          <p14:tracePt t="14216" x="673100" y="5245100"/>
          <p14:tracePt t="14225" x="673100" y="5238750"/>
          <p14:tracePt t="14236" x="673100" y="5232400"/>
          <p14:tracePt t="14256" x="673100" y="5226050"/>
          <p14:tracePt t="14266" x="673100" y="5219700"/>
          <p14:tracePt t="14296" x="673100" y="5213350"/>
          <p14:tracePt t="14326" x="673100" y="5207000"/>
          <p14:tracePt t="14376" x="673100" y="5200650"/>
          <p14:tracePt t="14456" x="673100" y="5194300"/>
          <p14:tracePt t="15108" x="666750" y="5194300"/>
          <p14:tracePt t="15208" x="666750" y="5200650"/>
          <p14:tracePt t="15228" x="660400" y="5207000"/>
          <p14:tracePt t="15239" x="660400" y="5213350"/>
          <p14:tracePt t="15258" x="660400" y="5219700"/>
          <p14:tracePt t="15269" x="660400" y="5226050"/>
          <p14:tracePt t="15289" x="660400" y="5232400"/>
          <p14:tracePt t="15299" x="660400" y="5238750"/>
          <p14:tracePt t="15309" x="660400" y="5245100"/>
          <p14:tracePt t="15339" x="660400" y="5251450"/>
          <p14:tracePt t="15349" x="660400" y="5257800"/>
          <p14:tracePt t="15369" x="660400" y="5264150"/>
          <p14:tracePt t="15379" x="660400" y="5270500"/>
          <p14:tracePt t="15388" x="660400" y="5276850"/>
          <p14:tracePt t="15419" x="660400" y="5283200"/>
          <p14:tracePt t="15439" x="660400" y="5289550"/>
          <p14:tracePt t="17178" x="666750" y="5289550"/>
          <p14:tracePt t="17189" x="679450" y="5289550"/>
          <p14:tracePt t="17199" x="685800" y="5283200"/>
          <p14:tracePt t="17209" x="698500" y="5283200"/>
          <p14:tracePt t="17219" x="717550" y="5276850"/>
          <p14:tracePt t="17236" x="723900" y="5276850"/>
          <p14:tracePt t="17253" x="762000" y="5276850"/>
          <p14:tracePt t="17269" x="781050" y="5276850"/>
          <p14:tracePt t="17286" x="787400" y="5276850"/>
          <p14:tracePt t="17302" x="812800" y="5276850"/>
          <p14:tracePt t="17319" x="838200" y="5276850"/>
          <p14:tracePt t="17336" x="844550" y="5276850"/>
          <p14:tracePt t="17352" x="876300" y="5276850"/>
          <p14:tracePt t="17369" x="908050" y="5276850"/>
          <p14:tracePt t="17386" x="920750" y="5276850"/>
          <p14:tracePt t="17402" x="939800" y="5276850"/>
          <p14:tracePt t="17419" x="958850" y="5276850"/>
          <p14:tracePt t="17436" x="971550" y="5276850"/>
          <p14:tracePt t="17452" x="990600" y="5276850"/>
          <p14:tracePt t="17469" x="1022350" y="5276850"/>
          <p14:tracePt t="17486" x="1047750" y="5276850"/>
          <p14:tracePt t="17502" x="1073150" y="5276850"/>
          <p14:tracePt t="17519" x="1104900" y="5276850"/>
          <p14:tracePt t="17536" x="1117600" y="5276850"/>
          <p14:tracePt t="17552" x="1136650" y="5276850"/>
          <p14:tracePt t="17569" x="1168400" y="5276850"/>
          <p14:tracePt t="17585" x="1181100" y="5276850"/>
          <p14:tracePt t="17602" x="1219200" y="5276850"/>
          <p14:tracePt t="17619" x="1244600" y="5276850"/>
          <p14:tracePt t="17635" x="1263650" y="5276850"/>
          <p14:tracePt t="17652" x="1295400" y="5276850"/>
          <p14:tracePt t="17669" x="1320800" y="5276850"/>
          <p14:tracePt t="17685" x="1339850" y="5276850"/>
          <p14:tracePt t="17702" x="1377950" y="5276850"/>
          <p14:tracePt t="17720" x="1416050" y="5276850"/>
          <p14:tracePt t="17735" x="1428750" y="5276850"/>
          <p14:tracePt t="17752" x="1460500" y="5276850"/>
          <p14:tracePt t="17769" x="1492250" y="5276850"/>
          <p14:tracePt t="17785" x="1511300" y="5276850"/>
          <p14:tracePt t="17802" x="1543050" y="5276850"/>
          <p14:tracePt t="17819" x="1574800" y="5276850"/>
          <p14:tracePt t="17835" x="1593850" y="5276850"/>
          <p14:tracePt t="17852" x="1625600" y="5276850"/>
          <p14:tracePt t="17868" x="1644650" y="5276850"/>
          <p14:tracePt t="17885" x="1670050" y="5276850"/>
          <p14:tracePt t="17902" x="1689100" y="5276850"/>
          <p14:tracePt t="17919" x="1701800" y="5276850"/>
          <p14:tracePt t="17935" x="1708150" y="5276850"/>
          <p14:tracePt t="17952" x="1720850" y="5276850"/>
          <p14:tracePt t="17969" x="1727200" y="5276850"/>
          <p14:tracePt t="17985" x="1733550" y="5276850"/>
          <p14:tracePt t="18002" x="1739900" y="5276850"/>
          <p14:tracePt t="18041" x="1746250" y="5276850"/>
          <p14:tracePt t="18052" x="1752600" y="5276850"/>
          <p14:tracePt t="18242" x="1746250" y="5276850"/>
          <p14:tracePt t="18252" x="1733550" y="5276850"/>
          <p14:tracePt t="18261" x="1708150" y="5276850"/>
          <p14:tracePt t="18271" x="1682750" y="5276850"/>
          <p14:tracePt t="18285" x="1657350" y="5283200"/>
          <p14:tracePt t="18302" x="1600200" y="5283200"/>
          <p14:tracePt t="18318" x="1581150" y="5283200"/>
          <p14:tracePt t="18335" x="1524000" y="5283200"/>
          <p14:tracePt t="18352" x="1460500" y="5283200"/>
          <p14:tracePt t="18368" x="1422400" y="5276850"/>
          <p14:tracePt t="18385" x="1358900" y="5270500"/>
          <p14:tracePt t="18401" x="1295400" y="5264150"/>
          <p14:tracePt t="18418" x="1276350" y="5264150"/>
          <p14:tracePt t="18435" x="1225550" y="5257800"/>
          <p14:tracePt t="18452" x="1187450" y="5251450"/>
          <p14:tracePt t="18468" x="1162050" y="5251450"/>
          <p14:tracePt t="18485" x="1117600" y="5251450"/>
          <p14:tracePt t="18502" x="1079500" y="5251450"/>
          <p14:tracePt t="18518" x="1060450" y="5251450"/>
          <p14:tracePt t="18535" x="1016000" y="5251450"/>
          <p14:tracePt t="18551" x="971550" y="5251450"/>
          <p14:tracePt t="18568" x="952500" y="5251450"/>
          <p14:tracePt t="18585" x="908050" y="5251450"/>
          <p14:tracePt t="18602" x="869950" y="5251450"/>
          <p14:tracePt t="18618" x="844550" y="5251450"/>
          <p14:tracePt t="18635" x="812800" y="5251450"/>
          <p14:tracePt t="18652" x="768350" y="5251450"/>
          <p14:tracePt t="18668" x="755650" y="5257800"/>
          <p14:tracePt t="18685" x="711200" y="5257800"/>
          <p14:tracePt t="18702" x="685800" y="5257800"/>
          <p14:tracePt t="18718" x="666750" y="5257800"/>
          <p14:tracePt t="18735" x="647700" y="5257800"/>
          <p14:tracePt t="18752" x="628650" y="5264150"/>
          <p14:tracePt t="18768" x="615950" y="5264150"/>
          <p14:tracePt t="18785" x="609600" y="5264150"/>
          <p14:tracePt t="18801" x="603250" y="5264150"/>
          <p14:tracePt t="18818" x="596900" y="5264150"/>
          <p14:tracePt t="18883" x="590550" y="5264150"/>
          <p14:tracePt t="19003" x="603250" y="5264150"/>
          <p14:tracePt t="19014" x="615950" y="5264150"/>
          <p14:tracePt t="19023" x="635000" y="5264150"/>
          <p14:tracePt t="19034" x="660400" y="5264150"/>
          <p14:tracePt t="19051" x="685800" y="5264150"/>
          <p14:tracePt t="19068" x="755650" y="5264150"/>
          <p14:tracePt t="19084" x="844550" y="5264150"/>
          <p14:tracePt t="19101" x="889000" y="5264150"/>
          <p14:tracePt t="19117" x="965200" y="5264150"/>
          <p14:tracePt t="19134" x="1035050" y="5264150"/>
          <p14:tracePt t="19151" x="1073150" y="5264150"/>
          <p14:tracePt t="19168" x="1123950" y="5264150"/>
          <p14:tracePt t="19184" x="1181100" y="5264150"/>
          <p14:tracePt t="19201" x="1206500" y="5264150"/>
          <p14:tracePt t="19218" x="1250950" y="5264150"/>
          <p14:tracePt t="19234" x="1308100" y="5264150"/>
          <p14:tracePt t="19251" x="1333500" y="5264150"/>
          <p14:tracePt t="19268" x="1384300" y="5264150"/>
          <p14:tracePt t="19284" x="1428750" y="5264150"/>
          <p14:tracePt t="19301" x="1454150" y="5264150"/>
          <p14:tracePt t="19318" x="1485900" y="5264150"/>
          <p14:tracePt t="19334" x="1517650" y="5264150"/>
          <p14:tracePt t="19351" x="1536700" y="5264150"/>
          <p14:tracePt t="19368" x="1574800" y="5264150"/>
          <p14:tracePt t="19384" x="1600200" y="5264150"/>
          <p14:tracePt t="19401" x="1606550" y="5264150"/>
          <p14:tracePt t="19418" x="1631950" y="5264150"/>
          <p14:tracePt t="19434" x="1644650" y="5264150"/>
          <p14:tracePt t="19451" x="1651000" y="5264150"/>
          <p14:tracePt t="19468" x="1657350" y="5264150"/>
          <p14:tracePt t="19484" x="1663700" y="5264150"/>
          <p14:tracePt t="20167" x="1657350" y="5270500"/>
          <p14:tracePt t="20177" x="1625600" y="5276850"/>
          <p14:tracePt t="20186" x="1568450" y="5283200"/>
          <p14:tracePt t="20200" x="1504950" y="5302250"/>
          <p14:tracePt t="20217" x="1333500" y="5327650"/>
          <p14:tracePt t="20234" x="1257300" y="5334000"/>
          <p14:tracePt t="20250" x="1098550" y="5359400"/>
          <p14:tracePt t="20267" x="965200" y="5384800"/>
          <p14:tracePt t="20284" x="901700" y="5391150"/>
          <p14:tracePt t="20300" x="800100" y="5410200"/>
          <p14:tracePt t="20317" x="736600" y="5416550"/>
          <p14:tracePt t="20334" x="698500" y="5422900"/>
          <p14:tracePt t="20350" x="660400" y="5422900"/>
          <p14:tracePt t="20367" x="622300" y="5429250"/>
          <p14:tracePt t="20383" x="615950" y="5429250"/>
          <p14:tracePt t="20400" x="590550" y="5429250"/>
          <p14:tracePt t="20417" x="565150" y="5429250"/>
          <p14:tracePt t="20433" x="558800" y="5429250"/>
          <p14:tracePt t="20450" x="546100" y="5429250"/>
          <p14:tracePt t="20498" x="539750" y="5429250"/>
          <p14:tracePt t="20698" x="539750" y="5422900"/>
          <p14:tracePt t="20708" x="546100" y="5422900"/>
          <p14:tracePt t="20719" x="552450" y="5422900"/>
          <p14:tracePt t="20733" x="558800" y="5416550"/>
          <p14:tracePt t="20750" x="584200" y="5410200"/>
          <p14:tracePt t="20767" x="590550" y="5403850"/>
          <p14:tracePt t="20783" x="609600" y="5397500"/>
          <p14:tracePt t="20800" x="615950" y="5397500"/>
          <p14:tracePt t="20838" x="622300" y="5391150"/>
          <p14:tracePt t="20929" x="628650" y="5391150"/>
          <p14:tracePt t="20959" x="628650" y="5384800"/>
          <p14:tracePt t="20969" x="635000" y="5384800"/>
          <p14:tracePt t="20989" x="641350" y="5384800"/>
          <p14:tracePt t="21000" x="647700" y="5384800"/>
          <p14:tracePt t="21079" x="654050" y="5384800"/>
          <p14:tracePt t="21310" x="654050" y="5391150"/>
          <p14:tracePt t="21320" x="641350" y="5397500"/>
          <p14:tracePt t="21331" x="635000" y="5403850"/>
          <p14:tracePt t="21340" x="628650" y="5410200"/>
          <p14:tracePt t="21350" x="622300" y="5422900"/>
          <p14:tracePt t="21366" x="615950" y="5429250"/>
          <p14:tracePt t="21383" x="603250" y="5454650"/>
          <p14:tracePt t="21399" x="584200" y="5480050"/>
          <p14:tracePt t="21416" x="577850" y="5492750"/>
          <p14:tracePt t="21433" x="571500" y="5518150"/>
          <p14:tracePt t="21450" x="565150" y="5543550"/>
          <p14:tracePt t="21466" x="565150" y="5549900"/>
          <p14:tracePt t="21483" x="565150" y="5575300"/>
          <p14:tracePt t="21500" x="565150" y="5594350"/>
          <p14:tracePt t="21516" x="565150" y="5600700"/>
          <p14:tracePt t="21533" x="565150" y="5632450"/>
          <p14:tracePt t="21550" x="565150" y="5651500"/>
          <p14:tracePt t="21566" x="565150" y="5657850"/>
          <p14:tracePt t="21583" x="565150" y="5676900"/>
          <p14:tracePt t="21600" x="565150" y="5689600"/>
          <p14:tracePt t="21616" x="565150" y="5695950"/>
          <p14:tracePt t="21633" x="565150" y="5708650"/>
          <p14:tracePt t="21650" x="565150" y="5715000"/>
          <p14:tracePt t="21666" x="565150" y="5721350"/>
          <p14:tracePt t="21683" x="571500" y="5734050"/>
          <p14:tracePt t="21699" x="571500" y="5740400"/>
          <p14:tracePt t="21716" x="577850" y="5746750"/>
          <p14:tracePt t="21732" x="584200" y="5753100"/>
          <p14:tracePt t="21749" x="584200" y="5759450"/>
          <p14:tracePt t="21766" x="590550" y="5759450"/>
          <p14:tracePt t="21783" x="590550" y="5765800"/>
          <p14:tracePt t="21821" x="596900" y="5765800"/>
          <p14:tracePt t="21831" x="596900" y="5772150"/>
          <p14:tracePt t="21841" x="603250" y="5772150"/>
          <p14:tracePt t="21851" x="609600" y="5778500"/>
          <p14:tracePt t="21882" x="615950" y="5784850"/>
          <p14:tracePt t="21891" x="628650" y="5784850"/>
          <p14:tracePt t="21901" x="628650" y="5791200"/>
          <p14:tracePt t="21916" x="635000" y="5791200"/>
          <p14:tracePt t="21932" x="641350" y="5797550"/>
          <p14:tracePt t="21949" x="647700" y="5797550"/>
          <p14:tracePt t="21966" x="660400" y="5797550"/>
          <p14:tracePt t="21982" x="673100" y="5797550"/>
          <p14:tracePt t="21999" x="679450" y="5797550"/>
          <p14:tracePt t="22016" x="685800" y="5803900"/>
          <p14:tracePt t="22032" x="692150" y="5803900"/>
          <p14:tracePt t="22049" x="698500" y="5803900"/>
          <p14:tracePt t="22072" x="704850" y="5810250"/>
          <p14:tracePt t="22162" x="711200" y="5810250"/>
          <p14:tracePt t="22353" x="704850" y="5810250"/>
          <p14:tracePt t="22363" x="698500" y="5810250"/>
          <p14:tracePt t="22383" x="692150" y="5803900"/>
          <p14:tracePt t="22393" x="685800" y="5803900"/>
          <p14:tracePt t="22413" x="679450" y="5797550"/>
          <p14:tracePt t="22423" x="673100" y="5784850"/>
          <p14:tracePt t="22433" x="666750" y="5784850"/>
          <p14:tracePt t="22449" x="660400" y="5772150"/>
          <p14:tracePt t="22465" x="641350" y="5746750"/>
          <p14:tracePt t="22482" x="615950" y="5715000"/>
          <p14:tracePt t="22499" x="615950" y="5695950"/>
          <p14:tracePt t="22515" x="596900" y="5657850"/>
          <p14:tracePt t="22532" x="584200" y="5607050"/>
          <p14:tracePt t="22549" x="577850" y="5581650"/>
          <p14:tracePt t="22565" x="571500" y="5524500"/>
          <p14:tracePt t="22582" x="571500" y="5480050"/>
          <p14:tracePt t="22599" x="571500" y="5454650"/>
          <p14:tracePt t="22615" x="571500" y="5410200"/>
          <p14:tracePt t="22632" x="571500" y="5397500"/>
          <p14:tracePt t="22649" x="571500" y="5359400"/>
          <p14:tracePt t="22665" x="571500" y="5327650"/>
          <p14:tracePt t="22682" x="571500" y="5308600"/>
          <p14:tracePt t="22699" x="577850" y="5283200"/>
          <p14:tracePt t="22715" x="584200" y="5264150"/>
          <p14:tracePt t="22732" x="590550" y="5257800"/>
          <p14:tracePt t="22748" x="596900" y="5245100"/>
          <p14:tracePt t="22765" x="603250" y="5238750"/>
          <p14:tracePt t="22784" x="603250" y="5232400"/>
          <p14:tracePt t="22799" x="609600" y="5226050"/>
          <p14:tracePt t="22815" x="622300" y="5226050"/>
          <p14:tracePt t="22832" x="628650" y="5219700"/>
          <p14:tracePt t="22848" x="635000" y="5213350"/>
          <p14:tracePt t="22865" x="641350" y="5213350"/>
          <p14:tracePt t="22884" x="647700" y="5213350"/>
          <p14:tracePt t="23155" x="647700" y="5226050"/>
          <p14:tracePt t="23165" x="647700" y="5232400"/>
          <p14:tracePt t="23175" x="641350" y="5251450"/>
          <p14:tracePt t="23185" x="635000" y="5270500"/>
          <p14:tracePt t="23198" x="622300" y="5289550"/>
          <p14:tracePt t="23215" x="603250" y="5340350"/>
          <p14:tracePt t="23232" x="590550" y="5365750"/>
          <p14:tracePt t="23248" x="577850" y="5410200"/>
          <p14:tracePt t="23265" x="558800" y="5454650"/>
          <p14:tracePt t="23281" x="558800" y="5473700"/>
          <p14:tracePt t="23298" x="552450" y="5518150"/>
          <p14:tracePt t="23315" x="552450" y="5568950"/>
          <p14:tracePt t="23331" x="552450" y="5600700"/>
          <p14:tracePt t="23348" x="552450" y="5645150"/>
          <p14:tracePt t="23365" x="558800" y="5670550"/>
          <p14:tracePt t="23381" x="577850" y="5708650"/>
          <p14:tracePt t="23398" x="590550" y="5727700"/>
          <p14:tracePt t="23415" x="603250" y="5746750"/>
          <p14:tracePt t="23431" x="609600" y="5753100"/>
          <p14:tracePt t="23448" x="622300" y="5772150"/>
          <p14:tracePt t="23465" x="635000" y="5784850"/>
          <p14:tracePt t="23481" x="641350" y="5791200"/>
          <p14:tracePt t="23498" x="647700" y="5797550"/>
          <p14:tracePt t="23515" x="647700" y="5803900"/>
          <p14:tracePt t="23548" x="654050" y="5803900"/>
          <p14:tracePt t="23576" x="654050" y="5810250"/>
          <p14:tracePt t="26132" x="654050" y="5797550"/>
          <p14:tracePt t="26152" x="647700" y="5784850"/>
          <p14:tracePt t="26163" x="635000" y="5765800"/>
          <p14:tracePt t="26172" x="635000" y="5759450"/>
          <p14:tracePt t="26182" x="622300" y="5740400"/>
          <p14:tracePt t="26196" x="609600" y="5721350"/>
          <p14:tracePt t="26213" x="590550" y="5676900"/>
          <p14:tracePt t="26229" x="584200" y="5657850"/>
          <p14:tracePt t="26246" x="571500" y="5613400"/>
          <p14:tracePt t="26262" x="565150" y="5556250"/>
          <p14:tracePt t="26279" x="565150" y="5530850"/>
          <p14:tracePt t="26296" x="565150" y="5480050"/>
          <p14:tracePt t="26313" x="565150" y="5441950"/>
          <p14:tracePt t="26329" x="565150" y="5435600"/>
          <p14:tracePt t="26346" x="565150" y="5416550"/>
          <p14:tracePt t="26379" x="571500" y="5410200"/>
          <p14:tracePt t="26396" x="571500" y="5403850"/>
          <p14:tracePt t="26412" x="590550" y="5397500"/>
          <p14:tracePt t="26429" x="609600" y="5397500"/>
          <p14:tracePt t="26446" x="641350" y="5391150"/>
          <p14:tracePt t="26463" x="660400" y="5391150"/>
          <p14:tracePt t="26496" x="666750" y="5391150"/>
          <p14:tracePt t="26513" x="673100" y="5391150"/>
          <p14:tracePt t="26529" x="679450" y="5391150"/>
          <p14:tracePt t="26546" x="685800" y="5391150"/>
          <p14:tracePt t="26562" x="692150" y="5391150"/>
          <p14:tracePt t="26594" x="698500" y="5391150"/>
          <p14:tracePt t="26674" x="704850" y="5391150"/>
          <p14:tracePt t="27406" x="711200" y="5391150"/>
          <p14:tracePt t="27427" x="723900" y="5391150"/>
          <p14:tracePt t="27436" x="730250" y="5391150"/>
          <p14:tracePt t="27446" x="742950" y="5391150"/>
          <p14:tracePt t="27462" x="762000" y="5397500"/>
          <p14:tracePt t="27478" x="793750" y="5410200"/>
          <p14:tracePt t="27494" x="806450" y="5422900"/>
          <p14:tracePt t="27511" x="838200" y="5435600"/>
          <p14:tracePt t="27528" x="857250" y="5441950"/>
          <p14:tracePt t="27544" x="876300" y="5448300"/>
          <p14:tracePt t="27561" x="895350" y="5454650"/>
          <p14:tracePt t="27578" x="914400" y="5461000"/>
          <p14:tracePt t="27594" x="933450" y="5461000"/>
          <p14:tracePt t="27611" x="952500" y="5467350"/>
          <p14:tracePt t="27628" x="971550" y="5467350"/>
          <p14:tracePt t="27644" x="977900" y="5467350"/>
          <p14:tracePt t="27661" x="990600" y="5467350"/>
          <p14:tracePt t="27678" x="996950" y="5467350"/>
          <p14:tracePt t="27694" x="1003300" y="5467350"/>
          <p14:tracePt t="27728" x="1009650" y="5467350"/>
          <p14:tracePt t="27745" x="1016000" y="5467350"/>
          <p14:tracePt t="27775" x="1022350" y="5467350"/>
          <p14:tracePt t="29201" x="1028700" y="5467350"/>
          <p14:tracePt t="29211" x="1035050" y="5467350"/>
          <p14:tracePt t="29221" x="1041400" y="5467350"/>
          <p14:tracePt t="29231" x="1054100" y="5467350"/>
          <p14:tracePt t="29244" x="1060450" y="5467350"/>
          <p14:tracePt t="29260" x="1085850" y="5467350"/>
          <p14:tracePt t="29277" x="1092200" y="5467350"/>
          <p14:tracePt t="29294" x="1130300" y="5467350"/>
          <p14:tracePt t="29311" x="1162050" y="5467350"/>
          <p14:tracePt t="29327" x="1181100" y="5473700"/>
          <p14:tracePt t="29344" x="1206500" y="5473700"/>
          <p14:tracePt t="29361" x="1219200" y="5480050"/>
          <p14:tracePt t="29377" x="1231900" y="5480050"/>
          <p14:tracePt t="29394" x="1244600" y="5480050"/>
          <p14:tracePt t="29411" x="1250950" y="5480050"/>
          <p14:tracePt t="29427" x="1263650" y="5480050"/>
          <p14:tracePt t="29444" x="1276350" y="5480050"/>
          <p14:tracePt t="29461" x="1289050" y="5480050"/>
          <p14:tracePt t="29477" x="1301750" y="5480050"/>
          <p14:tracePt t="29494" x="1308100" y="5480050"/>
          <p14:tracePt t="29511" x="1314450" y="5480050"/>
          <p14:tracePt t="29543" x="1320800" y="5480050"/>
          <p14:tracePt t="29722" x="1314450" y="5480050"/>
          <p14:tracePt t="29732" x="1308100" y="5480050"/>
          <p14:tracePt t="29742" x="1301750" y="5480050"/>
          <p14:tracePt t="29752" x="1295400" y="5480050"/>
          <p14:tracePt t="29763" x="1282700" y="5480050"/>
          <p14:tracePt t="29777" x="1270000" y="5480050"/>
          <p14:tracePt t="29793" x="1244600" y="5480050"/>
          <p14:tracePt t="29810" x="1225550" y="5480050"/>
          <p14:tracePt t="29827" x="1193800" y="5473700"/>
          <p14:tracePt t="29843" x="1143000" y="5467350"/>
          <p14:tracePt t="29860" x="1130300" y="5467350"/>
          <p14:tracePt t="29877" x="1079500" y="5461000"/>
          <p14:tracePt t="29893" x="1041400" y="5461000"/>
          <p14:tracePt t="29910" x="1022350" y="5454650"/>
          <p14:tracePt t="29927" x="990600" y="5454650"/>
          <p14:tracePt t="29943" x="958850" y="5448300"/>
          <p14:tracePt t="29960" x="946150" y="5448300"/>
          <p14:tracePt t="29977" x="920750" y="5441950"/>
          <p14:tracePt t="29993" x="901700" y="5435600"/>
          <p14:tracePt t="30010" x="895350" y="5435600"/>
          <p14:tracePt t="30043" x="882650" y="5435600"/>
          <p14:tracePt t="30124" x="882650" y="5429250"/>
          <p14:tracePt t="31847" x="889000" y="5429250"/>
          <p14:tracePt t="31877" x="895350" y="5429250"/>
          <p14:tracePt t="31887" x="901700" y="5429250"/>
          <p14:tracePt t="31897" x="908050" y="5429250"/>
          <p14:tracePt t="31917" x="914400" y="5429250"/>
          <p14:tracePt t="31927" x="920750" y="5429250"/>
          <p14:tracePt t="31958" x="927100" y="5429250"/>
          <p14:tracePt t="31968" x="933450" y="5429250"/>
          <p14:tracePt t="31978" x="939800" y="5429250"/>
          <p14:tracePt t="31998" x="946150" y="5429250"/>
          <p14:tracePt t="32008" x="952500" y="5429250"/>
          <p14:tracePt t="32024" x="958850" y="5429250"/>
          <p14:tracePt t="32041" x="971550" y="5429250"/>
          <p14:tracePt t="32058" x="984250" y="5435600"/>
          <p14:tracePt t="32091" x="1003300" y="5441950"/>
          <p14:tracePt t="32108" x="1016000" y="5448300"/>
          <p14:tracePt t="32124" x="1022350" y="5448300"/>
          <p14:tracePt t="32141" x="1035050" y="5454650"/>
          <p14:tracePt t="32158" x="1041400" y="5461000"/>
          <p14:tracePt t="32175" x="1047750" y="5461000"/>
          <p14:tracePt t="32191" x="1060450" y="5461000"/>
          <p14:tracePt t="32208" x="1073150" y="5467350"/>
          <p14:tracePt t="32225" x="1073150" y="5473700"/>
          <p14:tracePt t="32241" x="1085850" y="5473700"/>
          <p14:tracePt t="32258" x="1092200" y="5480050"/>
          <p14:tracePt t="32275" x="1098550" y="5480050"/>
          <p14:tracePt t="32291" x="1104900" y="5480050"/>
          <p14:tracePt t="32308" x="1117600" y="5480050"/>
          <p14:tracePt t="32324" x="1123950" y="5480050"/>
          <p14:tracePt t="32341" x="1136650" y="5480050"/>
          <p14:tracePt t="32358" x="1143000" y="5480050"/>
          <p14:tracePt t="32374" x="1155700" y="5480050"/>
          <p14:tracePt t="32391" x="1168400" y="5480050"/>
          <p14:tracePt t="32408" x="1181100" y="5480050"/>
          <p14:tracePt t="32424" x="1193800" y="5480050"/>
          <p14:tracePt t="32441" x="1200150" y="5480050"/>
          <p14:tracePt t="32458" x="1206500" y="5480050"/>
          <p14:tracePt t="32474" x="1212850" y="5480050"/>
          <p14:tracePt t="33662" x="1219200" y="5480050"/>
          <p14:tracePt t="35599" x="1206500" y="5480050"/>
          <p14:tracePt t="35608" x="1200150" y="5480050"/>
          <p14:tracePt t="35619" x="1181100" y="5480050"/>
          <p14:tracePt t="35629" x="1168400" y="5480050"/>
          <p14:tracePt t="35639" x="1149350" y="5480050"/>
          <p14:tracePt t="35656" x="1136650" y="5480050"/>
          <p14:tracePt t="35673" x="1092200" y="5480050"/>
          <p14:tracePt t="35689" x="1060450" y="5473700"/>
          <p14:tracePt t="35706" x="1041400" y="5473700"/>
          <p14:tracePt t="35722" x="1009650" y="5467350"/>
          <p14:tracePt t="35739" x="984250" y="5461000"/>
          <p14:tracePt t="35756" x="965200" y="5454650"/>
          <p14:tracePt t="35773" x="939800" y="5448300"/>
          <p14:tracePt t="35789" x="920750" y="5448300"/>
          <p14:tracePt t="35806" x="914400" y="5441950"/>
          <p14:tracePt t="35822" x="895350" y="5441950"/>
          <p14:tracePt t="35839" x="882650" y="5441950"/>
          <p14:tracePt t="35872" x="876300" y="5441950"/>
          <p14:tracePt t="35919" x="876300" y="5435600"/>
          <p14:tracePt t="35949" x="869950" y="5435600"/>
          <p14:tracePt t="36140" x="876300" y="5435600"/>
          <p14:tracePt t="36150" x="889000" y="5435600"/>
          <p14:tracePt t="36160" x="901700" y="5435600"/>
          <p14:tracePt t="36173" x="914400" y="5435600"/>
          <p14:tracePt t="36190" x="927100" y="5435600"/>
          <p14:tracePt t="36206" x="939800" y="5435600"/>
          <p14:tracePt t="36222" x="946150" y="5435600"/>
          <p14:tracePt t="36240" x="958850" y="5435600"/>
          <p14:tracePt t="36272" x="977900" y="5441950"/>
          <p14:tracePt t="36305" x="990600" y="5448300"/>
          <p14:tracePt t="36322" x="996950" y="5448300"/>
          <p14:tracePt t="36355" x="1009650" y="5454650"/>
          <p14:tracePt t="36389" x="1016000" y="5454650"/>
          <p14:tracePt t="36405" x="1022350" y="5454650"/>
          <p14:tracePt t="36422" x="1041400" y="5454650"/>
          <p14:tracePt t="36439" x="1047750" y="5454650"/>
          <p14:tracePt t="36455" x="1066800" y="5461000"/>
          <p14:tracePt t="36472" x="1079500" y="5467350"/>
          <p14:tracePt t="36489" x="1085850" y="5467350"/>
          <p14:tracePt t="36505" x="1092200" y="5467350"/>
          <p14:tracePt t="36522" x="1098550" y="5467350"/>
          <p14:tracePt t="36555" x="1111250" y="5467350"/>
          <p14:tracePt t="36572" x="1117600" y="5473700"/>
          <p14:tracePt t="36589" x="1123950" y="5473700"/>
          <p14:tracePt t="36591" x="1130300" y="5473700"/>
          <p14:tracePt t="36611" x="1136650" y="5480050"/>
          <p14:tracePt t="36622" x="1143000" y="5480050"/>
          <p14:tracePt t="36642" x="1143000" y="5486400"/>
          <p14:tracePt t="36655" x="1149350" y="5486400"/>
          <p14:tracePt t="36672" x="1162050" y="5486400"/>
          <p14:tracePt t="36705" x="1168400" y="5486400"/>
          <p14:tracePt t="36722" x="1174750" y="5486400"/>
          <p14:tracePt t="36752" x="1181100" y="5486400"/>
          <p14:tracePt t="36762" x="1187450" y="5486400"/>
          <p14:tracePt t="36772" x="1193800" y="5486400"/>
          <p14:tracePt t="36788" x="1200150" y="5486400"/>
          <p14:tracePt t="36805" x="1212850" y="5486400"/>
          <p14:tracePt t="36822" x="1231900" y="5486400"/>
          <p14:tracePt t="36838" x="1238250" y="5486400"/>
          <p14:tracePt t="36855" x="1244600" y="5486400"/>
          <p14:tracePt t="36872" x="1257300" y="5486400"/>
          <p14:tracePt t="36905" x="1263650" y="5486400"/>
          <p14:tracePt t="37524" x="1257300" y="5486400"/>
          <p14:tracePt t="37534" x="1250950" y="5486400"/>
          <p14:tracePt t="37544" x="1238250" y="5486400"/>
          <p14:tracePt t="37554" x="1225550" y="5486400"/>
          <p14:tracePt t="37571" x="1212850" y="5492750"/>
          <p14:tracePt t="37588" x="1174750" y="5499100"/>
          <p14:tracePt t="37604" x="1143000" y="5499100"/>
          <p14:tracePt t="37621" x="1123950" y="5499100"/>
          <p14:tracePt t="37638" x="1098550" y="5499100"/>
          <p14:tracePt t="37654" x="1085850" y="5499100"/>
          <p14:tracePt t="37671" x="1073150" y="5499100"/>
          <p14:tracePt t="37688" x="1066800" y="5499100"/>
          <p14:tracePt t="37704" x="1054100" y="5499100"/>
          <p14:tracePt t="37721" x="1047750" y="5499100"/>
          <p14:tracePt t="37738" x="1035050" y="5492750"/>
          <p14:tracePt t="37754" x="1022350" y="5486400"/>
          <p14:tracePt t="37771" x="1009650" y="5486400"/>
          <p14:tracePt t="37788" x="996950" y="5473700"/>
          <p14:tracePt t="37804" x="977900" y="5461000"/>
          <p14:tracePt t="37821" x="965200" y="5454650"/>
          <p14:tracePt t="37838" x="939800" y="5441950"/>
          <p14:tracePt t="37854" x="908050" y="5429250"/>
          <p14:tracePt t="37871" x="895350" y="5429250"/>
          <p14:tracePt t="37888" x="882650" y="5422900"/>
          <p14:tracePt t="37904" x="869950" y="5422900"/>
          <p14:tracePt t="37921" x="863600" y="5422900"/>
          <p14:tracePt t="37938" x="857250" y="5416550"/>
          <p14:tracePt t="37954" x="850900" y="5410200"/>
          <p14:tracePt t="37988" x="844550" y="5410200"/>
          <p14:tracePt t="38015" x="838200" y="5410200"/>
          <p14:tracePt t="38046" x="838200" y="5403850"/>
          <p14:tracePt t="38076" x="831850" y="5403850"/>
          <p14:tracePt t="38196" x="825500" y="5403850"/>
          <p14:tracePt t="38467" x="831850" y="5403850"/>
          <p14:tracePt t="38477" x="844550" y="5403850"/>
          <p14:tracePt t="38487" x="850900" y="5403850"/>
          <p14:tracePt t="38504" x="869950" y="5403850"/>
          <p14:tracePt t="38521" x="901700" y="5403850"/>
          <p14:tracePt t="38537" x="933450" y="5416550"/>
          <p14:tracePt t="38554" x="946150" y="5422900"/>
          <p14:tracePt t="38571" x="977900" y="5429250"/>
          <p14:tracePt t="38587" x="1009650" y="5441950"/>
          <p14:tracePt t="38604" x="1028700" y="5441950"/>
          <p14:tracePt t="38606" x="1047750" y="5448300"/>
          <p14:tracePt t="38620" x="1060450" y="5448300"/>
          <p14:tracePt t="38637" x="1085850" y="5454650"/>
          <p14:tracePt t="38654" x="1092200" y="5454650"/>
          <p14:tracePt t="38670" x="1111250" y="5454650"/>
          <p14:tracePt t="38687" x="1130300" y="5454650"/>
          <p14:tracePt t="38704" x="1136650" y="5454650"/>
          <p14:tracePt t="38721" x="1155700" y="5454650"/>
          <p14:tracePt t="38737" x="1181100" y="5454650"/>
          <p14:tracePt t="38754" x="1187450" y="5454650"/>
          <p14:tracePt t="38770" x="1206500" y="5454650"/>
          <p14:tracePt t="38787" x="1225550" y="5454650"/>
          <p14:tracePt t="38820" x="1231900" y="5454650"/>
          <p14:tracePt t="38838" x="1238250" y="5454650"/>
          <p14:tracePt t="38857" x="1238250" y="5448300"/>
          <p14:tracePt t="38870" x="1244600" y="5448300"/>
          <p14:tracePt t="38888" x="1244600" y="5441950"/>
          <p14:tracePt t="38908" x="1250950" y="5441950"/>
          <p14:tracePt t="38928" x="1257300" y="5441950"/>
          <p14:tracePt t="38948" x="1257300" y="5435600"/>
          <p14:tracePt t="39028" x="1257300" y="5429250"/>
          <p14:tracePt t="39068" x="1263650" y="5429250"/>
          <p14:tracePt t="40212" x="1250950" y="5429250"/>
          <p14:tracePt t="40221" x="1238250" y="5429250"/>
          <p14:tracePt t="40231" x="1231900" y="5429250"/>
          <p14:tracePt t="40241" x="1212850" y="5429250"/>
          <p14:tracePt t="40253" x="1193800" y="5429250"/>
          <p14:tracePt t="40270" x="1162050" y="5429250"/>
          <p14:tracePt t="40286" x="1155700" y="5429250"/>
          <p14:tracePt t="40303" x="1117600" y="5429250"/>
          <p14:tracePt t="40319" x="1104900" y="5429250"/>
          <p14:tracePt t="40336" x="1066800" y="5429250"/>
          <p14:tracePt t="40352" x="1041400" y="5429250"/>
          <p14:tracePt t="40369" x="1022350" y="5429250"/>
          <p14:tracePt t="40386" x="990600" y="5429250"/>
          <p14:tracePt t="40402" x="952500" y="5422900"/>
          <p14:tracePt t="40419" x="946150" y="5422900"/>
          <p14:tracePt t="40436" x="927100" y="5422900"/>
          <p14:tracePt t="40452" x="901700" y="5422900"/>
          <p14:tracePt t="40486" x="882650" y="5422900"/>
          <p14:tracePt t="40502" x="876300" y="5416550"/>
          <p14:tracePt t="40519" x="869950" y="5416550"/>
          <p14:tracePt t="40536" x="857250" y="5416550"/>
          <p14:tracePt t="40552" x="844550" y="5410200"/>
          <p14:tracePt t="40569" x="838200" y="5403850"/>
          <p14:tracePt t="40586" x="819150" y="5403850"/>
          <p14:tracePt t="40602" x="806450" y="5403850"/>
          <p14:tracePt t="40619" x="800100" y="5403850"/>
          <p14:tracePt t="40636" x="793750" y="5397500"/>
          <p14:tracePt t="40652" x="774700" y="5397500"/>
          <p14:tracePt t="40669" x="774700" y="5391150"/>
          <p14:tracePt t="40686" x="768350" y="5391150"/>
          <p14:tracePt t="40702" x="762000" y="5391150"/>
          <p14:tracePt t="40719" x="755650" y="5391150"/>
          <p14:tracePt t="40736" x="749300" y="5391150"/>
          <p14:tracePt t="40752" x="742950" y="5384800"/>
          <p14:tracePt t="40769" x="736600" y="5384800"/>
          <p14:tracePt t="40786" x="730250" y="5384800"/>
          <p14:tracePt t="40802" x="717550" y="5378450"/>
          <p14:tracePt t="40819" x="711200" y="5378450"/>
          <p14:tracePt t="40836" x="711200" y="5372100"/>
          <p14:tracePt t="40852" x="698500" y="5372100"/>
          <p14:tracePt t="40886" x="692150" y="5372100"/>
          <p14:tracePt t="40902" x="685800" y="5372100"/>
          <p14:tracePt t="40919" x="679450" y="5372100"/>
          <p14:tracePt t="40994" x="673100" y="5372100"/>
          <p14:tracePt t="41014" x="673100" y="5378450"/>
          <p14:tracePt t="41023" x="666750" y="5384800"/>
          <p14:tracePt t="41044" x="666750" y="5397500"/>
          <p14:tracePt t="41054" x="666750" y="5403850"/>
          <p14:tracePt t="41074" x="666750" y="5416550"/>
          <p14:tracePt t="41083" x="666750" y="5422900"/>
          <p14:tracePt t="41094" x="666750" y="5429250"/>
          <p14:tracePt t="41104" x="666750" y="5435600"/>
          <p14:tracePt t="41119" x="666750" y="5441950"/>
          <p14:tracePt t="41135" x="666750" y="5461000"/>
          <p14:tracePt t="41169" x="666750" y="5480050"/>
          <p14:tracePt t="41185" x="666750" y="5486400"/>
          <p14:tracePt t="41202" x="666750" y="5492750"/>
          <p14:tracePt t="41219" x="666750" y="5499100"/>
          <p14:tracePt t="41235" x="666750" y="5511800"/>
          <p14:tracePt t="41269" x="666750" y="5518150"/>
          <p14:tracePt t="41285" x="666750" y="5524500"/>
          <p14:tracePt t="41324" x="666750" y="5530850"/>
          <p14:tracePt t="41335" x="666750" y="5537200"/>
          <p14:tracePt t="41354" x="666750" y="5543550"/>
          <p14:tracePt t="41374" x="666750" y="5549900"/>
          <p14:tracePt t="41395" x="666750" y="5556250"/>
          <p14:tracePt t="41414" x="673100" y="5556250"/>
          <p14:tracePt t="41424" x="673100" y="5562600"/>
          <p14:tracePt t="41445" x="673100" y="5568950"/>
          <p14:tracePt t="41465" x="673100" y="5575300"/>
          <p14:tracePt t="41485" x="673100" y="5581650"/>
          <p14:tracePt t="41504" x="679450" y="5588000"/>
          <p14:tracePt t="41525" x="679450" y="5594350"/>
          <p14:tracePt t="41535" x="679450" y="5600700"/>
          <p14:tracePt t="41545" x="679450" y="5607050"/>
          <p14:tracePt t="41555" x="685800" y="5607050"/>
          <p14:tracePt t="41575" x="685800" y="5613400"/>
          <p14:tracePt t="41595" x="685800" y="5619750"/>
          <p14:tracePt t="41615" x="692150" y="5619750"/>
          <p14:tracePt t="46462" x="692150" y="5626100"/>
          <p14:tracePt t="46473" x="692150" y="5632450"/>
          <p14:tracePt t="46482" x="692150" y="5638800"/>
          <p14:tracePt t="46498" x="692150" y="5651500"/>
          <p14:tracePt t="46515" x="685800" y="5670550"/>
          <p14:tracePt t="46532" x="673100" y="5695950"/>
          <p14:tracePt t="46548" x="666750" y="5708650"/>
          <p14:tracePt t="46565" x="660400" y="5721350"/>
          <p14:tracePt t="46582" x="654050" y="5734050"/>
          <p14:tracePt t="46598" x="654050" y="5740400"/>
          <p14:tracePt t="46615" x="647700" y="5746750"/>
          <p14:tracePt t="46643" x="647700" y="5753100"/>
          <p14:tracePt t="46663" x="647700" y="5759450"/>
          <p14:tracePt t="46683" x="647700" y="5765800"/>
          <p14:tracePt t="46693" x="647700" y="5772150"/>
          <p14:tracePt t="46713" x="647700" y="5778500"/>
          <p14:tracePt t="46763" x="647700" y="5784850"/>
          <p14:tracePt t="46793" x="647700" y="5791200"/>
          <p14:tracePt t="46834" x="647700" y="5797550"/>
          <p14:tracePt t="46853" x="647700" y="5803900"/>
          <p14:tracePt t="46903" x="654050" y="5810250"/>
          <p14:tracePt t="46974" x="660400" y="5810250"/>
          <p14:tracePt t="46994" x="666750" y="5810250"/>
          <p14:tracePt t="47054" x="673100" y="5810250"/>
          <p14:tracePt t="47134" x="679450" y="5810250"/>
          <p14:tracePt t="47556" x="685800" y="5810250"/>
          <p14:tracePt t="47616" x="685800" y="5803900"/>
          <p14:tracePt t="47656" x="692150" y="5803900"/>
          <p14:tracePt t="47666" x="698500" y="5803900"/>
          <p14:tracePt t="47685" x="704850" y="5797550"/>
          <p14:tracePt t="47696" x="711200" y="5797550"/>
          <p14:tracePt t="47706" x="717550" y="5797550"/>
          <p14:tracePt t="47716" x="723900" y="5797550"/>
          <p14:tracePt t="47731" x="736600" y="5797550"/>
          <p14:tracePt t="47747" x="768350" y="5791200"/>
          <p14:tracePt t="47764" x="787400" y="5791200"/>
          <p14:tracePt t="47781" x="831850" y="5784850"/>
          <p14:tracePt t="47797" x="876300" y="5784850"/>
          <p14:tracePt t="47814" x="882650" y="5784850"/>
          <p14:tracePt t="47830" x="901700" y="5784850"/>
          <p14:tracePt t="47847" x="908050" y="5784850"/>
          <p14:tracePt t="47881" x="914400" y="5784850"/>
          <p14:tracePt t="50380" x="908050" y="5784850"/>
          <p14:tracePt t="50390" x="889000" y="5784850"/>
          <p14:tracePt t="50400" x="863600" y="5791200"/>
          <p14:tracePt t="50412" x="838200" y="5797550"/>
          <p14:tracePt t="50429" x="781050" y="5816600"/>
          <p14:tracePt t="50446" x="762000" y="5822950"/>
          <p14:tracePt t="50462" x="723900" y="5842000"/>
          <p14:tracePt t="50479" x="704850" y="5854700"/>
          <p14:tracePt t="50495" x="698500" y="5854700"/>
          <p14:tracePt t="50512" x="692150" y="5873750"/>
          <p14:tracePt t="50529" x="673100" y="5892800"/>
          <p14:tracePt t="50545" x="673100" y="5911850"/>
          <p14:tracePt t="50562" x="673100" y="5943600"/>
          <p14:tracePt t="50579" x="673100" y="5988050"/>
          <p14:tracePt t="50595" x="673100" y="6000750"/>
          <p14:tracePt t="50612" x="692150" y="6045200"/>
          <p14:tracePt t="50629" x="711200" y="6064250"/>
          <p14:tracePt t="50631" x="730250" y="6083300"/>
          <p14:tracePt t="50645" x="755650" y="6108700"/>
          <p14:tracePt t="50662" x="831850" y="6165850"/>
          <p14:tracePt t="50679" x="869950" y="6191250"/>
          <p14:tracePt t="50695" x="977900" y="6242050"/>
          <p14:tracePt t="50712" x="1079500" y="6273800"/>
          <p14:tracePt t="50728" x="1123950" y="6280150"/>
          <p14:tracePt t="50745" x="1200150" y="6305550"/>
          <p14:tracePt t="50762" x="1276350" y="6311900"/>
          <p14:tracePt t="50778" x="1314450" y="6318250"/>
          <p14:tracePt t="50795" x="1390650" y="6324600"/>
          <p14:tracePt t="50812" x="1485900" y="6324600"/>
          <p14:tracePt t="50828" x="1517650" y="6324600"/>
          <p14:tracePt t="50845" x="1593850" y="6324600"/>
          <p14:tracePt t="50862" x="1695450" y="6299200"/>
          <p14:tracePt t="50879" x="1739900" y="6292850"/>
          <p14:tracePt t="50895" x="1841500" y="6267450"/>
          <p14:tracePt t="50912" x="1943100" y="6248400"/>
          <p14:tracePt t="50928" x="2000250" y="6229350"/>
          <p14:tracePt t="50945" x="2089150" y="6210300"/>
          <p14:tracePt t="50962" x="2178050" y="6178550"/>
          <p14:tracePt t="50978" x="2216150" y="6165850"/>
          <p14:tracePt t="50995" x="2273300" y="6140450"/>
          <p14:tracePt t="51011" x="2330450" y="6115050"/>
          <p14:tracePt t="51028" x="2355850" y="6102350"/>
          <p14:tracePt t="51045" x="2406650" y="6083300"/>
          <p14:tracePt t="51062" x="2451100" y="6057900"/>
          <p14:tracePt t="51078" x="2476500" y="6045200"/>
          <p14:tracePt t="51095" x="2501900" y="6013450"/>
          <p14:tracePt t="51112" x="2540000" y="5969000"/>
          <p14:tracePt t="51128" x="2552700" y="5943600"/>
          <p14:tracePt t="51131" x="2571750" y="5918200"/>
          <p14:tracePt t="51145" x="2571750" y="5899150"/>
          <p14:tracePt t="51161" x="2584450" y="5861050"/>
          <p14:tracePt t="51178" x="2584450" y="5842000"/>
          <p14:tracePt t="51195" x="2584450" y="5810250"/>
          <p14:tracePt t="51212" x="2584450" y="5784850"/>
          <p14:tracePt t="51228" x="2584450" y="5765800"/>
          <p14:tracePt t="51245" x="2578100" y="5734050"/>
          <p14:tracePt t="51261" x="2540000" y="5702300"/>
          <p14:tracePt t="51278" x="2501900" y="5676900"/>
          <p14:tracePt t="51295" x="2406650" y="5613400"/>
          <p14:tracePt t="51312" x="2292350" y="5556250"/>
          <p14:tracePt t="51328" x="2228850" y="5537200"/>
          <p14:tracePt t="51345" x="2082800" y="5505450"/>
          <p14:tracePt t="51362" x="1962150" y="5480050"/>
          <p14:tracePt t="51378" x="1911350" y="5473700"/>
          <p14:tracePt t="51395" x="1809750" y="5461000"/>
          <p14:tracePt t="51412" x="1714500" y="5454650"/>
          <p14:tracePt t="51428" x="1682750" y="5454650"/>
          <p14:tracePt t="51445" x="1593850" y="5454650"/>
          <p14:tracePt t="51462" x="1517650" y="5454650"/>
          <p14:tracePt t="51478" x="1485900" y="5454650"/>
          <p14:tracePt t="51495" x="1403350" y="5461000"/>
          <p14:tracePt t="51511" x="1358900" y="5486400"/>
          <p14:tracePt t="51528" x="1276350" y="5518150"/>
          <p14:tracePt t="51545" x="1193800" y="5568950"/>
          <p14:tracePt t="51561" x="1155700" y="5588000"/>
          <p14:tracePt t="51578" x="1098550" y="5632450"/>
          <p14:tracePt t="51595" x="1054100" y="5670550"/>
          <p14:tracePt t="51611" x="1035050" y="5683250"/>
          <p14:tracePt t="51628" x="1016000" y="5708650"/>
          <p14:tracePt t="51645" x="984250" y="5753100"/>
          <p14:tracePt t="51661" x="971550" y="5772150"/>
          <p14:tracePt t="51678" x="946150" y="5835650"/>
          <p14:tracePt t="51694" x="927100" y="5886450"/>
          <p14:tracePt t="51711" x="920750" y="5911850"/>
          <p14:tracePt t="51728" x="920750" y="5956300"/>
          <p14:tracePt t="51745" x="920750" y="5988050"/>
          <p14:tracePt t="51761" x="920750" y="6013450"/>
          <p14:tracePt t="51778" x="920750" y="6057900"/>
          <p14:tracePt t="51794" x="939800" y="6089650"/>
          <p14:tracePt t="51811" x="952500" y="6108700"/>
          <p14:tracePt t="51828" x="984250" y="6140450"/>
          <p14:tracePt t="51844" x="1028700" y="6165850"/>
          <p14:tracePt t="51861" x="1041400" y="6172200"/>
          <p14:tracePt t="51878" x="1092200" y="6191250"/>
          <p14:tracePt t="51894" x="1155700" y="6203950"/>
          <p14:tracePt t="51911" x="1174750" y="6203950"/>
          <p14:tracePt t="51928" x="1225550" y="6210300"/>
          <p14:tracePt t="51944" x="1263650" y="6210300"/>
          <p14:tracePt t="51961" x="1282700" y="6210300"/>
          <p14:tracePt t="51978" x="1301750" y="6210300"/>
          <p14:tracePt t="51994" x="1327150" y="6210300"/>
          <p14:tracePt t="52028" x="1339850" y="6197600"/>
          <p14:tracePt t="52044" x="1358900" y="6191250"/>
          <p14:tracePt t="52061" x="1365250" y="6191250"/>
          <p14:tracePt t="52077" x="1377950" y="6191250"/>
          <p14:tracePt t="52094" x="1384300" y="6184900"/>
          <p14:tracePt t="52127" x="1390650" y="6184900"/>
          <p14:tracePt t="52726" x="1371600" y="6178550"/>
          <p14:tracePt t="52737" x="1352550" y="6172200"/>
          <p14:tracePt t="52746" x="1333500" y="6165850"/>
          <p14:tracePt t="52760" x="1308100" y="6153150"/>
          <p14:tracePt t="52777" x="1238250" y="6140450"/>
          <p14:tracePt t="52794" x="1187450" y="6127750"/>
          <p14:tracePt t="52810" x="1085850" y="6096000"/>
          <p14:tracePt t="52827" x="984250" y="6051550"/>
          <p14:tracePt t="52844" x="927100" y="6032500"/>
          <p14:tracePt t="52861" x="825500" y="5981700"/>
          <p14:tracePt t="52877" x="723900" y="5924550"/>
          <p14:tracePt t="52894" x="673100" y="5892800"/>
          <p14:tracePt t="52910" x="609600" y="5842000"/>
          <p14:tracePt t="52927" x="565150" y="5803900"/>
          <p14:tracePt t="52944" x="533400" y="5765800"/>
          <p14:tracePt t="52960" x="488950" y="5689600"/>
          <p14:tracePt t="52977" x="457200" y="5613400"/>
          <p14:tracePt t="52994" x="444500" y="5562600"/>
          <p14:tracePt t="53010" x="431800" y="5467350"/>
          <p14:tracePt t="53027" x="431800" y="5372100"/>
          <p14:tracePt t="53043" x="431800" y="5314950"/>
          <p14:tracePt t="53060" x="444500" y="5219700"/>
          <p14:tracePt t="53077" x="476250" y="5105400"/>
          <p14:tracePt t="53093" x="488950" y="5048250"/>
          <p14:tracePt t="53110" x="533400" y="4959350"/>
          <p14:tracePt t="53127" x="565150" y="4876800"/>
          <p14:tracePt t="53143" x="596900" y="4838700"/>
          <p14:tracePt t="53160" x="654050" y="4762500"/>
          <p14:tracePt t="53177" x="717550" y="4686300"/>
          <p14:tracePt t="53193" x="781050" y="4635500"/>
          <p14:tracePt t="53210" x="908050" y="4540250"/>
          <p14:tracePt t="53227" x="977900" y="4495800"/>
          <p14:tracePt t="53243" x="1117600" y="4432300"/>
          <p14:tracePt t="53260" x="1289050" y="4394200"/>
          <p14:tracePt t="53277" x="1492250" y="4381500"/>
          <p14:tracePt t="53293" x="1600200" y="4381500"/>
          <p14:tracePt t="53310" x="1790700" y="4387850"/>
          <p14:tracePt t="53327" x="1943100" y="4432300"/>
          <p14:tracePt t="53343" x="2006600" y="4457700"/>
          <p14:tracePt t="53360" x="2114550" y="4514850"/>
          <p14:tracePt t="53378" x="2209800" y="4578350"/>
          <p14:tracePt t="53393" x="2254250" y="4610100"/>
          <p14:tracePt t="53410" x="2355850" y="4699000"/>
          <p14:tracePt t="53427" x="2393950" y="4737100"/>
          <p14:tracePt t="53443" x="2482850" y="4857750"/>
          <p14:tracePt t="53460" x="2559050" y="4959350"/>
          <p14:tracePt t="53477" x="2590800" y="5010150"/>
          <p14:tracePt t="53493" x="2641600" y="5130800"/>
          <p14:tracePt t="53510" x="2673350" y="5264150"/>
          <p14:tracePt t="53526" x="2686050" y="5327650"/>
          <p14:tracePt t="53543" x="2698750" y="5429250"/>
          <p14:tracePt t="53560" x="2705100" y="5518150"/>
          <p14:tracePt t="53576" x="2705100" y="5556250"/>
          <p14:tracePt t="53593" x="2686050" y="5651500"/>
          <p14:tracePt t="53610" x="2647950" y="5740400"/>
          <p14:tracePt t="53626" x="2628900" y="5778500"/>
          <p14:tracePt t="53630" x="2609850" y="5816600"/>
          <p14:tracePt t="53643" x="2590800" y="5848350"/>
          <p14:tracePt t="53660" x="2546350" y="5918200"/>
          <p14:tracePt t="53676" x="2520950" y="5943600"/>
          <p14:tracePt t="53693" x="2482850" y="5988050"/>
          <p14:tracePt t="53710" x="2438400" y="6038850"/>
          <p14:tracePt t="53726" x="2419350" y="6057900"/>
          <p14:tracePt t="53743" x="2374900" y="6108700"/>
          <p14:tracePt t="53760" x="2317750" y="6159500"/>
          <p14:tracePt t="53776" x="2286000" y="6191250"/>
          <p14:tracePt t="53793" x="2235200" y="6229350"/>
          <p14:tracePt t="53810" x="2165350" y="6273800"/>
          <p14:tracePt t="53826" x="2133600" y="6292850"/>
          <p14:tracePt t="53843" x="2057400" y="6324600"/>
          <p14:tracePt t="53859" x="1974850" y="6356350"/>
          <p14:tracePt t="53876" x="1930400" y="6362700"/>
          <p14:tracePt t="53893" x="1866900" y="6369050"/>
          <p14:tracePt t="53910" x="1790700" y="6375400"/>
          <p14:tracePt t="53926" x="1758950" y="6375400"/>
          <p14:tracePt t="53943" x="1689100" y="6375400"/>
          <p14:tracePt t="53959" x="1644650" y="6375400"/>
          <p14:tracePt t="53976" x="1619250" y="6369050"/>
          <p14:tracePt t="53993" x="1574800" y="6343650"/>
          <p14:tracePt t="54009" x="1511300" y="6318250"/>
          <p14:tracePt t="54026" x="1485900" y="6299200"/>
          <p14:tracePt t="54043" x="1422400" y="6261100"/>
          <p14:tracePt t="54059" x="1377950" y="6229350"/>
          <p14:tracePt t="54076" x="1352550" y="6210300"/>
          <p14:tracePt t="54093" x="1314450" y="6172200"/>
          <p14:tracePt t="54109" x="1270000" y="6134100"/>
          <p14:tracePt t="54126" x="1244600" y="6108700"/>
          <p14:tracePt t="54143" x="1187450" y="6038850"/>
          <p14:tracePt t="54160" x="1143000" y="5975350"/>
          <p14:tracePt t="54176" x="1123950" y="5949950"/>
          <p14:tracePt t="54193" x="1098550" y="5892800"/>
          <p14:tracePt t="54210" x="1060450" y="5829300"/>
          <p14:tracePt t="54226" x="1054100" y="5797550"/>
          <p14:tracePt t="54243" x="1028700" y="5715000"/>
          <p14:tracePt t="54260" x="1003300" y="5632450"/>
          <p14:tracePt t="54276" x="996950" y="5600700"/>
          <p14:tracePt t="54293" x="990600" y="5530850"/>
          <p14:tracePt t="54310" x="984250" y="5486400"/>
          <p14:tracePt t="54326" x="984250" y="5461000"/>
          <p14:tracePt t="54343" x="984250" y="5416550"/>
          <p14:tracePt t="54359" x="984250" y="5384800"/>
          <p14:tracePt t="54376" x="984250" y="5283200"/>
          <p14:tracePt t="54392" x="1016000" y="5181600"/>
          <p14:tracePt t="54409" x="1035050" y="5137150"/>
          <p14:tracePt t="54426" x="1060450" y="5067300"/>
          <p14:tracePt t="54442" x="1079500" y="5022850"/>
          <p14:tracePt t="54459" x="1092200" y="4997450"/>
          <p14:tracePt t="54476" x="1123950" y="4933950"/>
          <p14:tracePt t="54492" x="1181100" y="4857750"/>
          <p14:tracePt t="54509" x="1219200" y="4826000"/>
          <p14:tracePt t="54526" x="1314450" y="4749800"/>
          <p14:tracePt t="54542" x="1441450" y="4679950"/>
          <p14:tracePt t="54559" x="1485900" y="4654550"/>
          <p14:tracePt t="54576" x="1574800" y="4641850"/>
          <p14:tracePt t="54592" x="1651000" y="4635500"/>
          <p14:tracePt t="54609" x="1695450" y="4635500"/>
          <p14:tracePt t="54626" x="1790700" y="4635500"/>
          <p14:tracePt t="54642" x="1892300" y="4660900"/>
          <p14:tracePt t="54659" x="1949450" y="4686300"/>
          <p14:tracePt t="54676" x="2057400" y="4756150"/>
          <p14:tracePt t="54692" x="2146300" y="4832350"/>
          <p14:tracePt t="54709" x="2190750" y="4870450"/>
          <p14:tracePt t="54726" x="2260600" y="4940300"/>
          <p14:tracePt t="54742" x="2330450" y="5003800"/>
          <p14:tracePt t="54759" x="2362200" y="5054600"/>
          <p14:tracePt t="54776" x="2419350" y="5130800"/>
          <p14:tracePt t="54792" x="2463800" y="5213350"/>
          <p14:tracePt t="54809" x="2489200" y="5251450"/>
          <p14:tracePt t="54826" x="2533650" y="5334000"/>
          <p14:tracePt t="54842" x="2578100" y="5416550"/>
          <p14:tracePt t="54859" x="2597150" y="5454650"/>
          <p14:tracePt t="54876" x="2622550" y="5537200"/>
          <p14:tracePt t="54892" x="2647950" y="5613400"/>
          <p14:tracePt t="54909" x="2654300" y="5651500"/>
          <p14:tracePt t="54926" x="2660650" y="5695950"/>
          <p14:tracePt t="54942" x="2660650" y="5740400"/>
          <p14:tracePt t="54959" x="2660650" y="5772150"/>
          <p14:tracePt t="54975" x="2660650" y="5816600"/>
          <p14:tracePt t="54992" x="2654300" y="5886450"/>
          <p14:tracePt t="55009" x="2635250" y="5918200"/>
          <p14:tracePt t="55025" x="2609850" y="5975350"/>
          <p14:tracePt t="55042" x="2578100" y="6019800"/>
          <p14:tracePt t="55059" x="2559050" y="6045200"/>
          <p14:tracePt t="55075" x="2527300" y="6089650"/>
          <p14:tracePt t="55092" x="2482850" y="6127750"/>
          <p14:tracePt t="55108" x="2451100" y="6153150"/>
          <p14:tracePt t="55125" x="2387600" y="6191250"/>
          <p14:tracePt t="55142" x="2317750" y="6229350"/>
          <p14:tracePt t="55158" x="2279650" y="6235700"/>
          <p14:tracePt t="55175" x="2209800" y="6261100"/>
          <p14:tracePt t="55192" x="2133600" y="6273800"/>
          <p14:tracePt t="55208" x="2095500" y="6280150"/>
          <p14:tracePt t="55225" x="2019300" y="6286500"/>
          <p14:tracePt t="55243" x="1943100" y="6286500"/>
          <p14:tracePt t="55259" x="1911350" y="6286500"/>
          <p14:tracePt t="55275" x="1835150" y="6286500"/>
          <p14:tracePt t="55293" x="1758950" y="6286500"/>
          <p14:tracePt t="55309" x="1714500" y="6286500"/>
          <p14:tracePt t="55325" x="1625600" y="6261100"/>
          <p14:tracePt t="55342" x="1581150" y="6254750"/>
          <p14:tracePt t="55359" x="1485900" y="6216650"/>
          <p14:tracePt t="55375" x="1403350" y="6178550"/>
          <p14:tracePt t="55392" x="1365250" y="6159500"/>
          <p14:tracePt t="55408" x="1314450" y="6121400"/>
          <p14:tracePt t="55425" x="1263650" y="6076950"/>
          <p14:tracePt t="55442" x="1244600" y="6045200"/>
          <p14:tracePt t="55459" x="1193800" y="5981700"/>
          <p14:tracePt t="55475" x="1149350" y="5899150"/>
          <p14:tracePt t="55492" x="1123950" y="5861050"/>
          <p14:tracePt t="55508" x="1092200" y="5759450"/>
          <p14:tracePt t="55525" x="1066800" y="5670550"/>
          <p14:tracePt t="55542" x="1054100" y="5613400"/>
          <p14:tracePt t="55558" x="1047750" y="5524500"/>
          <p14:tracePt t="55575" x="1047750" y="5416550"/>
          <p14:tracePt t="55592" x="1047750" y="5365750"/>
          <p14:tracePt t="55608" x="1066800" y="5245100"/>
          <p14:tracePt t="55625" x="1104900" y="5130800"/>
          <p14:tracePt t="55641" x="1130300" y="5073650"/>
          <p14:tracePt t="55658" x="1181100" y="4984750"/>
          <p14:tracePt t="55675" x="1244600" y="4889500"/>
          <p14:tracePt t="55692" x="1276350" y="4838700"/>
          <p14:tracePt t="55708" x="1352550" y="4768850"/>
          <p14:tracePt t="55725" x="1447800" y="4686300"/>
          <p14:tracePt t="55742" x="1504950" y="4667250"/>
          <p14:tracePt t="55758" x="1619250" y="4622800"/>
          <p14:tracePt t="55775" x="1727200" y="4610100"/>
          <p14:tracePt t="55792" x="1790700" y="4610100"/>
          <p14:tracePt t="55808" x="1917700" y="4616450"/>
          <p14:tracePt t="55825" x="2063750" y="4679950"/>
          <p14:tracePt t="55841" x="2139950" y="4724400"/>
          <p14:tracePt t="55858" x="2279650" y="4813300"/>
          <p14:tracePt t="55875" x="2387600" y="4914900"/>
          <p14:tracePt t="55891" x="2438400" y="4972050"/>
          <p14:tracePt t="55908" x="2533650" y="5099050"/>
          <p14:tracePt t="55925" x="2590800" y="5207000"/>
          <p14:tracePt t="55941" x="2609850" y="5264150"/>
          <p14:tracePt t="55958" x="2641600" y="5353050"/>
          <p14:tracePt t="55975" x="2667000" y="5441950"/>
          <p14:tracePt t="55991" x="2673350" y="5480050"/>
          <p14:tracePt t="56008" x="2679700" y="5556250"/>
          <p14:tracePt t="56025" x="2679700" y="5619750"/>
          <p14:tracePt t="56041" x="2679700" y="5638800"/>
          <p14:tracePt t="56058" x="2679700" y="5689600"/>
          <p14:tracePt t="56075" x="2679700" y="5727700"/>
          <p14:tracePt t="56091" x="2679700" y="5746750"/>
          <p14:tracePt t="56108" x="2673350" y="5778500"/>
          <p14:tracePt t="56125" x="2667000" y="5797550"/>
          <p14:tracePt t="56141" x="2667000" y="5810250"/>
          <p14:tracePt t="56158" x="2660650" y="5822950"/>
          <p14:tracePt t="56175" x="2654300" y="5842000"/>
          <p14:tracePt t="56191" x="2647950" y="5848350"/>
          <p14:tracePt t="56208" x="2641600" y="5867400"/>
          <p14:tracePt t="56225" x="2641600" y="5880100"/>
          <p14:tracePt t="56241" x="2635250" y="5886450"/>
          <p14:tracePt t="56258" x="2628900" y="5886450"/>
          <p14:tracePt t="56275" x="2628900" y="5892800"/>
          <p14:tracePt t="56667" x="2622550" y="5899150"/>
          <p14:tracePt t="56677" x="2603500" y="5899150"/>
          <p14:tracePt t="56687" x="2571750" y="5905500"/>
          <p14:tracePt t="56697" x="2527300" y="5911850"/>
          <p14:tracePt t="56708" x="2476500" y="5924550"/>
          <p14:tracePt t="56724" x="2425700" y="5937250"/>
          <p14:tracePt t="56741" x="2292350" y="5962650"/>
          <p14:tracePt t="56757" x="2178050" y="5975350"/>
          <p14:tracePt t="56774" x="2120900" y="5981700"/>
          <p14:tracePt t="56791" x="2012950" y="5994400"/>
          <p14:tracePt t="56807" x="1911350" y="6000750"/>
          <p14:tracePt t="56824" x="1860550" y="6000750"/>
          <p14:tracePt t="56841" x="1765300" y="6000750"/>
          <p14:tracePt t="56857" x="1657350" y="6000750"/>
          <p14:tracePt t="56874" x="1606550" y="6000750"/>
          <p14:tracePt t="56891" x="1517650" y="6000750"/>
          <p14:tracePt t="56907" x="1447800" y="5988050"/>
          <p14:tracePt t="56924" x="1416050" y="5988050"/>
          <p14:tracePt t="56941" x="1371600" y="5981700"/>
          <p14:tracePt t="56957" x="1314450" y="5981700"/>
          <p14:tracePt t="56974" x="1289050" y="5981700"/>
          <p14:tracePt t="56991" x="1225550" y="5981700"/>
          <p14:tracePt t="57007" x="1155700" y="5994400"/>
          <p14:tracePt t="57024" x="1123950" y="6000750"/>
          <p14:tracePt t="57041" x="1047750" y="6026150"/>
          <p14:tracePt t="57057" x="977900" y="6064250"/>
          <p14:tracePt t="57074" x="939800" y="6076950"/>
          <p14:tracePt t="57091" x="869950" y="6108700"/>
          <p14:tracePt t="57108" x="806450" y="6134100"/>
          <p14:tracePt t="57124" x="774700" y="6146800"/>
          <p14:tracePt t="57128" x="749300" y="6153150"/>
          <p14:tracePt t="57141" x="730250" y="6165850"/>
          <p14:tracePt t="57158" x="692150" y="6178550"/>
          <p14:tracePt t="57174" x="685800" y="6184900"/>
          <p14:tracePt t="57190" x="666750" y="6191250"/>
          <p14:tracePt t="59071" x="666750" y="6197600"/>
          <p14:tracePt t="59081" x="666750" y="6203950"/>
          <p14:tracePt t="59091" x="660400" y="6210300"/>
          <p14:tracePt t="59106" x="660400" y="6223000"/>
          <p14:tracePt t="59122" x="654050" y="6235700"/>
          <p14:tracePt t="59139" x="654050" y="6248400"/>
          <p14:tracePt t="59143" x="654050" y="6254750"/>
          <p14:tracePt t="59156" x="654050" y="6267450"/>
          <p14:tracePt t="59172" x="647700" y="6280150"/>
          <p14:tracePt t="59189" x="647700" y="6292850"/>
          <p14:tracePt t="59206" x="647700" y="6305550"/>
          <p14:tracePt t="59222" x="647700" y="6318250"/>
          <p14:tracePt t="59239" x="647700" y="6324600"/>
          <p14:tracePt t="59256" x="647700" y="6337300"/>
          <p14:tracePt t="59272" x="647700" y="6350000"/>
          <p14:tracePt t="59306" x="647700" y="6356350"/>
          <p14:tracePt t="59331" x="647700" y="6362700"/>
          <p14:tracePt t="59341" x="647700" y="6369050"/>
          <p14:tracePt t="59372" x="647700" y="6375400"/>
          <p14:tracePt t="59382" x="647700" y="6381750"/>
          <p14:tracePt t="59401" x="647700" y="6388100"/>
          <p14:tracePt t="59642" x="647700" y="6381750"/>
          <p14:tracePt t="59653" x="647700" y="6369050"/>
          <p14:tracePt t="59662" x="647700" y="6362700"/>
          <p14:tracePt t="59673" x="641350" y="6356350"/>
          <p14:tracePt t="59689" x="641350" y="6350000"/>
          <p14:tracePt t="59705" x="641350" y="6318250"/>
          <p14:tracePt t="59722" x="641350" y="6280150"/>
          <p14:tracePt t="59739" x="641350" y="6261100"/>
          <p14:tracePt t="59756" x="641350" y="6235700"/>
          <p14:tracePt t="59772" x="641350" y="6223000"/>
          <p14:tracePt t="59789" x="641350" y="6210300"/>
          <p14:tracePt t="59805" x="641350" y="6203950"/>
          <p14:tracePt t="59822" x="641350" y="6197600"/>
          <p14:tracePt t="59855" x="641350" y="6191250"/>
          <p14:tracePt t="61026" x="641350" y="6197600"/>
          <p14:tracePt t="61076" x="641350" y="6203950"/>
          <p14:tracePt t="61097" x="641350" y="6210300"/>
          <p14:tracePt t="61116" x="641350" y="6216650"/>
          <p14:tracePt t="61127" x="635000" y="6216650"/>
          <p14:tracePt t="61136" x="635000" y="6223000"/>
          <p14:tracePt t="61146" x="635000" y="6229350"/>
          <p14:tracePt t="61167" x="635000" y="6242050"/>
          <p14:tracePt t="61177" x="635000" y="6248400"/>
          <p14:tracePt t="61188" x="628650" y="6254750"/>
          <p14:tracePt t="61204" x="628650" y="6261100"/>
          <p14:tracePt t="61221" x="628650" y="6280150"/>
          <p14:tracePt t="61238" x="628650" y="6286500"/>
          <p14:tracePt t="61254" x="628650" y="6299200"/>
          <p14:tracePt t="61271" x="628650" y="6305550"/>
          <p14:tracePt t="61288" x="628650" y="6311900"/>
          <p14:tracePt t="61304" x="628650" y="6318250"/>
          <p14:tracePt t="61321" x="628650" y="6324600"/>
          <p14:tracePt t="61338" x="628650" y="6330950"/>
          <p14:tracePt t="61354" x="628650" y="6337300"/>
          <p14:tracePt t="61371" x="628650" y="6343650"/>
          <p14:tracePt t="61387" x="635000" y="6350000"/>
          <p14:tracePt t="61421" x="647700" y="6356350"/>
          <p14:tracePt t="61454" x="654050" y="6356350"/>
          <p14:tracePt t="61471" x="654050" y="6362700"/>
          <p14:tracePt t="61738" x="654050" y="6356350"/>
          <p14:tracePt t="61758" x="654050" y="6350000"/>
          <p14:tracePt t="61768" x="654050" y="6337300"/>
          <p14:tracePt t="61788" x="654050" y="6324600"/>
          <p14:tracePt t="61798" x="654050" y="6318250"/>
          <p14:tracePt t="61808" x="654050" y="6305550"/>
          <p14:tracePt t="61821" x="654050" y="6299200"/>
          <p14:tracePt t="61849" x="654050" y="6292850"/>
          <p14:tracePt t="61878" x="654050" y="6286500"/>
          <p14:tracePt t="61909" x="654050" y="6280150"/>
          <p14:tracePt t="61989" x="654050" y="6273800"/>
          <p14:tracePt t="62009" x="654050" y="6267450"/>
          <p14:tracePt t="62039" x="660400" y="6261100"/>
          <p14:tracePt t="62059" x="666750" y="6261100"/>
          <p14:tracePt t="62069" x="666750" y="6254750"/>
          <p14:tracePt t="62129" x="666750" y="6248400"/>
          <p14:tracePt t="62179" x="673100" y="6248400"/>
          <p14:tracePt t="68478" x="673100" y="6242050"/>
          <p14:tracePt t="68488" x="673100" y="6235700"/>
          <p14:tracePt t="68498" x="673100" y="6223000"/>
          <p14:tracePt t="68507" x="673100" y="6191250"/>
          <p14:tracePt t="68518" x="666750" y="6146800"/>
          <p14:tracePt t="68532" x="647700" y="6070600"/>
          <p14:tracePt t="68549" x="584200" y="5759450"/>
          <p14:tracePt t="68566" x="546100" y="5511800"/>
          <p14:tracePt t="68582" x="450850" y="4984750"/>
          <p14:tracePt t="68599" x="368300" y="4362450"/>
          <p14:tracePt t="68616" x="336550" y="4070350"/>
          <p14:tracePt t="68633" x="323850" y="3594100"/>
          <p14:tracePt t="68649" x="323850" y="3225800"/>
          <p14:tracePt t="68666" x="323850" y="3092450"/>
          <p14:tracePt t="68682" x="355600" y="2863850"/>
          <p14:tracePt t="68699" x="412750" y="2698750"/>
          <p14:tracePt t="68716" x="450850" y="2635250"/>
          <p14:tracePt t="68733" x="476250" y="2578100"/>
          <p14:tracePt t="68749" x="488950" y="2571750"/>
          <p14:tracePt t="69059" x="488950" y="2565400"/>
          <p14:tracePt t="69069" x="488950" y="2559050"/>
          <p14:tracePt t="69080" x="488950" y="2552700"/>
          <p14:tracePt t="69090" x="482600" y="2533650"/>
          <p14:tracePt t="69100" x="476250" y="2508250"/>
          <p14:tracePt t="69115" x="463550" y="2470150"/>
          <p14:tracePt t="69132" x="438150" y="2374900"/>
          <p14:tracePt t="69149" x="431800" y="2317750"/>
          <p14:tracePt t="69165" x="412750" y="2209800"/>
          <p14:tracePt t="69182" x="406400" y="2101850"/>
          <p14:tracePt t="69199" x="400050" y="2032000"/>
          <p14:tracePt t="69215" x="400050" y="1885950"/>
          <p14:tracePt t="69232" x="400050" y="1758950"/>
          <p14:tracePt t="69249" x="406400" y="1651000"/>
          <p14:tracePt t="69265" x="425450" y="1606550"/>
          <p14:tracePt t="69282" x="444500" y="1555750"/>
          <p14:tracePt t="69299" x="463550" y="1517650"/>
          <p14:tracePt t="69315" x="476250" y="1498600"/>
          <p14:tracePt t="69332" x="508000" y="1460500"/>
          <p14:tracePt t="69349" x="546100" y="1435100"/>
          <p14:tracePt t="69365" x="660400" y="1377950"/>
          <p14:tracePt t="69382" x="825500" y="1308100"/>
          <p14:tracePt t="69398" x="914400" y="1270000"/>
          <p14:tracePt t="69416" x="1079500" y="1219200"/>
          <p14:tracePt t="69432" x="1231900" y="1174750"/>
          <p14:tracePt t="69448" x="1301750" y="1168400"/>
          <p14:tracePt t="69465" x="1435100" y="1162050"/>
          <p14:tracePt t="69482" x="1530350" y="1162050"/>
          <p14:tracePt t="69498" x="1574800" y="1187450"/>
          <p14:tracePt t="69515" x="1670050" y="1250950"/>
          <p14:tracePt t="69532" x="1771650" y="1320800"/>
          <p14:tracePt t="69548" x="1816100" y="1365250"/>
          <p14:tracePt t="69565" x="1892300" y="1422400"/>
          <p14:tracePt t="69582" x="1949450" y="1473200"/>
          <p14:tracePt t="69598" x="1962150" y="1492250"/>
          <p14:tracePt t="69615" x="2012950" y="1543050"/>
          <p14:tracePt t="69632" x="2044700" y="1600200"/>
          <p14:tracePt t="69648" x="2057400" y="1631950"/>
          <p14:tracePt t="69651" x="2082800" y="1670050"/>
          <p14:tracePt t="69665" x="2089150" y="1714500"/>
          <p14:tracePt t="69682" x="2108200" y="1784350"/>
          <p14:tracePt t="69698" x="2114550" y="1822450"/>
          <p14:tracePt t="69715" x="2114550" y="1885950"/>
          <p14:tracePt t="69731" x="2114550" y="1955800"/>
          <p14:tracePt t="69748" x="2101850" y="2000250"/>
          <p14:tracePt t="69765" x="2051050" y="2095500"/>
          <p14:tracePt t="69781" x="2000250" y="2178050"/>
          <p14:tracePt t="69798" x="1968500" y="2222500"/>
          <p14:tracePt t="69815" x="1905000" y="2298700"/>
          <p14:tracePt t="69831" x="1847850" y="2362200"/>
          <p14:tracePt t="69848" x="1809750" y="2387600"/>
          <p14:tracePt t="69865" x="1746250" y="2438400"/>
          <p14:tracePt t="69881" x="1670050" y="2476500"/>
          <p14:tracePt t="69898" x="1631950" y="2501900"/>
          <p14:tracePt t="69915" x="1543050" y="2520950"/>
          <p14:tracePt t="69931" x="1454150" y="2546350"/>
          <p14:tracePt t="69948" x="1409700" y="2552700"/>
          <p14:tracePt t="69965" x="1320800" y="2559050"/>
          <p14:tracePt t="69981" x="1257300" y="2559050"/>
          <p14:tracePt t="69998" x="1212850" y="2559050"/>
          <p14:tracePt t="70015" x="1123950" y="2559050"/>
          <p14:tracePt t="70031" x="1047750" y="2527300"/>
          <p14:tracePt t="70048" x="996950" y="2514600"/>
          <p14:tracePt t="70065" x="914400" y="2476500"/>
          <p14:tracePt t="70082" x="850900" y="2438400"/>
          <p14:tracePt t="70098" x="812800" y="2419350"/>
          <p14:tracePt t="70115" x="762000" y="2387600"/>
          <p14:tracePt t="70132" x="723900" y="2349500"/>
          <p14:tracePt t="70148" x="692150" y="2311400"/>
          <p14:tracePt t="70165" x="647700" y="2228850"/>
          <p14:tracePt t="70182" x="609600" y="2133600"/>
          <p14:tracePt t="70198" x="596900" y="2089150"/>
          <p14:tracePt t="70215" x="577850" y="2000250"/>
          <p14:tracePt t="70232" x="571500" y="1898650"/>
          <p14:tracePt t="70248" x="571500" y="1847850"/>
          <p14:tracePt t="70265" x="571500" y="1752600"/>
          <p14:tracePt t="70282" x="571500" y="1695450"/>
          <p14:tracePt t="70298" x="622300" y="1574800"/>
          <p14:tracePt t="70315" x="692150" y="1447800"/>
          <p14:tracePt t="70331" x="723900" y="1390650"/>
          <p14:tracePt t="70348" x="774700" y="1308100"/>
          <p14:tracePt t="70364" x="812800" y="1270000"/>
          <p14:tracePt t="70382" x="831850" y="1250950"/>
          <p14:tracePt t="70398" x="914400" y="1206500"/>
          <p14:tracePt t="70414" x="1041400" y="1162050"/>
          <p14:tracePt t="70431" x="1117600" y="1136650"/>
          <p14:tracePt t="70448" x="1257300" y="1123950"/>
          <p14:tracePt t="70464" x="1371600" y="1111250"/>
          <p14:tracePt t="70481" x="1435100" y="1111250"/>
          <p14:tracePt t="70498" x="1555750" y="1117600"/>
          <p14:tracePt t="70514" x="1676400" y="1162050"/>
          <p14:tracePt t="70531" x="1733550" y="1200150"/>
          <p14:tracePt t="70548" x="1841500" y="1250950"/>
          <p14:tracePt t="70564" x="1943100" y="1320800"/>
          <p14:tracePt t="70581" x="1981200" y="1339850"/>
          <p14:tracePt t="70598" x="2051050" y="1390650"/>
          <p14:tracePt t="70614" x="2095500" y="1447800"/>
          <p14:tracePt t="70631" x="2120900" y="1492250"/>
          <p14:tracePt t="70648" x="2159000" y="1581150"/>
          <p14:tracePt t="70664" x="2190750" y="1657350"/>
          <p14:tracePt t="70681" x="2197100" y="1682750"/>
          <p14:tracePt t="70698" x="2209800" y="1727200"/>
          <p14:tracePt t="70714" x="2216150" y="1752600"/>
          <p14:tracePt t="70731" x="2216150" y="1765300"/>
          <p14:tracePt t="70748" x="2228850" y="1803400"/>
          <p14:tracePt t="70764" x="2241550" y="1847850"/>
          <p14:tracePt t="70781" x="2247900" y="1885950"/>
          <p14:tracePt t="70798" x="2254250" y="1949450"/>
          <p14:tracePt t="70814" x="2260600" y="2006600"/>
          <p14:tracePt t="70831" x="2260600" y="2032000"/>
          <p14:tracePt t="70847" x="2260600" y="2070100"/>
          <p14:tracePt t="70864" x="2266950" y="2108200"/>
          <p14:tracePt t="70881" x="2266950" y="2133600"/>
          <p14:tracePt t="70897" x="2266950" y="2171700"/>
          <p14:tracePt t="70914" x="2266950" y="2209800"/>
          <p14:tracePt t="70931" x="2266950" y="2222500"/>
          <p14:tracePt t="70948" x="2266950" y="2241550"/>
          <p14:tracePt t="70964" x="2266950" y="2260600"/>
          <p14:tracePt t="70981" x="2266950" y="2266950"/>
          <p14:tracePt t="70997" x="2266950" y="2279650"/>
          <p14:tracePt t="71035" x="2266950" y="2286000"/>
          <p14:tracePt t="72389" x="2266950" y="2292350"/>
          <p14:tracePt t="74856" x="2254250" y="2292350"/>
          <p14:tracePt t="74876" x="2241550" y="2292350"/>
          <p14:tracePt t="74886" x="2222500" y="2286000"/>
          <p14:tracePt t="74896" x="2209800" y="2273300"/>
          <p14:tracePt t="74911" x="2190750" y="2260600"/>
          <p14:tracePt t="74928" x="2152650" y="2235200"/>
          <p14:tracePt t="74945" x="2127250" y="2216150"/>
          <p14:tracePt t="74961" x="2108200" y="2203450"/>
          <p14:tracePt t="74978" x="2076450" y="2171700"/>
          <p14:tracePt t="74995" x="2044700" y="2152650"/>
          <p14:tracePt t="75011" x="2025650" y="2139950"/>
          <p14:tracePt t="75028" x="1993900" y="2120900"/>
          <p14:tracePt t="75044" x="1987550" y="2114550"/>
          <p14:tracePt t="75061" x="1962150" y="2101850"/>
          <p14:tracePt t="75078" x="1943100" y="2101850"/>
          <p14:tracePt t="75095" x="1930400" y="2095500"/>
          <p14:tracePt t="75111" x="1911350" y="2095500"/>
          <p14:tracePt t="75128" x="1885950" y="2095500"/>
          <p14:tracePt t="75144" x="1873250" y="2095500"/>
          <p14:tracePt t="75161" x="1847850" y="2095500"/>
          <p14:tracePt t="75178" x="1809750" y="2095500"/>
          <p14:tracePt t="75195" x="1803400" y="2095500"/>
          <p14:tracePt t="75211" x="1765300" y="2095500"/>
          <p14:tracePt t="75228" x="1739900" y="2095500"/>
          <p14:tracePt t="75244" x="1727200" y="2095500"/>
          <p14:tracePt t="75261" x="1701800" y="2089150"/>
          <p14:tracePt t="75278" x="1689100" y="2082800"/>
          <p14:tracePt t="75294" x="1676400" y="2076450"/>
          <p14:tracePt t="75311" x="1663700" y="2076450"/>
          <p14:tracePt t="75328" x="1657350" y="2063750"/>
          <p14:tracePt t="75344" x="1651000" y="2063750"/>
          <p14:tracePt t="75361" x="1644650" y="2057400"/>
          <p14:tracePt t="75394" x="1644650" y="2051050"/>
          <p14:tracePt t="75411" x="1638300" y="2044700"/>
          <p14:tracePt t="75427" x="1631950" y="2044700"/>
          <p14:tracePt t="75444" x="1631950" y="2038350"/>
          <p14:tracePt t="75461" x="1625600" y="2032000"/>
          <p14:tracePt t="75497" x="1625600" y="2025650"/>
          <p14:tracePt t="75511" x="1625600" y="2019300"/>
          <p14:tracePt t="75528" x="1625600" y="2012950"/>
          <p14:tracePt t="75544" x="1619250" y="2012950"/>
          <p14:tracePt t="75561" x="1612900" y="2006600"/>
          <p14:tracePt t="75577" x="1612900" y="1993900"/>
          <p14:tracePt t="75594" x="1606550" y="1981200"/>
          <p14:tracePt t="75611" x="1593850" y="1968500"/>
          <p14:tracePt t="75627" x="1593850" y="1955800"/>
          <p14:tracePt t="75644" x="1587500" y="1949450"/>
          <p14:tracePt t="75661" x="1581150" y="1936750"/>
          <p14:tracePt t="75677" x="1574800" y="1936750"/>
          <p14:tracePt t="75698" x="1574800" y="1930400"/>
          <p14:tracePt t="75728" x="1574800" y="1924050"/>
          <p14:tracePt t="75818" x="1587500" y="1924050"/>
          <p14:tracePt t="75828" x="1600200" y="1924050"/>
          <p14:tracePt t="75839" x="1619250" y="1924050"/>
          <p14:tracePt t="75848" x="1638300" y="1924050"/>
          <p14:tracePt t="75860" x="1644650" y="1924050"/>
          <p14:tracePt t="75878" x="1676400" y="1924050"/>
          <p14:tracePt t="75894" x="1689100" y="1924050"/>
          <p14:tracePt t="75911" x="1720850" y="1924050"/>
          <p14:tracePt t="75928" x="1758950" y="1924050"/>
          <p14:tracePt t="75944" x="1778000" y="1924050"/>
          <p14:tracePt t="75961" x="1822450" y="1924050"/>
          <p14:tracePt t="75977" x="1847850" y="1924050"/>
          <p14:tracePt t="75994" x="1885950" y="1924050"/>
          <p14:tracePt t="76010" x="1930400" y="1924050"/>
          <p14:tracePt t="76027" x="1955800" y="1924050"/>
          <p14:tracePt t="76044" x="1993900" y="1924050"/>
          <p14:tracePt t="76060" x="2025650" y="1924050"/>
          <p14:tracePt t="76077" x="2051050" y="1924050"/>
          <p14:tracePt t="76094" x="2095500" y="1924050"/>
          <p14:tracePt t="76110" x="2133600" y="1924050"/>
          <p14:tracePt t="76127" x="2152650" y="1924050"/>
          <p14:tracePt t="76144" x="2184400" y="1924050"/>
          <p14:tracePt t="76160" x="2209800" y="1924050"/>
          <p14:tracePt t="76177" x="2222500" y="1924050"/>
          <p14:tracePt t="76194" x="2254250" y="1924050"/>
          <p14:tracePt t="76210" x="2279650" y="1924050"/>
          <p14:tracePt t="76227" x="2298700" y="1924050"/>
          <p14:tracePt t="76244" x="2324100" y="1924050"/>
          <p14:tracePt t="76260" x="2355850" y="1924050"/>
          <p14:tracePt t="76277" x="2362200" y="1924050"/>
          <p14:tracePt t="76294" x="2381250" y="1924050"/>
          <p14:tracePt t="76310" x="2387600" y="1924050"/>
          <p14:tracePt t="76327" x="2393950" y="1924050"/>
          <p14:tracePt t="76470" x="2374900" y="1924050"/>
          <p14:tracePt t="76480" x="2349500" y="1924050"/>
          <p14:tracePt t="76490" x="2330450" y="1924050"/>
          <p14:tracePt t="76500" x="2298700" y="1924050"/>
          <p14:tracePt t="76511" x="2254250" y="1924050"/>
          <p14:tracePt t="76527" x="2209800" y="1924050"/>
          <p14:tracePt t="76543" x="2133600" y="1936750"/>
          <p14:tracePt t="76560" x="2044700" y="1936750"/>
          <p14:tracePt t="76577" x="2006600" y="1936750"/>
          <p14:tracePt t="76593" x="1930400" y="1936750"/>
          <p14:tracePt t="76610" x="1854200" y="1936750"/>
          <p14:tracePt t="76627" x="1822450" y="1936750"/>
          <p14:tracePt t="76643" x="1765300" y="1936750"/>
          <p14:tracePt t="76660" x="1714500" y="1936750"/>
          <p14:tracePt t="76677" x="1695450" y="1936750"/>
          <p14:tracePt t="76693" x="1644650" y="1936750"/>
          <p14:tracePt t="76710" x="1606550" y="1936750"/>
          <p14:tracePt t="76727" x="1581150" y="1936750"/>
          <p14:tracePt t="76743" x="1543050" y="1936750"/>
          <p14:tracePt t="76760" x="1498600" y="1936750"/>
          <p14:tracePt t="76776" x="1479550" y="1930400"/>
          <p14:tracePt t="76793" x="1447800" y="1930400"/>
          <p14:tracePt t="76810" x="1435100" y="1924050"/>
          <p14:tracePt t="76827" x="1428750" y="1924050"/>
          <p14:tracePt t="76843" x="1422400" y="1924050"/>
          <p14:tracePt t="76876" x="1422400" y="1917700"/>
          <p14:tracePt t="77393" x="1422400" y="1911350"/>
          <p14:tracePt t="77694" x="1428750" y="1911350"/>
          <p14:tracePt t="77704" x="1435100" y="1905000"/>
          <p14:tracePt t="77713" x="1447800" y="1905000"/>
          <p14:tracePt t="77726" x="1454150" y="1905000"/>
          <p14:tracePt t="77743" x="1492250" y="1898650"/>
          <p14:tracePt t="77759" x="1498600" y="1898650"/>
          <p14:tracePt t="77776" x="1530350" y="1892300"/>
          <p14:tracePt t="77793" x="1555750" y="1885950"/>
          <p14:tracePt t="77809" x="1568450" y="1885950"/>
          <p14:tracePt t="77826" x="1606550" y="1885950"/>
          <p14:tracePt t="77843" x="1657350" y="1885950"/>
          <p14:tracePt t="77859" x="1676400" y="1885950"/>
          <p14:tracePt t="77876" x="1727200" y="1885950"/>
          <p14:tracePt t="77893" x="1758950" y="1885950"/>
          <p14:tracePt t="77909" x="1778000" y="1885950"/>
          <p14:tracePt t="77926" x="1803400" y="1885950"/>
          <p14:tracePt t="77943" x="1841500" y="1885950"/>
          <p14:tracePt t="77959" x="1854200" y="1885950"/>
          <p14:tracePt t="77976" x="1892300" y="1885950"/>
          <p14:tracePt t="77992" x="1905000" y="1892300"/>
          <p14:tracePt t="78009" x="1930400" y="1892300"/>
          <p14:tracePt t="78026" x="1943100" y="1898650"/>
          <p14:tracePt t="78042" x="1949450" y="1898650"/>
          <p14:tracePt t="78059" x="1968500" y="1905000"/>
          <p14:tracePt t="78076" x="1974850" y="1905000"/>
          <p14:tracePt t="78092" x="1981200" y="1905000"/>
          <p14:tracePt t="78109" x="1987550" y="1911350"/>
          <p14:tracePt t="78126" x="1993900" y="1911350"/>
          <p14:tracePt t="78185" x="2000250" y="1911350"/>
          <p14:tracePt t="80281" x="2000250" y="1917700"/>
          <p14:tracePt t="80310" x="2000250" y="1924050"/>
          <p14:tracePt t="80330" x="2000250" y="1936750"/>
          <p14:tracePt t="80341" x="2000250" y="1955800"/>
          <p14:tracePt t="80351" x="1974850" y="1987550"/>
          <p14:tracePt t="80360" x="1930400" y="2063750"/>
          <p14:tracePt t="80374" x="1860550" y="2159000"/>
          <p14:tracePt t="80391" x="1631950" y="2520950"/>
          <p14:tracePt t="80407" x="1517650" y="2711450"/>
          <p14:tracePt t="80424" x="1333500" y="3028950"/>
          <p14:tracePt t="80440" x="1168400" y="3302000"/>
          <p14:tracePt t="80457" x="1085850" y="3448050"/>
          <p14:tracePt t="80474" x="958850" y="3708400"/>
          <p14:tracePt t="80491" x="863600" y="3943350"/>
          <p14:tracePt t="80507" x="819150" y="4032250"/>
          <p14:tracePt t="80524" x="768350" y="4178300"/>
          <p14:tracePt t="80541" x="730250" y="4267200"/>
          <p14:tracePt t="80557" x="717550" y="4292600"/>
          <p14:tracePt t="80574" x="698500" y="4337050"/>
          <p14:tracePt t="80590" x="685800" y="4356100"/>
          <p14:tracePt t="80902" x="685800" y="4362450"/>
          <p14:tracePt t="80912" x="679450" y="4381500"/>
          <p14:tracePt t="80922" x="666750" y="4394200"/>
          <p14:tracePt t="80932" x="654050" y="4438650"/>
          <p14:tracePt t="80942" x="635000" y="4483100"/>
          <p14:tracePt t="80957" x="615950" y="4540250"/>
          <p14:tracePt t="80974" x="571500" y="4641850"/>
          <p14:tracePt t="80990" x="558800" y="4699000"/>
          <p14:tracePt t="81007" x="527050" y="4768850"/>
          <p14:tracePt t="81024" x="514350" y="4813300"/>
          <p14:tracePt t="81040" x="508000" y="4838700"/>
          <p14:tracePt t="81057" x="508000" y="4857750"/>
          <p14:tracePt t="81073" x="501650" y="4883150"/>
          <p14:tracePt t="81090" x="501650" y="4895850"/>
          <p14:tracePt t="81107" x="495300" y="4908550"/>
          <p14:tracePt t="81123" x="495300" y="4933950"/>
          <p14:tracePt t="81157" x="495300" y="4946650"/>
          <p14:tracePt t="81173" x="495300" y="4953000"/>
          <p14:tracePt t="81190" x="495300" y="4959350"/>
          <p14:tracePt t="81207" x="495300" y="4965700"/>
          <p14:tracePt t="81223" x="495300" y="4978400"/>
          <p14:tracePt t="81257" x="495300" y="4984750"/>
          <p14:tracePt t="81273" x="495300" y="4997450"/>
          <p14:tracePt t="81290" x="495300" y="5003800"/>
          <p14:tracePt t="81307" x="501650" y="5016500"/>
          <p14:tracePt t="81323" x="501650" y="5035550"/>
          <p14:tracePt t="81340" x="508000" y="5048250"/>
          <p14:tracePt t="81357" x="508000" y="5060950"/>
          <p14:tracePt t="81373" x="508000" y="5086350"/>
          <p14:tracePt t="81390" x="508000" y="5092700"/>
          <p14:tracePt t="81407" x="508000" y="5105400"/>
          <p14:tracePt t="81423" x="508000" y="5124450"/>
          <p14:tracePt t="81456" x="508000" y="5137150"/>
          <p14:tracePt t="81473" x="508000" y="5143500"/>
          <p14:tracePt t="81507" x="508000" y="5156200"/>
          <p14:tracePt t="81523" x="514350" y="5162550"/>
          <p14:tracePt t="81556" x="520700" y="5168900"/>
          <p14:tracePt t="81573" x="520700" y="5175250"/>
          <p14:tracePt t="81590" x="527050" y="5175250"/>
          <p14:tracePt t="81623" x="533400" y="5181600"/>
          <p14:tracePt t="81656" x="539750" y="5187950"/>
          <p14:tracePt t="81674" x="546100" y="5187950"/>
          <p14:tracePt t="81690" x="552450" y="5187950"/>
          <p14:tracePt t="81706" x="558800" y="5187950"/>
          <p14:tracePt t="81723" x="571500" y="5187950"/>
          <p14:tracePt t="81740" x="571500" y="5194300"/>
          <p14:tracePt t="81756" x="584200" y="5194300"/>
          <p14:tracePt t="81774" x="590550" y="5200650"/>
          <p14:tracePt t="81790" x="596900" y="5200650"/>
          <p14:tracePt t="81806" x="603250" y="5200650"/>
          <p14:tracePt t="81824" x="615950" y="5200650"/>
          <p14:tracePt t="81840" x="622300" y="5200650"/>
          <p14:tracePt t="81874" x="635000" y="5200650"/>
          <p14:tracePt t="81925" x="641350" y="5200650"/>
          <p14:tracePt t="81995" x="647700" y="5200650"/>
          <p14:tracePt t="82226" x="641350" y="5200650"/>
          <p14:tracePt t="82246" x="635000" y="5200650"/>
          <p14:tracePt t="82256" x="628650" y="5200650"/>
          <p14:tracePt t="82266" x="628650" y="5194300"/>
          <p14:tracePt t="82276" x="622300" y="5194300"/>
          <p14:tracePt t="82289" x="615950" y="5187950"/>
          <p14:tracePt t="82306" x="609600" y="5175250"/>
          <p14:tracePt t="82323" x="603250" y="5168900"/>
          <p14:tracePt t="82339" x="590550" y="5156200"/>
          <p14:tracePt t="82356" x="590550" y="5143500"/>
          <p14:tracePt t="82373" x="584200" y="5137150"/>
          <p14:tracePt t="82389" x="577850" y="5124450"/>
          <p14:tracePt t="82406" x="571500" y="5111750"/>
          <p14:tracePt t="82422" x="571500" y="5105400"/>
          <p14:tracePt t="82439" x="565150" y="5086350"/>
          <p14:tracePt t="82456" x="565150" y="5073650"/>
          <p14:tracePt t="82472" x="558800" y="5060950"/>
          <p14:tracePt t="82489" x="558800" y="5048250"/>
          <p14:tracePt t="82506" x="558800" y="5035550"/>
          <p14:tracePt t="82523" x="558800" y="5029200"/>
          <p14:tracePt t="82539" x="558800" y="5016500"/>
          <p14:tracePt t="82556" x="558800" y="5003800"/>
          <p14:tracePt t="82572" x="558800" y="4991100"/>
          <p14:tracePt t="82589" x="558800" y="4972050"/>
          <p14:tracePt t="82606" x="565150" y="4953000"/>
          <p14:tracePt t="82622" x="571500" y="4940300"/>
          <p14:tracePt t="82639" x="577850" y="4914900"/>
          <p14:tracePt t="82656" x="596900" y="4902200"/>
          <p14:tracePt t="82672" x="596900" y="4895850"/>
          <p14:tracePt t="82689" x="609600" y="4883150"/>
          <p14:tracePt t="82706" x="615950" y="4876800"/>
          <p14:tracePt t="82722" x="622300" y="4870450"/>
          <p14:tracePt t="82739" x="635000" y="4864100"/>
          <p14:tracePt t="82772" x="641350" y="4864100"/>
          <p14:tracePt t="82789" x="647700" y="4864100"/>
          <p14:tracePt t="82806" x="647700" y="4857750"/>
          <p14:tracePt t="82948" x="654050" y="4857750"/>
          <p14:tracePt t="82958" x="654050" y="4851400"/>
          <p14:tracePt t="82998" x="660400" y="4851400"/>
          <p14:tracePt t="83178" x="654050" y="4851400"/>
          <p14:tracePt t="83198" x="647700" y="4851400"/>
          <p14:tracePt t="83208" x="641350" y="4857750"/>
          <p14:tracePt t="83218" x="635000" y="4857750"/>
          <p14:tracePt t="83228" x="628650" y="4864100"/>
          <p14:tracePt t="83238" x="622300" y="4864100"/>
          <p14:tracePt t="83255" x="615950" y="4870450"/>
          <p14:tracePt t="83272" x="609600" y="4876800"/>
          <p14:tracePt t="83289" x="603250" y="4889500"/>
          <p14:tracePt t="83305" x="596900" y="4889500"/>
          <p14:tracePt t="83322" x="584200" y="4902200"/>
          <p14:tracePt t="83338" x="577850" y="4908550"/>
          <p14:tracePt t="83355" x="571500" y="4908550"/>
          <p14:tracePt t="83372" x="571500" y="4921250"/>
          <p14:tracePt t="83388" x="565150" y="4940300"/>
          <p14:tracePt t="83422" x="558800" y="4959350"/>
          <p14:tracePt t="83438" x="552450" y="4978400"/>
          <p14:tracePt t="83455" x="552450" y="4984750"/>
          <p14:tracePt t="83472" x="552450" y="5003800"/>
          <p14:tracePt t="83488" x="552450" y="5022850"/>
          <p14:tracePt t="83505" x="552450" y="5029200"/>
          <p14:tracePt t="83522" x="552450" y="5041900"/>
          <p14:tracePt t="83555" x="552450" y="5048250"/>
          <p14:tracePt t="83572" x="552450" y="5054600"/>
          <p14:tracePt t="83588" x="552450" y="5060950"/>
          <p14:tracePt t="83619" x="552450" y="5067300"/>
          <p14:tracePt t="83629" x="558800" y="5073650"/>
          <p14:tracePt t="83660" x="565150" y="5073650"/>
          <p14:tracePt t="83669" x="565150" y="5080000"/>
          <p14:tracePt t="83690" x="571500" y="5086350"/>
          <p14:tracePt t="83709" x="577850" y="5092700"/>
          <p14:tracePt t="83740" x="584200" y="5092700"/>
          <p14:tracePt t="83750" x="590550" y="5099050"/>
          <p14:tracePt t="83760" x="596900" y="5099050"/>
          <p14:tracePt t="83772" x="596900" y="5105400"/>
          <p14:tracePt t="83789" x="609600" y="5105400"/>
          <p14:tracePt t="83805" x="609600" y="5111750"/>
          <p14:tracePt t="83822" x="622300" y="5118100"/>
          <p14:tracePt t="83838" x="628650" y="5124450"/>
          <p14:tracePt t="83871" x="641350" y="5124450"/>
          <p14:tracePt t="83905" x="647700" y="5130800"/>
          <p14:tracePt t="83921" x="654050" y="5130800"/>
          <p14:tracePt t="83938" x="654050" y="5137150"/>
          <p14:tracePt t="83971" x="660400" y="5137150"/>
          <p14:tracePt t="84040" x="666750" y="5137150"/>
          <p14:tracePt t="84270" x="660400" y="5137150"/>
          <p14:tracePt t="84291" x="654050" y="5137150"/>
          <p14:tracePt t="84301" x="647700" y="5137150"/>
          <p14:tracePt t="84311" x="647700" y="5130800"/>
          <p14:tracePt t="84321" x="641350" y="5130800"/>
          <p14:tracePt t="84338" x="635000" y="5118100"/>
          <p14:tracePt t="84354" x="622300" y="5099050"/>
          <p14:tracePt t="84371" x="622300" y="5080000"/>
          <p14:tracePt t="84388" x="622300" y="5073650"/>
          <p14:tracePt t="84404" x="622300" y="5054600"/>
          <p14:tracePt t="84421" x="622300" y="5048250"/>
          <p14:tracePt t="84438" x="622300" y="5041900"/>
          <p14:tracePt t="84454" x="622300" y="5029200"/>
          <p14:tracePt t="84471" x="622300" y="5022850"/>
          <p14:tracePt t="84488" x="622300" y="5016500"/>
          <p14:tracePt t="84504" x="622300" y="5010150"/>
          <p14:tracePt t="84521" x="622300" y="4997450"/>
          <p14:tracePt t="84538" x="622300" y="4991100"/>
          <p14:tracePt t="84554" x="622300" y="4984750"/>
          <p14:tracePt t="84571" x="622300" y="4972050"/>
          <p14:tracePt t="84605" x="628650" y="4959350"/>
          <p14:tracePt t="84621" x="635000" y="4953000"/>
          <p14:tracePt t="84638" x="635000" y="4946650"/>
          <p14:tracePt t="84671" x="635000" y="4940300"/>
          <p14:tracePt t="85033" x="635000" y="4927600"/>
          <p14:tracePt t="85043" x="635000" y="4908550"/>
          <p14:tracePt t="85053" x="635000" y="4883150"/>
          <p14:tracePt t="85063" x="635000" y="4851400"/>
          <p14:tracePt t="85073" x="635000" y="4806950"/>
          <p14:tracePt t="85087" x="635000" y="4762500"/>
          <p14:tracePt t="85104" x="635000" y="4635500"/>
          <p14:tracePt t="85120" x="635000" y="4559300"/>
          <p14:tracePt t="85137" x="628650" y="4381500"/>
          <p14:tracePt t="85154" x="615950" y="4121150"/>
          <p14:tracePt t="85170" x="603250" y="3962400"/>
          <p14:tracePt t="85172" x="603250" y="3790950"/>
          <p14:tracePt t="85187" x="603250" y="3594100"/>
          <p14:tracePt t="85204" x="603250" y="3200400"/>
          <p14:tracePt t="85220" x="603250" y="3009900"/>
          <p14:tracePt t="85237" x="622300" y="2711450"/>
          <p14:tracePt t="85254" x="628650" y="2501900"/>
          <p14:tracePt t="85270" x="628650" y="2406650"/>
          <p14:tracePt t="85287" x="635000" y="2266950"/>
          <p14:tracePt t="85303" x="647700" y="2159000"/>
          <p14:tracePt t="85320" x="654050" y="2114550"/>
          <p14:tracePt t="85337" x="666750" y="2025650"/>
          <p14:tracePt t="85354" x="692150" y="1949450"/>
          <p14:tracePt t="85370" x="704850" y="1898650"/>
          <p14:tracePt t="85387" x="749300" y="1835150"/>
          <p14:tracePt t="85403" x="806450" y="1771650"/>
          <p14:tracePt t="85420" x="825500" y="1739900"/>
          <p14:tracePt t="85437" x="901700" y="1682750"/>
          <p14:tracePt t="85453" x="984250" y="1644650"/>
          <p14:tracePt t="85470" x="1041400" y="1619250"/>
          <p14:tracePt t="85487" x="1174750" y="1606550"/>
          <p14:tracePt t="85503" x="1308100" y="1606550"/>
          <p14:tracePt t="85520" x="1384300" y="1606550"/>
          <p14:tracePt t="85537" x="1504950" y="1612900"/>
          <p14:tracePt t="85553" x="1619250" y="1663700"/>
          <p14:tracePt t="85570" x="1663700" y="1695450"/>
          <p14:tracePt t="85587" x="1739900" y="1771650"/>
          <p14:tracePt t="85603" x="1835150" y="1879600"/>
          <p14:tracePt t="85620" x="1854200" y="1917700"/>
          <p14:tracePt t="85637" x="1898650" y="1981200"/>
          <p14:tracePt t="85654" x="1924050" y="2044700"/>
          <p14:tracePt t="85670" x="1943100" y="2076450"/>
          <p14:tracePt t="85687" x="1962150" y="2171700"/>
          <p14:tracePt t="85704" x="1974850" y="2247900"/>
          <p14:tracePt t="85720" x="1981200" y="2273300"/>
          <p14:tracePt t="85737" x="1981200" y="2311400"/>
          <p14:tracePt t="85754" x="1981200" y="2355850"/>
          <p14:tracePt t="85770" x="1981200" y="2374900"/>
          <p14:tracePt t="85787" x="1974850" y="2438400"/>
          <p14:tracePt t="85803" x="1962150" y="2482850"/>
          <p14:tracePt t="85820" x="1917700" y="2546350"/>
          <p14:tracePt t="85836" x="1879600" y="2590800"/>
          <p14:tracePt t="85853" x="1866900" y="2609850"/>
          <p14:tracePt t="85870" x="1822450" y="2641600"/>
          <p14:tracePt t="85886" x="1771650" y="2667000"/>
          <p14:tracePt t="85903" x="1739900" y="2673350"/>
          <p14:tracePt t="85920" x="1663700" y="2692400"/>
          <p14:tracePt t="85936" x="1587500" y="2711450"/>
          <p14:tracePt t="85953" x="1543050" y="2711450"/>
          <p14:tracePt t="85970" x="1479550" y="2711450"/>
          <p14:tracePt t="85986" x="1409700" y="2711450"/>
          <p14:tracePt t="86003" x="1377950" y="2705100"/>
          <p14:tracePt t="86020" x="1327150" y="2673350"/>
          <p14:tracePt t="86036" x="1270000" y="2641600"/>
          <p14:tracePt t="86053" x="1244600" y="2622550"/>
          <p14:tracePt t="86070" x="1200150" y="2590800"/>
          <p14:tracePt t="86086" x="1162050" y="2552700"/>
          <p14:tracePt t="86103" x="1143000" y="2533650"/>
          <p14:tracePt t="86120" x="1111250" y="2489200"/>
          <p14:tracePt t="86136" x="1079500" y="2444750"/>
          <p14:tracePt t="86153" x="1060450" y="2406650"/>
          <p14:tracePt t="86170" x="1041400" y="2349500"/>
          <p14:tracePt t="86186" x="1016000" y="2286000"/>
          <p14:tracePt t="86203" x="1009650" y="2260600"/>
          <p14:tracePt t="86220" x="1009650" y="2197100"/>
          <p14:tracePt t="86236" x="1009650" y="2139950"/>
          <p14:tracePt t="86253" x="1009650" y="2101850"/>
          <p14:tracePt t="86269" x="1028700" y="2032000"/>
          <p14:tracePt t="86286" x="1073150" y="1943100"/>
          <p14:tracePt t="86303" x="1098550" y="1905000"/>
          <p14:tracePt t="86319" x="1143000" y="1854200"/>
          <p14:tracePt t="86336" x="1181100" y="1816100"/>
          <p14:tracePt t="86353" x="1200150" y="1803400"/>
          <p14:tracePt t="86369" x="1257300" y="1778000"/>
          <p14:tracePt t="86386" x="1320800" y="1758950"/>
          <p14:tracePt t="86403" x="1352550" y="1746250"/>
          <p14:tracePt t="86419" x="1390650" y="1746250"/>
          <p14:tracePt t="86436" x="1416050" y="1746250"/>
          <p14:tracePt t="86453" x="1422400" y="1746250"/>
          <p14:tracePt t="86469" x="1428750" y="1746250"/>
          <p14:tracePt t="86486" x="1435100" y="1746250"/>
          <p14:tracePt t="86899" x="1441450" y="1739900"/>
          <p14:tracePt t="86908" x="1460500" y="1739900"/>
          <p14:tracePt t="86918" x="1479550" y="1739900"/>
          <p14:tracePt t="86928" x="1504950" y="1733550"/>
          <p14:tracePt t="86938" x="1517650" y="1733550"/>
          <p14:tracePt t="86953" x="1549400" y="1733550"/>
          <p14:tracePt t="86969" x="1612900" y="1733550"/>
          <p14:tracePt t="86986" x="1670050" y="1733550"/>
          <p14:tracePt t="87003" x="1765300" y="1733550"/>
          <p14:tracePt t="87019" x="1892300" y="1790700"/>
          <p14:tracePt t="87036" x="1955800" y="1828800"/>
          <p14:tracePt t="87053" x="2095500" y="1911350"/>
          <p14:tracePt t="87069" x="2190750" y="1981200"/>
          <p14:tracePt t="87086" x="2222500" y="2012950"/>
          <p14:tracePt t="87103" x="2266950" y="2057400"/>
          <p14:tracePt t="87119" x="2305050" y="2120900"/>
          <p14:tracePt t="87136" x="2317750" y="2146300"/>
          <p14:tracePt t="87153" x="2336800" y="2228850"/>
          <p14:tracePt t="87169" x="2343150" y="2336800"/>
          <p14:tracePt t="87186" x="2343150" y="2400300"/>
          <p14:tracePt t="87202" x="2355850" y="2540000"/>
          <p14:tracePt t="87219" x="2355850" y="2679700"/>
          <p14:tracePt t="87236" x="2355850" y="2743200"/>
          <p14:tracePt t="87252" x="2355850" y="2819400"/>
          <p14:tracePt t="87269" x="2355850" y="2889250"/>
          <p14:tracePt t="87286" x="2355850" y="2927350"/>
          <p14:tracePt t="87302" x="2355850" y="2965450"/>
          <p14:tracePt t="87319" x="2355850" y="2978150"/>
          <p14:tracePt t="87352" x="2355850" y="2984500"/>
          <p14:tracePt t="87370" x="2355850" y="2990850"/>
          <p14:tracePt t="88352" x="2343150" y="2990850"/>
          <p14:tracePt t="88362" x="2336800" y="2997200"/>
          <p14:tracePt t="88372" x="2311400" y="3003550"/>
          <p14:tracePt t="88385" x="2286000" y="3009900"/>
          <p14:tracePt t="88402" x="2235200" y="3028950"/>
          <p14:tracePt t="88418" x="2203450" y="3035300"/>
          <p14:tracePt t="88435" x="2120900" y="3048000"/>
          <p14:tracePt t="88452" x="2038350" y="3067050"/>
          <p14:tracePt t="88468" x="1987550" y="3067050"/>
          <p14:tracePt t="88485" x="1892300" y="3079750"/>
          <p14:tracePt t="88502" x="1771650" y="3079750"/>
          <p14:tracePt t="88518" x="1708150" y="3079750"/>
          <p14:tracePt t="88535" x="1568450" y="3079750"/>
          <p14:tracePt t="88552" x="1454150" y="3067050"/>
          <p14:tracePt t="88568" x="1397000" y="3060700"/>
          <p14:tracePt t="88585" x="1308100" y="3041650"/>
          <p14:tracePt t="88602" x="1244600" y="3022600"/>
          <p14:tracePt t="88618" x="1225550" y="3016250"/>
          <p14:tracePt t="88635" x="1174750" y="2997200"/>
          <p14:tracePt t="88652" x="1123950" y="2978150"/>
          <p14:tracePt t="88668" x="1085850" y="2965450"/>
          <p14:tracePt t="88685" x="1035050" y="2946400"/>
          <p14:tracePt t="88702" x="984250" y="2927350"/>
          <p14:tracePt t="88718" x="958850" y="2914650"/>
          <p14:tracePt t="88735" x="920750" y="2895600"/>
          <p14:tracePt t="88751" x="914400" y="2882900"/>
          <p14:tracePt t="88768" x="882650" y="2870200"/>
          <p14:tracePt t="88785" x="857250" y="2832100"/>
          <p14:tracePt t="88801" x="844550" y="2813050"/>
          <p14:tracePt t="88818" x="819150" y="2762250"/>
          <p14:tracePt t="88834" x="806450" y="2711450"/>
          <p14:tracePt t="88851" x="806450" y="2679700"/>
          <p14:tracePt t="88868" x="806450" y="2616200"/>
          <p14:tracePt t="88885" x="831850" y="2533650"/>
          <p14:tracePt t="88901" x="844550" y="2495550"/>
          <p14:tracePt t="88918" x="895350" y="2444750"/>
          <p14:tracePt t="88934" x="952500" y="2381250"/>
          <p14:tracePt t="88951" x="1016000" y="2343150"/>
          <p14:tracePt t="88968" x="1149350" y="2273300"/>
          <p14:tracePt t="88984" x="1282700" y="2222500"/>
          <p14:tracePt t="89001" x="1346200" y="2209800"/>
          <p14:tracePt t="89018" x="1479550" y="2190750"/>
          <p14:tracePt t="89034" x="1593850" y="2184400"/>
          <p14:tracePt t="89051" x="1657350" y="2184400"/>
          <p14:tracePt t="89068" x="1797050" y="2184400"/>
          <p14:tracePt t="89084" x="1924050" y="2197100"/>
          <p14:tracePt t="89101" x="2000250" y="2203450"/>
          <p14:tracePt t="89118" x="2133600" y="2216150"/>
          <p14:tracePt t="89134" x="2260600" y="2235200"/>
          <p14:tracePt t="89151" x="2324100" y="2241550"/>
          <p14:tracePt t="89168" x="2438400" y="2266950"/>
          <p14:tracePt t="89184" x="2546350" y="2292350"/>
          <p14:tracePt t="89201" x="2603500" y="2305050"/>
          <p14:tracePt t="89205" x="2660650" y="2330450"/>
          <p14:tracePt t="89218" x="2692400" y="2343150"/>
          <p14:tracePt t="89234" x="2768600" y="2381250"/>
          <p14:tracePt t="89251" x="2794000" y="2393950"/>
          <p14:tracePt t="89268" x="2832100" y="2413000"/>
          <p14:tracePt t="89284" x="2857500" y="2444750"/>
          <p14:tracePt t="89301" x="2876550" y="2470150"/>
          <p14:tracePt t="89318" x="2927350" y="2533650"/>
          <p14:tracePt t="89334" x="2965450" y="2628900"/>
          <p14:tracePt t="89351" x="2990850" y="2667000"/>
          <p14:tracePt t="89368" x="3009900" y="2717800"/>
          <p14:tracePt t="89384" x="3022600" y="2749550"/>
          <p14:tracePt t="89401" x="3022600" y="2768600"/>
          <p14:tracePt t="89418" x="3022600" y="2794000"/>
          <p14:tracePt t="89434" x="3022600" y="2819400"/>
          <p14:tracePt t="89451" x="3022600" y="2838450"/>
          <p14:tracePt t="89468" x="3009900" y="2882900"/>
          <p14:tracePt t="89484" x="2978150" y="2927350"/>
          <p14:tracePt t="89501" x="2965450" y="2940050"/>
          <p14:tracePt t="89517" x="2921000" y="2971800"/>
          <p14:tracePt t="89534" x="2857500" y="3016250"/>
          <p14:tracePt t="89551" x="2832100" y="3028950"/>
          <p14:tracePt t="89567" x="2749550" y="3060700"/>
          <p14:tracePt t="89584" x="2667000" y="3079750"/>
          <p14:tracePt t="89601" x="2635250" y="3086100"/>
          <p14:tracePt t="89617" x="2559050" y="3105150"/>
          <p14:tracePt t="89635" x="2489200" y="3111500"/>
          <p14:tracePt t="89651" x="2451100" y="3117850"/>
          <p14:tracePt t="89667" x="2387600" y="3117850"/>
          <p14:tracePt t="89685" x="2324100" y="3117850"/>
          <p14:tracePt t="89701" x="2292350" y="3117850"/>
          <p14:tracePt t="89717" x="2203450" y="3117850"/>
          <p14:tracePt t="89734" x="2159000" y="3117850"/>
          <p14:tracePt t="89751" x="2063750" y="3117850"/>
          <p14:tracePt t="89767" x="1968500" y="3117850"/>
          <p14:tracePt t="89784" x="1917700" y="3117850"/>
          <p14:tracePt t="89801" x="1828800" y="3117850"/>
          <p14:tracePt t="89817" x="1752600" y="3117850"/>
          <p14:tracePt t="89834" x="1708150" y="3117850"/>
          <p14:tracePt t="89851" x="1625600" y="3117850"/>
          <p14:tracePt t="89867" x="1524000" y="3117850"/>
          <p14:tracePt t="89884" x="1485900" y="3117850"/>
          <p14:tracePt t="89901" x="1409700" y="3117850"/>
          <p14:tracePt t="89917" x="1327150" y="3098800"/>
          <p14:tracePt t="89934" x="1295400" y="3086100"/>
          <p14:tracePt t="89950" x="1225550" y="3073400"/>
          <p14:tracePt t="89967" x="1174750" y="3054350"/>
          <p14:tracePt t="89984" x="1149350" y="3041650"/>
          <p14:tracePt t="90000" x="1111250" y="3016250"/>
          <p14:tracePt t="90017" x="1073150" y="2990850"/>
          <p14:tracePt t="90034" x="1060450" y="2978150"/>
          <p14:tracePt t="90050" x="1028700" y="2952750"/>
          <p14:tracePt t="90067" x="996950" y="2895600"/>
          <p14:tracePt t="90084" x="984250" y="2870200"/>
          <p14:tracePt t="90100" x="958850" y="2800350"/>
          <p14:tracePt t="90117" x="946150" y="2749550"/>
          <p14:tracePt t="90134" x="946150" y="2724150"/>
          <p14:tracePt t="90150" x="946150" y="2692400"/>
          <p14:tracePt t="90167" x="946150" y="2654300"/>
          <p14:tracePt t="90184" x="946150" y="2641600"/>
          <p14:tracePt t="90187" x="952500" y="2616200"/>
          <p14:tracePt t="90200" x="965200" y="2578100"/>
          <p14:tracePt t="90217" x="1009650" y="2508250"/>
          <p14:tracePt t="90234" x="1028700" y="2470150"/>
          <p14:tracePt t="90250" x="1060450" y="2425700"/>
          <p14:tracePt t="90267" x="1085850" y="2400300"/>
          <p14:tracePt t="90284" x="1098550" y="2387600"/>
          <p14:tracePt t="90300" x="1136650" y="2368550"/>
          <p14:tracePt t="90317" x="1187450" y="2343150"/>
          <p14:tracePt t="90334" x="1219200" y="2324100"/>
          <p14:tracePt t="90350" x="1333500" y="2305050"/>
          <p14:tracePt t="90367" x="1479550" y="2286000"/>
          <p14:tracePt t="90383" x="1543050" y="2286000"/>
          <p14:tracePt t="90400" x="1670050" y="2286000"/>
          <p14:tracePt t="90417" x="1790700" y="2286000"/>
          <p14:tracePt t="90434" x="1866900" y="2286000"/>
          <p14:tracePt t="90450" x="2012950" y="2298700"/>
          <p14:tracePt t="90467" x="2159000" y="2336800"/>
          <p14:tracePt t="90483" x="2235200" y="2362200"/>
          <p14:tracePt t="90500" x="2355850" y="2406650"/>
          <p14:tracePt t="90517" x="2438400" y="2444750"/>
          <p14:tracePt t="90533" x="2476500" y="2463800"/>
          <p14:tracePt t="90550" x="2527300" y="2489200"/>
          <p14:tracePt t="90567" x="2603500" y="2527300"/>
          <p14:tracePt t="90583" x="2647950" y="2552700"/>
          <p14:tracePt t="90600" x="2743200" y="2616200"/>
          <p14:tracePt t="90617" x="2832100" y="2686050"/>
          <p14:tracePt t="90633" x="2857500" y="2724150"/>
          <p14:tracePt t="90650" x="2921000" y="2787650"/>
          <p14:tracePt t="90667" x="2971800" y="2844800"/>
          <p14:tracePt t="90683" x="2990850" y="2882900"/>
          <p14:tracePt t="90700" x="3028950" y="2959100"/>
          <p14:tracePt t="90717" x="3073400" y="3041650"/>
          <p14:tracePt t="90733" x="3086100" y="3086100"/>
          <p14:tracePt t="90750" x="3117850" y="3187700"/>
          <p14:tracePt t="90768" x="3136900" y="3276600"/>
          <p14:tracePt t="90783" x="3143250" y="3321050"/>
          <p14:tracePt t="90800" x="3143250" y="3384550"/>
          <p14:tracePt t="90817" x="3143250" y="3429000"/>
          <p14:tracePt t="90833" x="3143250" y="3530600"/>
          <p14:tracePt t="90850" x="3098800" y="3619500"/>
          <p14:tracePt t="90867" x="3086100" y="3663950"/>
          <p14:tracePt t="90883" x="3048000" y="3746500"/>
          <p14:tracePt t="90900" x="3003550" y="3816350"/>
          <p14:tracePt t="90916" x="2984500" y="3841750"/>
          <p14:tracePt t="90933" x="2927350" y="3898900"/>
          <p14:tracePt t="90950" x="2832100" y="3968750"/>
          <p14:tracePt t="90966" x="2781300" y="4013200"/>
          <p14:tracePt t="90983" x="2679700" y="4070350"/>
          <p14:tracePt t="91000" x="2565400" y="4114800"/>
          <p14:tracePt t="91016" x="2495550" y="4140200"/>
          <p14:tracePt t="91033" x="2349500" y="4178300"/>
          <p14:tracePt t="91050" x="2209800" y="4184650"/>
          <p14:tracePt t="91066" x="2120900" y="4184650"/>
          <p14:tracePt t="91083" x="1987550" y="4184650"/>
          <p14:tracePt t="91100" x="1847850" y="4171950"/>
          <p14:tracePt t="91116" x="1790700" y="4159250"/>
          <p14:tracePt t="91133" x="1682750" y="4133850"/>
          <p14:tracePt t="91150" x="1549400" y="4102100"/>
          <p14:tracePt t="91166" x="1479550" y="4083050"/>
          <p14:tracePt t="91183" x="1352550" y="4051300"/>
          <p14:tracePt t="91200" x="1250950" y="4019550"/>
          <p14:tracePt t="91216" x="1206500" y="4006850"/>
          <p14:tracePt t="91233" x="1130300" y="3975100"/>
          <p14:tracePt t="91250" x="1060450" y="3943350"/>
          <p14:tracePt t="91266" x="1022350" y="3917950"/>
          <p14:tracePt t="91283" x="952500" y="3867150"/>
          <p14:tracePt t="91299" x="876300" y="3797300"/>
          <p14:tracePt t="91316" x="850900" y="3759200"/>
          <p14:tracePt t="91333" x="774700" y="3670300"/>
          <p14:tracePt t="91349" x="711200" y="3556000"/>
          <p14:tracePt t="91366" x="679450" y="3492500"/>
          <p14:tracePt t="91383" x="635000" y="3359150"/>
          <p14:tracePt t="91399" x="622300" y="3238500"/>
          <p14:tracePt t="91416" x="609600" y="3194050"/>
          <p14:tracePt t="91433" x="609600" y="3136900"/>
          <p14:tracePt t="91450" x="609600" y="3079750"/>
          <p14:tracePt t="91466" x="609600" y="3041650"/>
          <p14:tracePt t="91483" x="641350" y="2914650"/>
          <p14:tracePt t="91499" x="679450" y="2774950"/>
          <p14:tracePt t="91516" x="698500" y="2730500"/>
          <p14:tracePt t="91533" x="723900" y="2667000"/>
          <p14:tracePt t="91550" x="742950" y="2622550"/>
          <p14:tracePt t="91566" x="755650" y="2597150"/>
          <p14:tracePt t="91583" x="781050" y="2546350"/>
          <p14:tracePt t="91600" x="831850" y="2489200"/>
          <p14:tracePt t="91616" x="850900" y="2470150"/>
          <p14:tracePt t="91633" x="933450" y="2400300"/>
          <p14:tracePt t="91650" x="1041400" y="2343150"/>
          <p14:tracePt t="91666" x="1098550" y="2324100"/>
          <p14:tracePt t="91682" x="1206500" y="2292350"/>
          <p14:tracePt t="91699" x="1270000" y="2273300"/>
          <p14:tracePt t="91701" x="1314450" y="2266950"/>
          <p14:tracePt t="91716" x="1371600" y="2266950"/>
          <p14:tracePt t="91732" x="1466850" y="2260600"/>
          <p14:tracePt t="91749" x="1511300" y="2260600"/>
          <p14:tracePt t="91766" x="1619250" y="2260600"/>
          <p14:tracePt t="91782" x="1739900" y="2266950"/>
          <p14:tracePt t="91799" x="1803400" y="2292350"/>
          <p14:tracePt t="91816" x="1911350" y="2349500"/>
          <p14:tracePt t="91832" x="2038350" y="2432050"/>
          <p14:tracePt t="91849" x="2095500" y="2476500"/>
          <p14:tracePt t="91866" x="2190750" y="2546350"/>
          <p14:tracePt t="91882" x="2279650" y="2616200"/>
          <p14:tracePt t="91899" x="2317750" y="2654300"/>
          <p14:tracePt t="91916" x="2387600" y="2743200"/>
          <p14:tracePt t="91933" x="2457450" y="2851150"/>
          <p14:tracePt t="91949" x="2482850" y="2895600"/>
          <p14:tracePt t="91965" x="2520950" y="2978150"/>
          <p14:tracePt t="91982" x="2552700" y="3054350"/>
          <p14:tracePt t="91999" x="2559050" y="3086100"/>
          <p14:tracePt t="92015" x="2578100" y="3155950"/>
          <p14:tracePt t="92032" x="2590800" y="3238500"/>
          <p14:tracePt t="92049" x="2597150" y="3289300"/>
          <p14:tracePt t="92065" x="2603500" y="3359150"/>
          <p14:tracePt t="92082" x="2603500" y="3422650"/>
          <p14:tracePt t="92099" x="2603500" y="3448050"/>
          <p14:tracePt t="92115" x="2603500" y="3511550"/>
          <p14:tracePt t="92132" x="2578100" y="3575050"/>
          <p14:tracePt t="92149" x="2559050" y="3613150"/>
          <p14:tracePt t="92165" x="2514600" y="3663950"/>
          <p14:tracePt t="92182" x="2476500" y="3702050"/>
          <p14:tracePt t="92198" x="2438400" y="3733800"/>
          <p14:tracePt t="92215" x="2362200" y="3784600"/>
          <p14:tracePt t="92232" x="2292350" y="3829050"/>
          <p14:tracePt t="92249" x="2254250" y="3854450"/>
          <p14:tracePt t="92265" x="2171700" y="3892550"/>
          <p14:tracePt t="92282" x="2089150" y="3930650"/>
          <p14:tracePt t="92299" x="2038350" y="3943350"/>
          <p14:tracePt t="92315" x="1943100" y="3968750"/>
          <p14:tracePt t="92332" x="1841500" y="3975100"/>
          <p14:tracePt t="92349" x="1797050" y="3975100"/>
          <p14:tracePt t="92365" x="1720850" y="3975100"/>
          <p14:tracePt t="92382" x="1657350" y="3975100"/>
          <p14:tracePt t="92399" x="1625600" y="3975100"/>
          <p14:tracePt t="92415" x="1555750" y="3968750"/>
          <p14:tracePt t="92432" x="1485900" y="3956050"/>
          <p14:tracePt t="92449" x="1441450" y="3949700"/>
          <p14:tracePt t="92465" x="1371600" y="3924300"/>
          <p14:tracePt t="92483" x="1314450" y="3911600"/>
          <p14:tracePt t="92499" x="1276350" y="3898900"/>
          <p14:tracePt t="92515" x="1225550" y="3873500"/>
          <p14:tracePt t="92532" x="1174750" y="3835400"/>
          <p14:tracePt t="92549" x="1149350" y="3810000"/>
          <p14:tracePt t="92565" x="1098550" y="3771900"/>
          <p14:tracePt t="92583" x="1047750" y="3714750"/>
          <p14:tracePt t="92599" x="1028700" y="3683000"/>
          <p14:tracePt t="92615" x="984250" y="3632200"/>
          <p14:tracePt t="92633" x="946150" y="3568700"/>
          <p14:tracePt t="92648" x="933450" y="3524250"/>
          <p14:tracePt t="92665" x="914400" y="3448050"/>
          <p14:tracePt t="92682" x="908050" y="3416300"/>
          <p14:tracePt t="92699" x="901700" y="3359150"/>
          <p14:tracePt t="92715" x="895350" y="3295650"/>
          <p14:tracePt t="92732" x="895350" y="3257550"/>
          <p14:tracePt t="92749" x="895350" y="3175000"/>
          <p14:tracePt t="92765" x="895350" y="3086100"/>
          <p14:tracePt t="92782" x="895350" y="3048000"/>
          <p14:tracePt t="92798" x="901700" y="2984500"/>
          <p14:tracePt t="92815" x="908050" y="2940050"/>
          <p14:tracePt t="92832" x="914400" y="2914650"/>
          <p14:tracePt t="92849" x="939800" y="2851150"/>
          <p14:tracePt t="92865" x="965200" y="2768600"/>
          <p14:tracePt t="92882" x="984250" y="2736850"/>
          <p14:tracePt t="92898" x="1009650" y="2673350"/>
          <p14:tracePt t="92915" x="1028700" y="2641600"/>
          <p14:tracePt t="92932" x="1041400" y="2628900"/>
          <p14:tracePt t="92948" x="1047750" y="2616200"/>
          <p14:tracePt t="92965" x="1060450" y="2609850"/>
          <p14:tracePt t="92982" x="1066800" y="2609850"/>
          <p14:tracePt t="92998" x="1079500" y="2603500"/>
          <p14:tracePt t="93015" x="1079500" y="2597150"/>
          <p14:tracePt t="93032" x="1085850" y="2597150"/>
          <p14:tracePt t="93084" x="1092200" y="2597150"/>
          <p14:tracePt t="93546" x="1079500" y="2603500"/>
          <p14:tracePt t="93556" x="1054100" y="2628900"/>
          <p14:tracePt t="93566" x="984250" y="2698750"/>
          <p14:tracePt t="93581" x="889000" y="2794000"/>
          <p14:tracePt t="93598" x="533400" y="3200400"/>
          <p14:tracePt t="93615" x="196850" y="3625850"/>
          <p14:tracePt t="93631" x="44450" y="3841750"/>
          <p14:tracePt t="93648" x="0" y="4286250"/>
          <p14:tracePt t="93665" x="0" y="4724400"/>
          <p14:tracePt t="93681" x="0" y="4908550"/>
          <p14:tracePt t="93697" x="0" y="5175250"/>
          <p14:tracePt t="93714" x="0" y="5283200"/>
          <p14:tracePt t="93730" x="0" y="5454650"/>
          <p14:tracePt t="93747" x="0" y="5600700"/>
          <p14:tracePt t="93764" x="0" y="5689600"/>
          <p14:tracePt t="93780" x="12700" y="5861050"/>
          <p14:tracePt t="93797" x="50800" y="6032500"/>
          <p14:tracePt t="93814" x="76200" y="6096000"/>
          <p14:tracePt t="93830" x="127000" y="6191250"/>
          <p14:tracePt t="93847" x="165100" y="6235700"/>
          <p14:tracePt t="93864" x="209550" y="6254750"/>
          <p14:tracePt t="93881" x="222250" y="6254750"/>
          <p14:tracePt t="94166" x="222250" y="6261100"/>
          <p14:tracePt t="94186" x="228600" y="6267450"/>
          <p14:tracePt t="94196" x="241300" y="6273800"/>
          <p14:tracePt t="94206" x="254000" y="6280150"/>
          <p14:tracePt t="94216" x="273050" y="6299200"/>
          <p14:tracePt t="94230" x="292100" y="6311900"/>
          <p14:tracePt t="94247" x="330200" y="6337300"/>
          <p14:tracePt t="94263" x="349250" y="6350000"/>
          <p14:tracePt t="94280" x="368300" y="6369050"/>
          <p14:tracePt t="94297" x="387350" y="6388100"/>
          <p14:tracePt t="94314" x="400050" y="6407150"/>
          <p14:tracePt t="94330" x="412750" y="6419850"/>
          <p14:tracePt t="94347" x="425450" y="6438900"/>
          <p14:tracePt t="94364" x="431800" y="6438900"/>
          <p14:tracePt t="94380" x="444500" y="6445250"/>
          <p14:tracePt t="94397" x="444500" y="6451600"/>
          <p14:tracePt t="94466" x="450850" y="6451600"/>
          <p14:tracePt t="94557" x="457200" y="6451600"/>
          <p14:tracePt t="94577" x="463550" y="6451600"/>
          <p14:tracePt t="94587" x="476250" y="6451600"/>
          <p14:tracePt t="94597" x="482600" y="6451600"/>
          <p14:tracePt t="94607" x="495300" y="6451600"/>
          <p14:tracePt t="94617" x="501650" y="6451600"/>
          <p14:tracePt t="94630" x="514350" y="6451600"/>
          <p14:tracePt t="94647" x="527050" y="6451600"/>
          <p14:tracePt t="94663" x="533400" y="6451600"/>
          <p14:tracePt t="94680" x="539750" y="6451600"/>
          <p14:tracePt t="94697" x="546100" y="6451600"/>
          <p14:tracePt t="95320" x="552450" y="6451600"/>
          <p14:tracePt t="95330" x="552450" y="6457950"/>
          <p14:tracePt t="95340" x="558800" y="6457950"/>
          <p14:tracePt t="95350" x="565150" y="6464300"/>
          <p14:tracePt t="95363" x="571500" y="6470650"/>
          <p14:tracePt t="95379" x="590550" y="6470650"/>
          <p14:tracePt t="95396" x="603250" y="6477000"/>
          <p14:tracePt t="95413" x="622300" y="6496050"/>
          <p14:tracePt t="95429" x="641350" y="6502400"/>
          <p14:tracePt t="95446" x="647700" y="6508750"/>
          <p14:tracePt t="95463" x="660400" y="6508750"/>
          <p14:tracePt t="95479" x="660400" y="6515100"/>
          <p14:tracePt t="95571" x="666750" y="6515100"/>
          <p14:tracePt t="95731" x="666750" y="6521450"/>
          <p14:tracePt t="96692" x="673100" y="6521450"/>
          <p14:tracePt t="96712" x="679450" y="6521450"/>
          <p14:tracePt t="96733" x="685800" y="6521450"/>
          <p14:tracePt t="96743" x="692150" y="6515100"/>
          <p14:tracePt t="96753" x="698500" y="6508750"/>
          <p14:tracePt t="96763" x="711200" y="6508750"/>
          <p14:tracePt t="96779" x="723900" y="6508750"/>
          <p14:tracePt t="96796" x="742950" y="6502400"/>
          <p14:tracePt t="96812" x="755650" y="6496050"/>
          <p14:tracePt t="96829" x="768350" y="6496050"/>
          <p14:tracePt t="96845" x="781050" y="6489700"/>
          <p14:tracePt t="96862" x="787400" y="6489700"/>
          <p14:tracePt t="96878" x="800100" y="6489700"/>
          <p14:tracePt t="96895" x="812800" y="6489700"/>
          <p14:tracePt t="96911" x="819150" y="6489700"/>
          <p14:tracePt t="96928" x="831850" y="6489700"/>
          <p14:tracePt t="96945" x="844550" y="6489700"/>
          <p14:tracePt t="96961" x="850900" y="6489700"/>
          <p14:tracePt t="96978" x="863600" y="6489700"/>
          <p14:tracePt t="96995" x="882650" y="6489700"/>
          <p14:tracePt t="97011" x="889000" y="6489700"/>
          <p14:tracePt t="97028" x="901700" y="6489700"/>
          <p14:tracePt t="97045" x="920750" y="6489700"/>
          <p14:tracePt t="97062" x="927100" y="6489700"/>
          <p14:tracePt t="97079" x="946150" y="6489700"/>
          <p14:tracePt t="97095" x="971550" y="6489700"/>
          <p14:tracePt t="97112" x="977900" y="6489700"/>
          <p14:tracePt t="97129" x="990600" y="6489700"/>
          <p14:tracePt t="97145" x="1016000" y="6489700"/>
          <p14:tracePt t="97162" x="1022350" y="6489700"/>
          <p14:tracePt t="97179" x="1041400" y="6489700"/>
          <p14:tracePt t="97195" x="1054100" y="6489700"/>
          <p14:tracePt t="97212" x="1060450" y="6489700"/>
          <p14:tracePt t="97228" x="1066800" y="6489700"/>
          <p14:tracePt t="97245" x="1073150" y="6489700"/>
          <p14:tracePt t="97261" x="1079500" y="6489700"/>
          <p14:tracePt t="97278" x="1098550" y="6489700"/>
          <p14:tracePt t="97295" x="1111250" y="6489700"/>
          <p14:tracePt t="97311" x="1123950" y="6489700"/>
          <p14:tracePt t="97328" x="1143000" y="6489700"/>
          <p14:tracePt t="97344" x="1162050" y="6489700"/>
          <p14:tracePt t="97361" x="1174750" y="6489700"/>
          <p14:tracePt t="97378" x="1200150" y="6489700"/>
          <p14:tracePt t="97395" x="1219200" y="6489700"/>
          <p14:tracePt t="97411" x="1225550" y="6489700"/>
          <p14:tracePt t="97429" x="1238250" y="6489700"/>
          <p14:tracePt t="97445" x="1250950" y="6489700"/>
          <p14:tracePt t="97478" x="1257300" y="6489700"/>
          <p14:tracePt t="97495" x="1270000" y="6489700"/>
          <p14:tracePt t="97528" x="1282700" y="6483350"/>
          <p14:tracePt t="97546" x="1295400" y="6483350"/>
          <p14:tracePt t="97562" x="1301750" y="6483350"/>
          <p14:tracePt t="97578" x="1314450" y="6483350"/>
          <p14:tracePt t="97596" x="1333500" y="6483350"/>
          <p14:tracePt t="97612" x="1339850" y="6483350"/>
          <p14:tracePt t="97628" x="1352550" y="6483350"/>
          <p14:tracePt t="97645" x="1365250" y="6483350"/>
          <p14:tracePt t="97661" x="1371600" y="6483350"/>
          <p14:tracePt t="97678" x="1377950" y="6483350"/>
          <p14:tracePt t="97694" x="1384300" y="6483350"/>
          <p14:tracePt t="97711" x="1390650" y="6483350"/>
          <p14:tracePt t="97728" x="1397000" y="6483350"/>
          <p14:tracePt t="97744" x="1403350" y="6483350"/>
          <p14:tracePt t="97761" x="1409700" y="6483350"/>
          <p14:tracePt t="97806" x="1416050" y="6483350"/>
          <p14:tracePt t="97857" x="1422400" y="6483350"/>
          <p14:tracePt t="97967" x="1428750" y="6483350"/>
          <p14:tracePt t="99521" x="1422400" y="6483350"/>
          <p14:tracePt t="99531" x="1416050" y="6483350"/>
          <p14:tracePt t="99541" x="1409700" y="6483350"/>
          <p14:tracePt t="99552" x="1397000" y="6483350"/>
          <p14:tracePt t="99562" x="1390650" y="6483350"/>
          <p14:tracePt t="99577" x="1384300" y="6483350"/>
          <p14:tracePt t="99594" x="1365250" y="6483350"/>
          <p14:tracePt t="99611" x="1346200" y="6483350"/>
          <p14:tracePt t="99627" x="1333500" y="6483350"/>
          <p14:tracePt t="99644" x="1320800" y="6483350"/>
          <p14:tracePt t="99661" x="1301750" y="6483350"/>
          <p14:tracePt t="99677" x="1289050" y="6483350"/>
          <p14:tracePt t="99694" x="1270000" y="6483350"/>
          <p14:tracePt t="99711" x="1250950" y="6483350"/>
          <p14:tracePt t="99727" x="1238250" y="6483350"/>
          <p14:tracePt t="99743" x="1212850" y="6483350"/>
          <p14:tracePt t="99760" x="1193800" y="6483350"/>
          <p14:tracePt t="99777" x="1162050" y="6483350"/>
          <p14:tracePt t="99793" x="1123950" y="6483350"/>
          <p14:tracePt t="99810" x="1104900" y="6483350"/>
          <p14:tracePt t="99828" x="1060450" y="6483350"/>
          <p14:tracePt t="99843" x="1028700" y="6483350"/>
          <p14:tracePt t="99860" x="1009650" y="6483350"/>
          <p14:tracePt t="99877" x="971550" y="6483350"/>
          <p14:tracePt t="99893" x="946150" y="6483350"/>
          <p14:tracePt t="99910" x="927100" y="6483350"/>
          <p14:tracePt t="99927" x="908050" y="6483350"/>
          <p14:tracePt t="99943" x="895350" y="6483350"/>
          <p14:tracePt t="99977" x="882650" y="6477000"/>
          <p14:tracePt t="99993" x="863600" y="6477000"/>
          <p14:tracePt t="100010" x="863600" y="6470650"/>
          <p14:tracePt t="100027" x="850900" y="6470650"/>
          <p14:tracePt t="100043" x="844550" y="6470650"/>
          <p14:tracePt t="100077" x="831850" y="6470650"/>
          <p14:tracePt t="100110" x="825500" y="6470650"/>
          <p14:tracePt t="100127" x="819150" y="6470650"/>
          <p14:tracePt t="100143" x="812800" y="6470650"/>
          <p14:tracePt t="100173" x="806450" y="6470650"/>
          <p14:tracePt t="100243" x="800100" y="6470650"/>
          <p14:tracePt t="101266" x="793750" y="6464300"/>
          <p14:tracePt t="101276" x="787400" y="6457950"/>
          <p14:tracePt t="101286" x="781050" y="6451600"/>
          <p14:tracePt t="101296" x="781050" y="6438900"/>
          <p14:tracePt t="101309" x="768350" y="6426200"/>
          <p14:tracePt t="101326" x="749300" y="6375400"/>
          <p14:tracePt t="101342" x="736600" y="6350000"/>
          <p14:tracePt t="101359" x="711200" y="6267450"/>
          <p14:tracePt t="101376" x="698500" y="6178550"/>
          <p14:tracePt t="101392" x="679450" y="6115050"/>
          <p14:tracePt t="101409" x="673100" y="5975350"/>
          <p14:tracePt t="101426" x="666750" y="5829300"/>
          <p14:tracePt t="101442" x="666750" y="5740400"/>
          <p14:tracePt t="101459" x="666750" y="5594350"/>
          <p14:tracePt t="101476" x="673100" y="5435600"/>
          <p14:tracePt t="101492" x="704850" y="5346700"/>
          <p14:tracePt t="101509" x="755650" y="5175250"/>
          <p14:tracePt t="101526" x="825500" y="4997450"/>
          <p14:tracePt t="101542" x="857250" y="4921250"/>
          <p14:tracePt t="101559" x="927100" y="4775200"/>
          <p14:tracePt t="101576" x="984250" y="4660900"/>
          <p14:tracePt t="101592" x="1009650" y="4616450"/>
          <p14:tracePt t="101609" x="1073150" y="4521200"/>
          <p14:tracePt t="101626" x="1123950" y="4432300"/>
          <p14:tracePt t="101642" x="1155700" y="4394200"/>
          <p14:tracePt t="101659" x="1212850" y="4318000"/>
          <p14:tracePt t="101676" x="1282700" y="4260850"/>
          <p14:tracePt t="101692" x="1320800" y="4229100"/>
          <p14:tracePt t="101709" x="1428750" y="4159250"/>
          <p14:tracePt t="101726" x="1530350" y="4121150"/>
          <p14:tracePt t="101742" x="1587500" y="4102100"/>
          <p14:tracePt t="101759" x="1714500" y="4102100"/>
          <p14:tracePt t="101775" x="1778000" y="4102100"/>
          <p14:tracePt t="101792" x="1898650" y="4146550"/>
          <p14:tracePt t="101809" x="2019300" y="4229100"/>
          <p14:tracePt t="101825" x="2076450" y="4298950"/>
          <p14:tracePt t="101842" x="2184400" y="4457700"/>
          <p14:tracePt t="101859" x="2260600" y="4622800"/>
          <p14:tracePt t="101875" x="2286000" y="4699000"/>
          <p14:tracePt t="101892" x="2330450" y="4851400"/>
          <p14:tracePt t="101909" x="2336800" y="4991100"/>
          <p14:tracePt t="101925" x="2336800" y="5035550"/>
          <p14:tracePt t="101942" x="2336800" y="5130800"/>
          <p14:tracePt t="101959" x="2336800" y="5226050"/>
          <p14:tracePt t="101975" x="2311400" y="5295900"/>
          <p14:tracePt t="101992" x="2260600" y="5429250"/>
          <p14:tracePt t="102008" x="2190750" y="5568950"/>
          <p14:tracePt t="102025" x="2159000" y="5638800"/>
          <p14:tracePt t="102042" x="2089150" y="5772150"/>
          <p14:tracePt t="102058" x="2025650" y="5880100"/>
          <p14:tracePt t="102075" x="1993900" y="5924550"/>
          <p14:tracePt t="102092" x="1936750" y="5994400"/>
          <p14:tracePt t="102108" x="1866900" y="6070600"/>
          <p14:tracePt t="102125" x="1828800" y="6108700"/>
          <p14:tracePt t="102142" x="1733550" y="6210300"/>
          <p14:tracePt t="102158" x="1657350" y="6286500"/>
          <p14:tracePt t="102175" x="1619250" y="6337300"/>
          <p14:tracePt t="102192" x="1517650" y="6419850"/>
          <p14:tracePt t="102208" x="1416050" y="6483350"/>
          <p14:tracePt t="102225" x="1365250" y="6508750"/>
          <p14:tracePt t="102242" x="1244600" y="6540500"/>
          <p14:tracePt t="102258" x="1117600" y="6559550"/>
          <p14:tracePt t="102358" x="590550" y="6496050"/>
          <p14:tracePt t="102375" x="558800" y="6477000"/>
          <p14:tracePt t="102392" x="482600" y="6388100"/>
          <p14:tracePt t="102408" x="374650" y="6216650"/>
          <p14:tracePt t="102425" x="330200" y="6102350"/>
          <p14:tracePt t="102442" x="266700" y="5911850"/>
          <p14:tracePt t="102458" x="247650" y="5816600"/>
          <p14:tracePt t="102475" x="222250" y="5645150"/>
          <p14:tracePt t="102491" x="215900" y="5461000"/>
          <p14:tracePt t="102508" x="215900" y="5302250"/>
          <p14:tracePt t="102525" x="215900" y="5207000"/>
          <p14:tracePt t="102542" x="266700" y="5016500"/>
          <p14:tracePt t="102558" x="311150" y="4895850"/>
          <p14:tracePt t="102575" x="323850" y="4845050"/>
          <p14:tracePt t="102591" x="361950" y="4794250"/>
          <p14:tracePt t="102608" x="387350" y="4756150"/>
          <p14:tracePt t="102624" x="406400" y="4737100"/>
          <p14:tracePt t="102641" x="495300" y="4686300"/>
          <p14:tracePt t="102657" x="552450" y="4641850"/>
          <p14:tracePt t="102674" x="698500" y="4578350"/>
          <p14:tracePt t="102691" x="882650" y="4514850"/>
          <p14:tracePt t="102708" x="958850" y="4495800"/>
          <p14:tracePt t="102724" x="1117600" y="4483100"/>
          <p14:tracePt t="102741" x="1244600" y="4483100"/>
          <p14:tracePt t="102758" x="1308100" y="4483100"/>
          <p14:tracePt t="102774" x="1428750" y="4483100"/>
          <p14:tracePt t="102791" x="1530350" y="4521200"/>
          <p14:tracePt t="102807" x="1574800" y="4546600"/>
          <p14:tracePt t="102824" x="1663700" y="4603750"/>
          <p14:tracePt t="102841" x="1739900" y="4705350"/>
          <p14:tracePt t="102857" x="1790700" y="4775200"/>
          <p14:tracePt t="102874" x="1866900" y="4895850"/>
          <p14:tracePt t="102891" x="1924050" y="5003800"/>
          <p14:tracePt t="102907" x="1949450" y="5060950"/>
          <p14:tracePt t="102924" x="1981200" y="5162550"/>
          <p14:tracePt t="102941" x="2000250" y="5238750"/>
          <p14:tracePt t="102957" x="2012950" y="5283200"/>
          <p14:tracePt t="102974" x="2019300" y="5372100"/>
          <p14:tracePt t="102991" x="2019300" y="5467350"/>
          <p14:tracePt t="103007" x="2019300" y="5524500"/>
          <p14:tracePt t="103024" x="2019300" y="5651500"/>
          <p14:tracePt t="103041" x="1981200" y="5772150"/>
          <p14:tracePt t="103058" x="1968500" y="5829300"/>
          <p14:tracePt t="103074" x="1930400" y="5930900"/>
          <p14:tracePt t="103091" x="1879600" y="6045200"/>
          <p14:tracePt t="103108" x="1847850" y="6096000"/>
          <p14:tracePt t="103124" x="1803400" y="6178550"/>
          <p14:tracePt t="103141" x="1758950" y="6242050"/>
          <p14:tracePt t="103158" x="1746250" y="6261100"/>
          <p14:tracePt t="103174" x="1727200" y="6280150"/>
          <p14:tracePt t="103191" x="1708150" y="6292850"/>
          <p14:tracePt t="103208" x="1701800" y="6299200"/>
          <p14:tracePt t="103225" x="1689100" y="6299200"/>
          <p14:tracePt t="103241" x="1682750" y="6305550"/>
          <p14:tracePt t="103261" x="1676400" y="6311900"/>
          <p14:tracePt t="103312" x="1670050" y="6311900"/>
          <p14:tracePt t="107567" x="1670050" y="6299200"/>
          <p14:tracePt t="107576" x="1663700" y="6254750"/>
          <p14:tracePt t="107586" x="1644650" y="6146800"/>
          <p14:tracePt t="107596" x="1600200" y="5943600"/>
          <p14:tracePt t="107606" x="1568450" y="5632450"/>
          <p14:tracePt t="107621" x="1511300" y="5302250"/>
          <p14:tracePt t="107638" x="1409700" y="4610100"/>
          <p14:tracePt t="107654" x="1346200" y="4254500"/>
          <p14:tracePt t="107671" x="1187450" y="3346450"/>
          <p14:tracePt t="107688" x="1073150" y="2254250"/>
          <p14:tracePt t="107704" x="1066800" y="2120900"/>
          <p14:tracePt t="107722" x="1066800" y="1409700"/>
          <p14:tracePt t="107738" x="1073150" y="908050"/>
          <p14:tracePt t="107754" x="1079500" y="800100"/>
          <p14:tracePt t="107771" x="1085850" y="704850"/>
          <p14:tracePt t="107788" x="1085850" y="692150"/>
          <p14:tracePt t="108058" x="1085850" y="679450"/>
          <p14:tracePt t="108068" x="1085850" y="654050"/>
          <p14:tracePt t="108078" x="1085850" y="622300"/>
          <p14:tracePt t="108088" x="1085850" y="577850"/>
          <p14:tracePt t="108104" x="1085850" y="514350"/>
          <p14:tracePt t="108121" x="1085850" y="381000"/>
          <p14:tracePt t="108137" x="1085850" y="260350"/>
          <p14:tracePt t="109853" x="1206500" y="7620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9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056" x="806450" y="5283200"/>
          <p14:tracePt t="26483" x="812800" y="5270500"/>
          <p14:tracePt t="26493" x="844550" y="5207000"/>
          <p14:tracePt t="26505" x="908050" y="5048250"/>
          <p14:tracePt t="26513" x="1022350" y="4737100"/>
          <p14:tracePt t="26523" x="1155700" y="4406900"/>
          <p14:tracePt t="26540" x="1282700" y="4038600"/>
          <p14:tracePt t="26556" x="1498600" y="3289300"/>
          <p14:tracePt t="26573" x="1619250" y="2876550"/>
          <p14:tracePt t="26589" x="1892300" y="1993900"/>
          <p14:tracePt t="26606" x="2082800" y="1371600"/>
          <p14:tracePt t="26623" x="2139950" y="1193800"/>
          <p14:tracePt t="26640" x="2171700" y="1054100"/>
          <p14:tracePt t="26656" x="2184400" y="1009650"/>
          <p14:tracePt t="26673" x="2184400" y="1003300"/>
          <p14:tracePt t="26969" x="2184400" y="990600"/>
          <p14:tracePt t="26979" x="2190750" y="946150"/>
          <p14:tracePt t="26989" x="2203450" y="863600"/>
          <p14:tracePt t="26999" x="2222500" y="762000"/>
          <p14:tracePt t="27009" x="2241550" y="660400"/>
          <p14:tracePt t="27022" x="2260600" y="571500"/>
          <p14:tracePt t="27039" x="2273300" y="508000"/>
          <p14:tracePt t="27056" x="2286000" y="463550"/>
          <p14:tracePt t="27072" x="2292350" y="457200"/>
          <p14:tracePt t="27141" x="2298700" y="463550"/>
          <p14:tracePt t="27152" x="2305050" y="476250"/>
          <p14:tracePt t="27161" x="2311400" y="482600"/>
          <p14:tracePt t="27172" x="2311400" y="495300"/>
          <p14:tracePt t="27189" x="2324100" y="508000"/>
          <p14:tracePt t="27206" x="2336800" y="533400"/>
          <p14:tracePt t="27222" x="2368550" y="571500"/>
          <p14:tracePt t="27239" x="2387600" y="590550"/>
          <p14:tracePt t="27256" x="2413000" y="622300"/>
          <p14:tracePt t="27272" x="2425700" y="647700"/>
          <p14:tracePt t="27289" x="2438400" y="660400"/>
          <p14:tracePt t="27305" x="2444750" y="666750"/>
          <p14:tracePt t="27323" x="2457450" y="679450"/>
          <p14:tracePt t="27339" x="2463800" y="679450"/>
          <p14:tracePt t="27355" x="2470150" y="685800"/>
          <p14:tracePt t="27373" x="2482850" y="692150"/>
          <p14:tracePt t="27405" x="2501900" y="692150"/>
          <p14:tracePt t="27422" x="2508250" y="692150"/>
          <p14:tracePt t="27439" x="2520950" y="692150"/>
          <p14:tracePt t="27455" x="2540000" y="692150"/>
          <p14:tracePt t="27489" x="2552700" y="692150"/>
          <p14:tracePt t="27505" x="2559050" y="698500"/>
          <p14:tracePt t="27522" x="2565400" y="698500"/>
          <p14:tracePt t="27539" x="2584450" y="704850"/>
          <p14:tracePt t="27556" x="2590800" y="704850"/>
          <p14:tracePt t="27572" x="2603500" y="711200"/>
          <p14:tracePt t="27589" x="2609850" y="711200"/>
          <p14:tracePt t="27606" x="2622550" y="711200"/>
          <p14:tracePt t="27639" x="2628900" y="711200"/>
          <p14:tracePt t="27655" x="2628900" y="717550"/>
          <p14:tracePt t="27672" x="2641600" y="723900"/>
          <p14:tracePt t="27705" x="2647950" y="723900"/>
          <p14:tracePt t="27722" x="2654300" y="723900"/>
          <p14:tracePt t="27738" x="2660650" y="730250"/>
          <p14:tracePt t="27772" x="2673350" y="736600"/>
          <p14:tracePt t="27789" x="2679700" y="736600"/>
          <p14:tracePt t="27805" x="2698750" y="736600"/>
          <p14:tracePt t="27822" x="2724150" y="736600"/>
          <p14:tracePt t="27839" x="2736850" y="736600"/>
          <p14:tracePt t="27855" x="2743200" y="736600"/>
          <p14:tracePt t="27872" x="2768600" y="723900"/>
          <p14:tracePt t="27888" x="2781300" y="711200"/>
          <p14:tracePt t="27905" x="2806700" y="685800"/>
          <p14:tracePt t="27922" x="2832100" y="660400"/>
          <p14:tracePt t="27938" x="2838450" y="660400"/>
          <p14:tracePt t="27955" x="2844800" y="641350"/>
          <p14:tracePt t="27972" x="2844800" y="628650"/>
          <p14:tracePt t="27988" x="2844800" y="622300"/>
          <p14:tracePt t="28005" x="2832100" y="609600"/>
          <p14:tracePt t="28022" x="2774950" y="577850"/>
          <p14:tracePt t="28038" x="2749550" y="558800"/>
          <p14:tracePt t="28055" x="2654300" y="514350"/>
          <p14:tracePt t="28072" x="2552700" y="488950"/>
          <p14:tracePt t="28088" x="2508250" y="469900"/>
          <p14:tracePt t="28105" x="2406650" y="450850"/>
          <p14:tracePt t="28122" x="2362200" y="438150"/>
          <p14:tracePt t="28138" x="2286000" y="431800"/>
          <p14:tracePt t="28155" x="2222500" y="425450"/>
          <p14:tracePt t="28172" x="2184400" y="419100"/>
          <p14:tracePt t="28188" x="2120900" y="419100"/>
          <p14:tracePt t="28205" x="2051050" y="412750"/>
          <p14:tracePt t="28221" x="2032000" y="412750"/>
          <p14:tracePt t="28238" x="1987550" y="406400"/>
          <p14:tracePt t="28255" x="1955800" y="406400"/>
          <p14:tracePt t="28271" x="1936750" y="406400"/>
          <p14:tracePt t="28288" x="1917700" y="393700"/>
          <p14:tracePt t="28305" x="1911350" y="393700"/>
          <p14:tracePt t="28321" x="1898650" y="393700"/>
          <p14:tracePt t="28338" x="1892300" y="387350"/>
          <p14:tracePt t="28356" x="1885950" y="381000"/>
          <p14:tracePt t="28389" x="1879600" y="381000"/>
          <p14:tracePt t="28405" x="1879600" y="374650"/>
          <p14:tracePt t="28508" x="1879600" y="368300"/>
          <p14:tracePt t="28539" x="1885950" y="368300"/>
          <p14:tracePt t="28549" x="1892300" y="368300"/>
          <p14:tracePt t="28559" x="1905000" y="368300"/>
          <p14:tracePt t="28571" x="1924050" y="368300"/>
          <p14:tracePt t="28588" x="1936750" y="368300"/>
          <p14:tracePt t="28605" x="1987550" y="368300"/>
          <p14:tracePt t="28621" x="2032000" y="368300"/>
          <p14:tracePt t="28638" x="2051050" y="374650"/>
          <p14:tracePt t="28655" x="2082800" y="381000"/>
          <p14:tracePt t="28671" x="2101850" y="387350"/>
          <p14:tracePt t="28688" x="2114550" y="387350"/>
          <p14:tracePt t="28705" x="2152650" y="393700"/>
          <p14:tracePt t="28721" x="2178050" y="393700"/>
          <p14:tracePt t="28738" x="2197100" y="400050"/>
          <p14:tracePt t="28754" x="2222500" y="400050"/>
          <p14:tracePt t="28771" x="2241550" y="406400"/>
          <p14:tracePt t="28788" x="2273300" y="406400"/>
          <p14:tracePt t="28804" x="2317750" y="406400"/>
          <p14:tracePt t="28822" x="2349500" y="406400"/>
          <p14:tracePt t="28838" x="2368550" y="406400"/>
          <p14:tracePt t="28854" x="2400300" y="412750"/>
          <p14:tracePt t="28871" x="2419350" y="412750"/>
          <p14:tracePt t="28888" x="2451100" y="412750"/>
          <p14:tracePt t="28904" x="2495550" y="412750"/>
          <p14:tracePt t="28921" x="2508250" y="412750"/>
          <p14:tracePt t="28938" x="2546350" y="412750"/>
          <p14:tracePt t="28954" x="2578100" y="419100"/>
          <p14:tracePt t="28971" x="2590800" y="419100"/>
          <p14:tracePt t="28988" x="2628900" y="419100"/>
          <p14:tracePt t="29004" x="2667000" y="419100"/>
          <p14:tracePt t="29021" x="2692400" y="419100"/>
          <p14:tracePt t="29038" x="2730500" y="419100"/>
          <p14:tracePt t="29055" x="2743200" y="425450"/>
          <p14:tracePt t="29071" x="2774950" y="425450"/>
          <p14:tracePt t="29088" x="2794000" y="425450"/>
          <p14:tracePt t="29105" x="2813050" y="425450"/>
          <p14:tracePt t="29121" x="2832100" y="425450"/>
          <p14:tracePt t="29138" x="2851150" y="425450"/>
          <p14:tracePt t="29154" x="2863850" y="425450"/>
          <p14:tracePt t="29171" x="2889250" y="431800"/>
          <p14:tracePt t="29187" x="2914650" y="431800"/>
          <p14:tracePt t="29204" x="2927350" y="431800"/>
          <p14:tracePt t="29221" x="2946400" y="431800"/>
          <p14:tracePt t="29237" x="2965450" y="431800"/>
          <p14:tracePt t="29254" x="2971800" y="431800"/>
          <p14:tracePt t="29271" x="2984500" y="431800"/>
          <p14:tracePt t="29287" x="2990850" y="431800"/>
          <p14:tracePt t="29724" x="2997200" y="431800"/>
          <p14:tracePt t="29734" x="3009900" y="431800"/>
          <p14:tracePt t="29744" x="3016250" y="431800"/>
          <p14:tracePt t="29755" x="3028950" y="431800"/>
          <p14:tracePt t="29770" x="3048000" y="431800"/>
          <p14:tracePt t="29787" x="3086100" y="431800"/>
          <p14:tracePt t="29804" x="3136900" y="431800"/>
          <p14:tracePt t="29821" x="3155950" y="431800"/>
          <p14:tracePt t="29837" x="3200400" y="431800"/>
          <p14:tracePt t="29854" x="3206750" y="431800"/>
          <p14:tracePt t="29871" x="3232150" y="431800"/>
          <p14:tracePt t="29887" x="3238500" y="431800"/>
          <p14:tracePt t="29904" x="3244850" y="431800"/>
          <p14:tracePt t="29920" x="3282950" y="431800"/>
          <p14:tracePt t="29937" x="3314700" y="431800"/>
          <p14:tracePt t="29954" x="3333750" y="431800"/>
          <p14:tracePt t="29972" x="3359150" y="431800"/>
          <p14:tracePt t="29988" x="3371850" y="431800"/>
          <p14:tracePt t="30020" x="3384550" y="431800"/>
          <p14:tracePt t="30054" x="3390900" y="431800"/>
          <p14:tracePt t="30070" x="3403600" y="431800"/>
          <p14:tracePt t="30103" x="3409950" y="431800"/>
          <p14:tracePt t="30120" x="3416300" y="431800"/>
          <p14:tracePt t="30139" x="3429000" y="431800"/>
          <p14:tracePt t="30153" x="3441700" y="425450"/>
          <p14:tracePt t="30170" x="3460750" y="419100"/>
          <p14:tracePt t="30187" x="3467100" y="419100"/>
          <p14:tracePt t="30210" x="3473450" y="412750"/>
          <p14:tracePt t="30231" x="3479800" y="412750"/>
          <p14:tracePt t="30403" x="3473450" y="412750"/>
          <p14:tracePt t="30423" x="3467100" y="412750"/>
          <p14:tracePt t="30433" x="3454400" y="412750"/>
          <p14:tracePt t="30443" x="3441700" y="412750"/>
          <p14:tracePt t="30454" x="3429000" y="412750"/>
          <p14:tracePt t="30470" x="3416300" y="412750"/>
          <p14:tracePt t="30487" x="3390900" y="412750"/>
          <p14:tracePt t="30503" x="3378200" y="412750"/>
          <p14:tracePt t="30520" x="3352800" y="412750"/>
          <p14:tracePt t="30536" x="3314700" y="412750"/>
          <p14:tracePt t="30554" x="3270250" y="419100"/>
          <p14:tracePt t="30570" x="3251200" y="419100"/>
          <p14:tracePt t="30586" x="3206750" y="425450"/>
          <p14:tracePt t="30603" x="3181350" y="425450"/>
          <p14:tracePt t="30620" x="3149600" y="425450"/>
          <p14:tracePt t="30636" x="3117850" y="425450"/>
          <p14:tracePt t="30653" x="3098800" y="425450"/>
          <p14:tracePt t="30670" x="3073400" y="425450"/>
          <p14:tracePt t="30686" x="3041650" y="425450"/>
          <p14:tracePt t="30703" x="3028950" y="425450"/>
          <p14:tracePt t="30720" x="2990850" y="425450"/>
          <p14:tracePt t="30737" x="2959100" y="425450"/>
          <p14:tracePt t="30753" x="2933700" y="425450"/>
          <p14:tracePt t="30770" x="2901950" y="425450"/>
          <p14:tracePt t="30787" x="2882900" y="425450"/>
          <p14:tracePt t="30803" x="2851150" y="425450"/>
          <p14:tracePt t="30820" x="2819400" y="425450"/>
          <p14:tracePt t="30836" x="2800350" y="425450"/>
          <p14:tracePt t="30853" x="2768600" y="425450"/>
          <p14:tracePt t="30870" x="2730500" y="425450"/>
          <p14:tracePt t="30886" x="2717800" y="425450"/>
          <p14:tracePt t="30903" x="2679700" y="425450"/>
          <p14:tracePt t="30920" x="2647950" y="425450"/>
          <p14:tracePt t="30936" x="2628900" y="425450"/>
          <p14:tracePt t="30953" x="2597150" y="425450"/>
          <p14:tracePt t="30970" x="2578100" y="425450"/>
          <p14:tracePt t="30986" x="2565400" y="425450"/>
          <p14:tracePt t="31003" x="2546350" y="425450"/>
          <p14:tracePt t="31020" x="2520950" y="425450"/>
          <p14:tracePt t="31036" x="2508250" y="425450"/>
          <p14:tracePt t="31053" x="2489200" y="425450"/>
          <p14:tracePt t="31070" x="2470150" y="425450"/>
          <p14:tracePt t="31086" x="2457450" y="425450"/>
          <p14:tracePt t="31103" x="2438400" y="419100"/>
          <p14:tracePt t="31119" x="2425700" y="419100"/>
          <p14:tracePt t="31136" x="2406650" y="419100"/>
          <p14:tracePt t="31153" x="2387600" y="419100"/>
          <p14:tracePt t="31170" x="2374900" y="419100"/>
          <p14:tracePt t="31186" x="2349500" y="419100"/>
          <p14:tracePt t="31203" x="2317750" y="419100"/>
          <p14:tracePt t="31219" x="2305050" y="419100"/>
          <p14:tracePt t="31236" x="2266950" y="419100"/>
          <p14:tracePt t="31253" x="2254250" y="419100"/>
          <p14:tracePt t="31269" x="2216150" y="419100"/>
          <p14:tracePt t="31286" x="2190750" y="419100"/>
          <p14:tracePt t="31304" x="2165350" y="412750"/>
          <p14:tracePt t="31319" x="2146300" y="412750"/>
          <p14:tracePt t="31336" x="2127250" y="412750"/>
          <p14:tracePt t="31353" x="2120900" y="412750"/>
          <p14:tracePt t="31369" x="2101850" y="406400"/>
          <p14:tracePt t="31386" x="2089150" y="406400"/>
          <p14:tracePt t="31403" x="2076450" y="400050"/>
          <p14:tracePt t="31419" x="2063750" y="387350"/>
          <p14:tracePt t="31436" x="2044700" y="381000"/>
          <p14:tracePt t="31453" x="2038350" y="381000"/>
          <p14:tracePt t="31469" x="2032000" y="374650"/>
          <p14:tracePt t="31486" x="2012950" y="368300"/>
          <p14:tracePt t="31502" x="2012950" y="361950"/>
          <p14:tracePt t="31519" x="2000250" y="361950"/>
          <p14:tracePt t="31536" x="1993900" y="361950"/>
          <p14:tracePt t="31553" x="1987550" y="361950"/>
          <p14:tracePt t="31569" x="1981200" y="355600"/>
          <p14:tracePt t="31586" x="1974850" y="355600"/>
          <p14:tracePt t="31602" x="1962150" y="349250"/>
          <p14:tracePt t="31619" x="1949450" y="349250"/>
          <p14:tracePt t="31636" x="1943100" y="349250"/>
          <p14:tracePt t="31652" x="1936750" y="342900"/>
          <p14:tracePt t="31669" x="1930400" y="342900"/>
          <p14:tracePt t="32115" x="1936750" y="342900"/>
          <p14:tracePt t="32124" x="1943100" y="342900"/>
          <p14:tracePt t="32135" x="1955800" y="342900"/>
          <p14:tracePt t="32145" x="1974850" y="342900"/>
          <p14:tracePt t="32155" x="1981200" y="342900"/>
          <p14:tracePt t="32169" x="2000250" y="342900"/>
          <p14:tracePt t="32185" x="2025650" y="349250"/>
          <p14:tracePt t="32202" x="2044700" y="349250"/>
          <p14:tracePt t="32219" x="2070100" y="349250"/>
          <p14:tracePt t="32235" x="2101850" y="355600"/>
          <p14:tracePt t="32252" x="2114550" y="361950"/>
          <p14:tracePt t="32268" x="2146300" y="368300"/>
          <p14:tracePt t="32286" x="2184400" y="374650"/>
          <p14:tracePt t="32302" x="2209800" y="374650"/>
          <p14:tracePt t="32319" x="2266950" y="374650"/>
          <p14:tracePt t="32335" x="2298700" y="374650"/>
          <p14:tracePt t="32352" x="2374900" y="374650"/>
          <p14:tracePt t="32369" x="2438400" y="374650"/>
          <p14:tracePt t="32385" x="2482850" y="374650"/>
          <p14:tracePt t="32402" x="2546350" y="374650"/>
          <p14:tracePt t="32418" x="2635250" y="374650"/>
          <p14:tracePt t="32435" x="2679700" y="374650"/>
          <p14:tracePt t="32452" x="2774950" y="374650"/>
          <p14:tracePt t="32468" x="2851150" y="374650"/>
          <p14:tracePt t="32486" x="2882900" y="374650"/>
          <p14:tracePt t="32502" x="2959100" y="374650"/>
          <p14:tracePt t="32519" x="3003550" y="374650"/>
          <p14:tracePt t="32535" x="3060700" y="374650"/>
          <p14:tracePt t="32552" x="3105150" y="374650"/>
          <p14:tracePt t="32568" x="3124200" y="381000"/>
          <p14:tracePt t="32585" x="3149600" y="381000"/>
          <p14:tracePt t="32602" x="3175000" y="381000"/>
          <p14:tracePt t="32618" x="3187700" y="387350"/>
          <p14:tracePt t="32635" x="3213100" y="387350"/>
          <p14:tracePt t="32652" x="3244850" y="387350"/>
          <p14:tracePt t="32668" x="3251200" y="393700"/>
          <p14:tracePt t="32685" x="3282950" y="393700"/>
          <p14:tracePt t="32702" x="3302000" y="393700"/>
          <p14:tracePt t="32718" x="3308350" y="393700"/>
          <p14:tracePt t="32735" x="3321050" y="393700"/>
          <p14:tracePt t="32752" x="3327400" y="393700"/>
          <p14:tracePt t="32768" x="3346450" y="393700"/>
          <p14:tracePt t="32785" x="3365500" y="393700"/>
          <p14:tracePt t="32803" x="3378200" y="393700"/>
          <p14:tracePt t="32818" x="3390900" y="393700"/>
          <p14:tracePt t="32835" x="3397250" y="393700"/>
          <p14:tracePt t="32851" x="3403600" y="393700"/>
          <p14:tracePt t="32868" x="3409950" y="393700"/>
          <p14:tracePt t="32885" x="3416300" y="393700"/>
          <p14:tracePt t="32901" x="3422650" y="393700"/>
          <p14:tracePt t="32966" x="3429000" y="393700"/>
          <p14:tracePt t="33006" x="3435350" y="393700"/>
          <p14:tracePt t="33046" x="3441700" y="393700"/>
          <p14:tracePt t="33077" x="3448050" y="393700"/>
          <p14:tracePt t="33168" x="3454400" y="393700"/>
          <p14:tracePt t="33330" x="3441700" y="393700"/>
          <p14:tracePt t="33340" x="3435350" y="393700"/>
          <p14:tracePt t="33350" x="3422650" y="393700"/>
          <p14:tracePt t="33361" x="3403600" y="393700"/>
          <p14:tracePt t="33370" x="3384550" y="400050"/>
          <p14:tracePt t="33385" x="3365500" y="400050"/>
          <p14:tracePt t="33401" x="3308350" y="400050"/>
          <p14:tracePt t="33418" x="3282950" y="406400"/>
          <p14:tracePt t="33435" x="3206750" y="406400"/>
          <p14:tracePt t="33451" x="3143250" y="406400"/>
          <p14:tracePt t="33468" x="3111500" y="406400"/>
          <p14:tracePt t="33484" x="3048000" y="406400"/>
          <p14:tracePt t="33501" x="2997200" y="406400"/>
          <p14:tracePt t="33518" x="2978150" y="406400"/>
          <p14:tracePt t="33534" x="2933700" y="412750"/>
          <p14:tracePt t="33552" x="2914650" y="412750"/>
          <p14:tracePt t="33568" x="2870200" y="412750"/>
          <p14:tracePt t="33584" x="2813050" y="412750"/>
          <p14:tracePt t="33601" x="2787650" y="419100"/>
          <p14:tracePt t="33618" x="2749550" y="419100"/>
          <p14:tracePt t="33634" x="2698750" y="425450"/>
          <p14:tracePt t="33651" x="2673350" y="425450"/>
          <p14:tracePt t="33668" x="2622550" y="431800"/>
          <p14:tracePt t="33684" x="2565400" y="431800"/>
          <p14:tracePt t="33701" x="2533650" y="431800"/>
          <p14:tracePt t="33718" x="2482850" y="431800"/>
          <p14:tracePt t="33734" x="2457450" y="431800"/>
          <p14:tracePt t="33751" x="2419350" y="431800"/>
          <p14:tracePt t="33768" x="2381250" y="431800"/>
          <p14:tracePt t="33785" x="2368550" y="431800"/>
          <p14:tracePt t="33801" x="2336800" y="431800"/>
          <p14:tracePt t="33817" x="2311400" y="431800"/>
          <p14:tracePt t="33834" x="2305050" y="431800"/>
          <p14:tracePt t="33851" x="2279650" y="431800"/>
          <p14:tracePt t="33867" x="2247900" y="431800"/>
          <p14:tracePt t="33884" x="2241550" y="431800"/>
          <p14:tracePt t="33901" x="2203450" y="431800"/>
          <p14:tracePt t="33917" x="2178050" y="431800"/>
          <p14:tracePt t="33934" x="2159000" y="431800"/>
          <p14:tracePt t="33951" x="2133600" y="425450"/>
          <p14:tracePt t="33967" x="2101850" y="412750"/>
          <p14:tracePt t="33984" x="2095500" y="412750"/>
          <p14:tracePt t="34001" x="2070100" y="400050"/>
          <p14:tracePt t="34018" x="2051050" y="393700"/>
          <p14:tracePt t="34034" x="2038350" y="393700"/>
          <p14:tracePt t="34051" x="2025650" y="381000"/>
          <p14:tracePt t="34068" x="2019300" y="381000"/>
          <p14:tracePt t="34084" x="2006600" y="374650"/>
          <p14:tracePt t="34101" x="2000250" y="368300"/>
          <p14:tracePt t="34117" x="1993900" y="368300"/>
          <p14:tracePt t="34134" x="1987550" y="361950"/>
          <p14:tracePt t="34171" x="1981200" y="361950"/>
          <p14:tracePt t="34312" x="1981200" y="355600"/>
          <p14:tracePt t="34333" x="1974850" y="355600"/>
          <p14:tracePt t="34373" x="1974850" y="349250"/>
          <p14:tracePt t="34414" x="1974850" y="342900"/>
          <p14:tracePt t="34454" x="1981200" y="342900"/>
          <p14:tracePt t="34464" x="1987550" y="342900"/>
          <p14:tracePt t="34474" x="2006600" y="342900"/>
          <p14:tracePt t="34485" x="2032000" y="342900"/>
          <p14:tracePt t="34500" x="2051050" y="342900"/>
          <p14:tracePt t="34517" x="2139950" y="342900"/>
          <p14:tracePt t="34535" x="2247900" y="355600"/>
          <p14:tracePt t="34550" x="2305050" y="361950"/>
          <p14:tracePt t="34567" x="2413000" y="381000"/>
          <p14:tracePt t="34584" x="2457450" y="387350"/>
          <p14:tracePt t="34600" x="2514600" y="393700"/>
          <p14:tracePt t="34617" x="2565400" y="406400"/>
          <p14:tracePt t="34634" x="2597150" y="412750"/>
          <p14:tracePt t="34650" x="2692400" y="419100"/>
          <p14:tracePt t="34668" x="2781300" y="438150"/>
          <p14:tracePt t="34684" x="2838450" y="438150"/>
          <p14:tracePt t="34700" x="2914650" y="444500"/>
          <p14:tracePt t="34717" x="3003550" y="450850"/>
          <p14:tracePt t="34733" x="3035300" y="450850"/>
          <p14:tracePt t="34750" x="3092450" y="457200"/>
          <p14:tracePt t="34767" x="3117850" y="463550"/>
          <p14:tracePt t="34783" x="3136900" y="469900"/>
          <p14:tracePt t="34800" x="3162300" y="469900"/>
          <p14:tracePt t="34817" x="3175000" y="469900"/>
          <p14:tracePt t="34833" x="3200400" y="469900"/>
          <p14:tracePt t="34850" x="3232150" y="469900"/>
          <p14:tracePt t="34867" x="3238500" y="469900"/>
          <p14:tracePt t="34883" x="3276600" y="469900"/>
          <p14:tracePt t="34900" x="3308350" y="469900"/>
          <p14:tracePt t="34917" x="3327400" y="469900"/>
          <p14:tracePt t="34933" x="3352800" y="463550"/>
          <p14:tracePt t="34950" x="3371850" y="457200"/>
          <p14:tracePt t="34967" x="3384550" y="457200"/>
          <p14:tracePt t="34983" x="3390900" y="457200"/>
          <p14:tracePt t="35001" x="3403600" y="457200"/>
          <p14:tracePt t="35017" x="3409950" y="450850"/>
          <p14:tracePt t="35050" x="3416300" y="450850"/>
          <p14:tracePt t="35072" x="3416300" y="444500"/>
          <p14:tracePt t="35083" x="3422650" y="444500"/>
          <p14:tracePt t="35113" x="3422650" y="438150"/>
          <p14:tracePt t="35144" x="3429000" y="438150"/>
          <p14:tracePt t="35173" x="3435350" y="438150"/>
          <p14:tracePt t="35194" x="3435350" y="431800"/>
          <p14:tracePt t="35254" x="3435350" y="425450"/>
          <p14:tracePt t="35308" x="3441700" y="425450"/>
          <p14:tracePt t="36825" x="3435350" y="425450"/>
          <p14:tracePt t="36834" x="3422650" y="425450"/>
          <p14:tracePt t="36845" x="3416300" y="425450"/>
          <p14:tracePt t="36855" x="3397250" y="425450"/>
          <p14:tracePt t="36865" x="3371850" y="425450"/>
          <p14:tracePt t="36882" x="3340100" y="425450"/>
          <p14:tracePt t="36899" x="3270250" y="444500"/>
          <p14:tracePt t="36915" x="3194050" y="450850"/>
          <p14:tracePt t="36932" x="3149600" y="457200"/>
          <p14:tracePt t="36949" x="3086100" y="457200"/>
          <p14:tracePt t="36965" x="3022600" y="457200"/>
          <p14:tracePt t="36982" x="2984500" y="457200"/>
          <p14:tracePt t="36999" x="2933700" y="457200"/>
          <p14:tracePt t="37016" x="2863850" y="450850"/>
          <p14:tracePt t="37032" x="2832100" y="444500"/>
          <p14:tracePt t="37049" x="2768600" y="431800"/>
          <p14:tracePt t="37065" x="2736850" y="425450"/>
          <p14:tracePt t="37082" x="2686050" y="412750"/>
          <p14:tracePt t="37099" x="2647950" y="406400"/>
          <p14:tracePt t="37115" x="2628900" y="400050"/>
          <p14:tracePt t="37132" x="2584450" y="387350"/>
          <p14:tracePt t="37148" x="2552700" y="374650"/>
          <p14:tracePt t="37165" x="2533650" y="368300"/>
          <p14:tracePt t="37182" x="2501900" y="355600"/>
          <p14:tracePt t="37198" x="2463800" y="349250"/>
          <p14:tracePt t="37215" x="2451100" y="349250"/>
          <p14:tracePt t="37232" x="2413000" y="342900"/>
          <p14:tracePt t="37249" x="2374900" y="336550"/>
          <p14:tracePt t="37265" x="2355850" y="330200"/>
          <p14:tracePt t="37282" x="2311400" y="323850"/>
          <p14:tracePt t="37299" x="2298700" y="323850"/>
          <p14:tracePt t="37315" x="2266950" y="323850"/>
          <p14:tracePt t="37332" x="2241550" y="323850"/>
          <p14:tracePt t="37348" x="2222500" y="323850"/>
          <p14:tracePt t="37365" x="2203450" y="330200"/>
          <p14:tracePt t="37382" x="2190750" y="330200"/>
          <p14:tracePt t="37398" x="2178050" y="336550"/>
          <p14:tracePt t="37415" x="2165350" y="342900"/>
          <p14:tracePt t="37431" x="2152650" y="342900"/>
          <p14:tracePt t="37465" x="2146300" y="342900"/>
          <p14:tracePt t="37533" x="2139950" y="342900"/>
          <p14:tracePt t="37574" x="2133600" y="342900"/>
          <p14:tracePt t="37604" x="2127250" y="342900"/>
          <p14:tracePt t="37645" x="2120900" y="342900"/>
          <p14:tracePt t="37807" x="2114550" y="342900"/>
          <p14:tracePt t="37878" x="2108200" y="342900"/>
          <p14:tracePt t="37989" x="2114550" y="342900"/>
          <p14:tracePt t="37999" x="2127250" y="342900"/>
          <p14:tracePt t="38009" x="2152650" y="336550"/>
          <p14:tracePt t="38019" x="2178050" y="336550"/>
          <p14:tracePt t="38031" x="2209800" y="336550"/>
          <p14:tracePt t="38049" x="2273300" y="336550"/>
          <p14:tracePt t="38065" x="2298700" y="336550"/>
          <p14:tracePt t="38081" x="2355850" y="336550"/>
          <p14:tracePt t="38098" x="2381250" y="342900"/>
          <p14:tracePt t="38114" x="2438400" y="349250"/>
          <p14:tracePt t="38131" x="2527300" y="355600"/>
          <p14:tracePt t="38148" x="2578100" y="368300"/>
          <p14:tracePt t="38164" x="2654300" y="368300"/>
          <p14:tracePt t="38181" x="2705100" y="368300"/>
          <p14:tracePt t="38198" x="2724150" y="368300"/>
          <p14:tracePt t="38214" x="2774950" y="368300"/>
          <p14:tracePt t="38231" x="2806700" y="368300"/>
          <p14:tracePt t="38248" x="2863850" y="368300"/>
          <p14:tracePt t="38252" x="2882900" y="368300"/>
          <p14:tracePt t="38264" x="2901950" y="368300"/>
          <p14:tracePt t="38282" x="2940050" y="368300"/>
          <p14:tracePt t="38298" x="2952750" y="368300"/>
          <p14:tracePt t="38314" x="2990850" y="368300"/>
          <p14:tracePt t="38331" x="3016250" y="368300"/>
          <p14:tracePt t="38348" x="3073400" y="368300"/>
          <p14:tracePt t="38364" x="3130550" y="368300"/>
          <p14:tracePt t="38381" x="3155950" y="368300"/>
          <p14:tracePt t="38398" x="3194050" y="368300"/>
          <p14:tracePt t="38414" x="3219450" y="368300"/>
          <p14:tracePt t="38431" x="3225800" y="368300"/>
          <p14:tracePt t="38448" x="3257550" y="368300"/>
          <p14:tracePt t="38464" x="3295650" y="368300"/>
          <p14:tracePt t="38481" x="3321050" y="368300"/>
          <p14:tracePt t="38497" x="3359150" y="368300"/>
          <p14:tracePt t="38515" x="3384550" y="368300"/>
          <p14:tracePt t="38531" x="3397250" y="368300"/>
          <p14:tracePt t="38547" x="3422650" y="368300"/>
          <p14:tracePt t="38564" x="3429000" y="368300"/>
          <p14:tracePt t="38581" x="3441700" y="368300"/>
          <p14:tracePt t="38597" x="3454400" y="368300"/>
          <p14:tracePt t="38614" x="3460750" y="368300"/>
          <p14:tracePt t="38631" x="3467100" y="368300"/>
          <p14:tracePt t="38648" x="3473450" y="368300"/>
          <p14:tracePt t="38668" x="3479800" y="368300"/>
          <p14:tracePt t="38758" x="3486150" y="368300"/>
          <p14:tracePt t="39660" x="3479800" y="368300"/>
          <p14:tracePt t="39670" x="3454400" y="368300"/>
          <p14:tracePt t="39681" x="3416300" y="361950"/>
          <p14:tracePt t="39697" x="3371850" y="349250"/>
          <p14:tracePt t="39713" x="3238500" y="330200"/>
          <p14:tracePt t="39730" x="3155950" y="317500"/>
          <p14:tracePt t="39746" x="2914650" y="279400"/>
          <p14:tracePt t="39763" x="2590800" y="247650"/>
          <p14:tracePt t="39781" x="2362200" y="234950"/>
          <p14:tracePt t="39797" x="2254250" y="234950"/>
          <p14:tracePt t="39813" x="2057400" y="234950"/>
          <p14:tracePt t="39830" x="1974850" y="234950"/>
          <p14:tracePt t="39847" x="1790700" y="260350"/>
          <p14:tracePt t="39863" x="1638300" y="298450"/>
          <p14:tracePt t="39880" x="1574800" y="323850"/>
          <p14:tracePt t="39897" x="1435100" y="393700"/>
          <p14:tracePt t="39913" x="1289050" y="495300"/>
          <p14:tracePt t="39930" x="1212850" y="558800"/>
          <p14:tracePt t="39946" x="1060450" y="698500"/>
          <p14:tracePt t="39963" x="927100" y="838200"/>
          <p14:tracePt t="39980" x="876300" y="908050"/>
          <p14:tracePt t="39996" x="787400" y="1035050"/>
          <p14:tracePt t="40014" x="730250" y="1149350"/>
          <p14:tracePt t="40030" x="698500" y="1193800"/>
          <p14:tracePt t="40047" x="654050" y="1289050"/>
          <p14:tracePt t="40063" x="635000" y="1333500"/>
          <p14:tracePt t="40080" x="590550" y="1460500"/>
          <p14:tracePt t="40097" x="565150" y="1631950"/>
          <p14:tracePt t="40113" x="558800" y="1701800"/>
          <p14:tracePt t="40129" x="552450" y="1854200"/>
          <p14:tracePt t="40146" x="552450" y="1981200"/>
          <p14:tracePt t="40163" x="552450" y="2057400"/>
          <p14:tracePt t="40179" x="577850" y="2197100"/>
          <p14:tracePt t="40196" x="628650" y="2317750"/>
          <p14:tracePt t="40213" x="660400" y="2387600"/>
          <p14:tracePt t="40229" x="742950" y="2520950"/>
          <p14:tracePt t="40246" x="787400" y="2590800"/>
          <p14:tracePt t="40248" x="838200" y="2641600"/>
          <p14:tracePt t="40263" x="876300" y="2692400"/>
          <p14:tracePt t="40279" x="965200" y="2781300"/>
          <p14:tracePt t="40296" x="1028700" y="2832100"/>
          <p14:tracePt t="40313" x="1162050" y="2908300"/>
          <p14:tracePt t="40329" x="1308100" y="2971800"/>
          <p14:tracePt t="40346" x="1384300" y="3009900"/>
          <p14:tracePt t="40363" x="1536700" y="3048000"/>
          <p14:tracePt t="40379" x="1695450" y="3086100"/>
          <p14:tracePt t="40396" x="1771650" y="3105150"/>
          <p14:tracePt t="40413" x="1962150" y="3111500"/>
          <p14:tracePt t="40429" x="2133600" y="3111500"/>
          <p14:tracePt t="40446" x="2209800" y="3111500"/>
          <p14:tracePt t="40463" x="2355850" y="3111500"/>
          <p14:tracePt t="40480" x="2432050" y="3111500"/>
          <p14:tracePt t="40496" x="2590800" y="3111500"/>
          <p14:tracePt t="40513" x="2730500" y="3092450"/>
          <p14:tracePt t="40530" x="2825750" y="3079750"/>
          <p14:tracePt t="40546" x="2857500" y="3079750"/>
          <p14:tracePt t="40563" x="2921000" y="3067050"/>
          <p14:tracePt t="40580" x="2952750" y="3054350"/>
          <p14:tracePt t="40596" x="3022600" y="3041650"/>
          <p14:tracePt t="40613" x="3092450" y="3022600"/>
          <p14:tracePt t="40629" x="3124200" y="3016250"/>
          <p14:tracePt t="40646" x="3200400" y="2978150"/>
          <p14:tracePt t="40662" x="3282950" y="2946400"/>
          <p14:tracePt t="40679" x="3314700" y="2933700"/>
          <p14:tracePt t="40696" x="3378200" y="2908300"/>
          <p14:tracePt t="40713" x="3403600" y="2895600"/>
          <p14:tracePt t="40729" x="3448050" y="2870200"/>
          <p14:tracePt t="40746" x="3492500" y="2838450"/>
          <p14:tracePt t="40763" x="3511550" y="2825750"/>
          <p14:tracePt t="40779" x="3562350" y="2787650"/>
          <p14:tracePt t="40796" x="3619500" y="2736850"/>
          <p14:tracePt t="40813" x="3651250" y="2698750"/>
          <p14:tracePt t="40829" x="3708400" y="2628900"/>
          <p14:tracePt t="40846" x="3771900" y="2565400"/>
          <p14:tracePt t="40862" x="3803650" y="2527300"/>
          <p14:tracePt t="40879" x="3854450" y="2438400"/>
          <p14:tracePt t="40896" x="3911600" y="2349500"/>
          <p14:tracePt t="40912" x="3937000" y="2279650"/>
          <p14:tracePt t="40929" x="3975100" y="2159000"/>
          <p14:tracePt t="40946" x="4006850" y="2044700"/>
          <p14:tracePt t="40962" x="4013200" y="1981200"/>
          <p14:tracePt t="40979" x="4038600" y="1860550"/>
          <p14:tracePt t="40996" x="4044950" y="1803400"/>
          <p14:tracePt t="41012" x="4057650" y="1689100"/>
          <p14:tracePt t="41029" x="4057650" y="1581150"/>
          <p14:tracePt t="41046" x="4057650" y="1536700"/>
          <p14:tracePt t="41062" x="4057650" y="1428750"/>
          <p14:tracePt t="41079" x="4044950" y="1314450"/>
          <p14:tracePt t="41096" x="4038600" y="1257300"/>
          <p14:tracePt t="41112" x="4013200" y="1155700"/>
          <p14:tracePt t="41129" x="3975100" y="1041400"/>
          <p14:tracePt t="41145" x="3949700" y="990600"/>
          <p14:tracePt t="41162" x="3886200" y="850900"/>
          <p14:tracePt t="41179" x="3822700" y="730250"/>
          <p14:tracePt t="41196" x="3790950" y="679450"/>
          <p14:tracePt t="41212" x="3740150" y="615950"/>
          <p14:tracePt t="41229" x="3733800" y="596900"/>
          <p14:tracePt t="41245" x="3657600" y="539750"/>
          <p14:tracePt t="41262" x="3568700" y="476250"/>
          <p14:tracePt t="41280" x="3479800" y="431800"/>
          <p14:tracePt t="41296" x="3422650" y="406400"/>
          <p14:tracePt t="41312" x="3308350" y="361950"/>
          <p14:tracePt t="41329" x="3232150" y="349250"/>
          <p14:tracePt t="41346" x="3098800" y="317500"/>
          <p14:tracePt t="41362" x="2946400" y="273050"/>
          <p14:tracePt t="41379" x="2882900" y="254000"/>
          <p14:tracePt t="41395" x="2743200" y="228600"/>
          <p14:tracePt t="41412" x="2584450" y="222250"/>
          <p14:tracePt t="41429" x="2508250" y="222250"/>
          <p14:tracePt t="41446" x="2362200" y="222250"/>
          <p14:tracePt t="41462" x="2298700" y="222250"/>
          <p14:tracePt t="41479" x="2178050" y="222250"/>
          <p14:tracePt t="41495" x="2057400" y="247650"/>
          <p14:tracePt t="41512" x="2000250" y="266700"/>
          <p14:tracePt t="41529" x="1879600" y="304800"/>
          <p14:tracePt t="41545" x="1758950" y="355600"/>
          <p14:tracePt t="41562" x="1689100" y="381000"/>
          <p14:tracePt t="41579" x="1574800" y="438150"/>
          <p14:tracePt t="41595" x="1479550" y="488950"/>
          <p14:tracePt t="41612" x="1441450" y="514350"/>
          <p14:tracePt t="41629" x="1377950" y="565150"/>
          <p14:tracePt t="41645" x="1295400" y="628650"/>
          <p14:tracePt t="41662" x="1250950" y="673100"/>
          <p14:tracePt t="41679" x="1130300" y="806450"/>
          <p14:tracePt t="41695" x="990600" y="1003300"/>
          <p14:tracePt t="41712" x="939800" y="1079500"/>
          <p14:tracePt t="41729" x="876300" y="1206500"/>
          <p14:tracePt t="41746" x="838200" y="1289050"/>
          <p14:tracePt t="41762" x="819150" y="1320800"/>
          <p14:tracePt t="41778" x="793750" y="1416050"/>
          <p14:tracePt t="41796" x="774700" y="1543050"/>
          <p14:tracePt t="41812" x="774700" y="1593850"/>
          <p14:tracePt t="41829" x="768350" y="1727200"/>
          <p14:tracePt t="41845" x="768350" y="1790700"/>
          <p14:tracePt t="41862" x="768350" y="1898650"/>
          <p14:tracePt t="41878" x="774700" y="2006600"/>
          <p14:tracePt t="41895" x="793750" y="2063750"/>
          <p14:tracePt t="41912" x="831850" y="2190750"/>
          <p14:tracePt t="41928" x="901700" y="2349500"/>
          <p14:tracePt t="41945" x="933450" y="2425700"/>
          <p14:tracePt t="41962" x="996950" y="2552700"/>
          <p14:tracePt t="41978" x="1047750" y="2635250"/>
          <p14:tracePt t="41995" x="1073150" y="2673350"/>
          <p14:tracePt t="42012" x="1111250" y="2736850"/>
          <p14:tracePt t="42029" x="1149350" y="2781300"/>
          <p14:tracePt t="42045" x="1181100" y="2813050"/>
          <p14:tracePt t="42062" x="1270000" y="2889250"/>
          <p14:tracePt t="42078" x="1314450" y="2921000"/>
          <p14:tracePt t="42095" x="1409700" y="2984500"/>
          <p14:tracePt t="42112" x="1498600" y="3028950"/>
          <p14:tracePt t="42129" x="1543050" y="3054350"/>
          <p14:tracePt t="42145" x="1657350" y="3086100"/>
          <p14:tracePt t="42161" x="1771650" y="3105150"/>
          <p14:tracePt t="42178" x="1841500" y="3117850"/>
          <p14:tracePt t="42195" x="1936750" y="3117850"/>
          <p14:tracePt t="42211" x="2025650" y="3124200"/>
          <p14:tracePt t="42228" x="2070100" y="3136900"/>
          <p14:tracePt t="42245" x="2152650" y="3136900"/>
          <p14:tracePt t="42262" x="2178050" y="3143250"/>
          <p14:tracePt t="42278" x="2241550" y="3143250"/>
          <p14:tracePt t="42295" x="2286000" y="3143250"/>
          <p14:tracePt t="42313" x="2343150" y="3149600"/>
          <p14:tracePt t="42328" x="2368550" y="3149600"/>
          <p14:tracePt t="42345" x="2432050" y="3149600"/>
          <p14:tracePt t="42361" x="2463800" y="3149600"/>
          <p14:tracePt t="42378" x="2520950" y="3149600"/>
          <p14:tracePt t="42395" x="2565400" y="3149600"/>
          <p14:tracePt t="42411" x="2584450" y="3149600"/>
          <p14:tracePt t="42428" x="2628900" y="3149600"/>
          <p14:tracePt t="42445" x="2673350" y="3149600"/>
          <p14:tracePt t="42461" x="2692400" y="3149600"/>
          <p14:tracePt t="42478" x="2743200" y="3149600"/>
          <p14:tracePt t="42495" x="2755900" y="3143250"/>
          <p14:tracePt t="42511" x="2774950" y="3143250"/>
          <p14:tracePt t="42528" x="2781300" y="3143250"/>
          <p14:tracePt t="54192" x="2762250" y="3143250"/>
          <p14:tracePt t="54202" x="2730500" y="3155950"/>
          <p14:tracePt t="54213" x="2660650" y="3187700"/>
          <p14:tracePt t="54222" x="2571750" y="3232150"/>
          <p14:tracePt t="54236" x="2463800" y="3276600"/>
          <p14:tracePt t="54253" x="2133600" y="3429000"/>
          <p14:tracePt t="54270" x="1993900" y="3492500"/>
          <p14:tracePt t="54273" x="1873250" y="3556000"/>
          <p14:tracePt t="54286" x="1778000" y="3600450"/>
          <p14:tracePt t="54303" x="1612900" y="3676650"/>
          <p14:tracePt t="54320" x="1530350" y="3714750"/>
          <p14:tracePt t="54336" x="1377950" y="3771900"/>
          <p14:tracePt t="54353" x="1301750" y="3797300"/>
          <p14:tracePt t="54370" x="1168400" y="3848100"/>
          <p14:tracePt t="54386" x="1047750" y="3898900"/>
          <p14:tracePt t="54403" x="990600" y="3924300"/>
          <p14:tracePt t="54419" x="901700" y="3968750"/>
          <p14:tracePt t="54436" x="819150" y="4006850"/>
          <p14:tracePt t="54453" x="787400" y="4019550"/>
          <p14:tracePt t="54469" x="723900" y="4057650"/>
          <p14:tracePt t="54486" x="647700" y="4089400"/>
          <p14:tracePt t="54502" x="609600" y="4114800"/>
          <p14:tracePt t="54519" x="539750" y="4146550"/>
          <p14:tracePt t="54536" x="457200" y="4178300"/>
          <p14:tracePt t="54552" x="419100" y="4197350"/>
          <p14:tracePt t="54569" x="330200" y="4229100"/>
          <p14:tracePt t="54586" x="292100" y="4248150"/>
          <p14:tracePt t="54603" x="190500" y="4286250"/>
          <p14:tracePt t="54619" x="95250" y="4337050"/>
          <p14:tracePt t="54637" x="12700" y="4368800"/>
          <p14:tracePt t="54653" x="0" y="4387850"/>
          <p14:tracePt t="54669" x="0" y="4400550"/>
          <p14:tracePt t="54686" x="0" y="4406900"/>
          <p14:tracePt t="54703" x="0" y="4413250"/>
          <p14:tracePt t="54719" x="0" y="4419600"/>
          <p14:tracePt t="54810" x="0" y="4425950"/>
          <p14:tracePt t="54821" x="0" y="4432300"/>
          <p14:tracePt t="54830" x="12700" y="4445000"/>
          <p14:tracePt t="54842" x="31750" y="4464050"/>
          <p14:tracePt t="54852" x="57150" y="4476750"/>
          <p14:tracePt t="54870" x="101600" y="4514850"/>
          <p14:tracePt t="54886" x="127000" y="4527550"/>
          <p14:tracePt t="54902" x="190500" y="4559300"/>
          <p14:tracePt t="54919" x="234950" y="4578350"/>
          <p14:tracePt t="54936" x="336550" y="4597400"/>
          <p14:tracePt t="54952" x="438150" y="4616450"/>
          <p14:tracePt t="54969" x="482600" y="4622800"/>
          <p14:tracePt t="54986" x="571500" y="4629150"/>
          <p14:tracePt t="55002" x="666750" y="4629150"/>
          <p14:tracePt t="55019" x="717550" y="4629150"/>
          <p14:tracePt t="55036" x="812800" y="4629150"/>
          <p14:tracePt t="55053" x="889000" y="4629150"/>
          <p14:tracePt t="55069" x="933450" y="4629150"/>
          <p14:tracePt t="55086" x="1028700" y="4629150"/>
          <p14:tracePt t="55103" x="1085850" y="4629150"/>
          <p14:tracePt t="55119" x="1181100" y="4629150"/>
          <p14:tracePt t="55136" x="1244600" y="4629150"/>
          <p14:tracePt t="55152" x="1263650" y="4629150"/>
          <p14:tracePt t="55169" x="1301750" y="4629150"/>
          <p14:tracePt t="55186" x="1358900" y="4629150"/>
          <p14:tracePt t="55202" x="1403350" y="4629150"/>
          <p14:tracePt t="55219" x="1479550" y="4629150"/>
          <p14:tracePt t="55235" x="1530350" y="4629150"/>
          <p14:tracePt t="55252" x="1543050" y="4629150"/>
          <p14:tracePt t="55269" x="1562100" y="4629150"/>
          <p14:tracePt t="55285" x="1587500" y="4629150"/>
          <p14:tracePt t="55302" x="1593850" y="4629150"/>
          <p14:tracePt t="55319" x="1612900" y="4629150"/>
          <p14:tracePt t="55337" x="1619250" y="4629150"/>
          <p14:tracePt t="55352" x="1625600" y="4629150"/>
          <p14:tracePt t="55448" x="1606550" y="4629150"/>
          <p14:tracePt t="55458" x="1574800" y="4635500"/>
          <p14:tracePt t="55469" x="1530350" y="4635500"/>
          <p14:tracePt t="55479" x="1466850" y="4635500"/>
          <p14:tracePt t="55489" x="1403350" y="4635500"/>
          <p14:tracePt t="55502" x="1333500" y="4635500"/>
          <p14:tracePt t="55519" x="1181100" y="4635500"/>
          <p14:tracePt t="55535" x="1111250" y="4635500"/>
          <p14:tracePt t="55552" x="952500" y="4635500"/>
          <p14:tracePt t="55569" x="800100" y="4629150"/>
          <p14:tracePt t="55586" x="723900" y="4616450"/>
          <p14:tracePt t="55602" x="615950" y="4591050"/>
          <p14:tracePt t="55619" x="571500" y="4578350"/>
          <p14:tracePt t="55635" x="495300" y="4552950"/>
          <p14:tracePt t="55652" x="457200" y="4540250"/>
          <p14:tracePt t="55668" x="450850" y="4540250"/>
          <p14:tracePt t="55685" x="438150" y="4527550"/>
          <p14:tracePt t="55732" x="431800" y="4527550"/>
          <p14:tracePt t="55833" x="425450" y="4527550"/>
          <p14:tracePt t="55914" x="419100" y="4527550"/>
          <p14:tracePt t="55924" x="412750" y="4527550"/>
          <p14:tracePt t="55945" x="400050" y="4527550"/>
          <p14:tracePt t="55955" x="393700" y="4527550"/>
          <p14:tracePt t="55975" x="387350" y="4527550"/>
          <p14:tracePt t="55985" x="381000" y="4527550"/>
          <p14:tracePt t="55996" x="374650" y="4527550"/>
          <p14:tracePt t="56005" x="368300" y="4527550"/>
          <p14:tracePt t="56018" x="361950" y="4527550"/>
          <p14:tracePt t="56046" x="355600" y="4527550"/>
          <p14:tracePt t="56076" x="349250" y="4527550"/>
          <p14:tracePt t="56198" x="361950" y="4527550"/>
          <p14:tracePt t="56208" x="387350" y="4527550"/>
          <p14:tracePt t="56218" x="431800" y="4533900"/>
          <p14:tracePt t="56228" x="476250" y="4552950"/>
          <p14:tracePt t="56238" x="533400" y="4565650"/>
          <p14:tracePt t="56251" x="590550" y="4572000"/>
          <p14:tracePt t="56268" x="711200" y="4597400"/>
          <p14:tracePt t="56285" x="755650" y="4603750"/>
          <p14:tracePt t="56288" x="787400" y="4603750"/>
          <p14:tracePt t="56301" x="819150" y="4616450"/>
          <p14:tracePt t="56319" x="869950" y="4616450"/>
          <p14:tracePt t="56335" x="901700" y="4622800"/>
          <p14:tracePt t="56351" x="996950" y="4622800"/>
          <p14:tracePt t="56369" x="1104900" y="4622800"/>
          <p14:tracePt t="56385" x="1149350" y="4622800"/>
          <p14:tracePt t="56401" x="1263650" y="4622800"/>
          <p14:tracePt t="56418" x="1327150" y="4622800"/>
          <p14:tracePt t="56435" x="1498600" y="4622800"/>
          <p14:tracePt t="56451" x="1663700" y="4622800"/>
          <p14:tracePt t="56468" x="1746250" y="4622800"/>
          <p14:tracePt t="56485" x="1917700" y="4622800"/>
          <p14:tracePt t="56501" x="2044700" y="4622800"/>
          <p14:tracePt t="56518" x="2089150" y="4622800"/>
          <p14:tracePt t="56535" x="2165350" y="4622800"/>
          <p14:tracePt t="56551" x="2190750" y="4622800"/>
          <p14:tracePt t="56568" x="2209800" y="4622800"/>
          <p14:tracePt t="56585" x="2216150" y="4622800"/>
          <p14:tracePt t="56643" x="2222500" y="4622800"/>
          <p14:tracePt t="56837" x="2203450" y="4622800"/>
          <p14:tracePt t="56846" x="2171700" y="4622800"/>
          <p14:tracePt t="56856" x="2108200" y="4622800"/>
          <p14:tracePt t="56868" x="2044700" y="4622800"/>
          <p14:tracePt t="56884" x="1962150" y="4622800"/>
          <p14:tracePt t="56901" x="1758950" y="4622800"/>
          <p14:tracePt t="56918" x="1530350" y="4622800"/>
          <p14:tracePt t="56934" x="1403350" y="4622800"/>
          <p14:tracePt t="56951" x="1136650" y="4622800"/>
          <p14:tracePt t="56968" x="920750" y="4622800"/>
          <p14:tracePt t="56984" x="825500" y="4622800"/>
          <p14:tracePt t="57001" x="685800" y="4622800"/>
          <p14:tracePt t="57018" x="590550" y="4616450"/>
          <p14:tracePt t="57034" x="546100" y="4616450"/>
          <p14:tracePt t="57051" x="469900" y="4610100"/>
          <p14:tracePt t="57068" x="419100" y="4597400"/>
          <p14:tracePt t="57084" x="393700" y="4597400"/>
          <p14:tracePt t="57101" x="374650" y="4591050"/>
          <p14:tracePt t="57118" x="368300" y="4591050"/>
          <p14:tracePt t="57134" x="361950" y="4584700"/>
          <p14:tracePt t="57151" x="355600" y="4584700"/>
          <p14:tracePt t="57211" x="349250" y="4584700"/>
          <p14:tracePt t="57312" x="349250" y="4578350"/>
          <p14:tracePt t="57342" x="361950" y="4578350"/>
          <p14:tracePt t="57353" x="387350" y="4578350"/>
          <p14:tracePt t="57363" x="444500" y="4578350"/>
          <p14:tracePt t="57373" x="527050" y="4578350"/>
          <p14:tracePt t="57384" x="647700" y="4578350"/>
          <p14:tracePt t="57401" x="787400" y="4578350"/>
          <p14:tracePt t="57417" x="1047750" y="4578350"/>
          <p14:tracePt t="57434" x="1206500" y="4578350"/>
          <p14:tracePt t="57452" x="1250950" y="4578350"/>
          <p14:tracePt t="57467" x="1289050" y="4578350"/>
          <p14:tracePt t="57484" x="1301750" y="4578350"/>
          <p14:tracePt t="57501" x="1308100" y="4578350"/>
          <p14:tracePt t="57517" x="1314450" y="4578350"/>
          <p14:tracePt t="57534" x="1320800" y="4578350"/>
          <p14:tracePt t="57551" x="1333500" y="4578350"/>
          <p14:tracePt t="57567" x="1358900" y="4578350"/>
          <p14:tracePt t="57585" x="1390650" y="4578350"/>
          <p14:tracePt t="57601" x="1403350" y="4578350"/>
          <p14:tracePt t="57617" x="1428750" y="4578350"/>
          <p14:tracePt t="57634" x="1435100" y="4578350"/>
          <p14:tracePt t="57650" x="1454150" y="4578350"/>
          <p14:tracePt t="57667" x="1466850" y="4578350"/>
          <p14:tracePt t="57684" x="1473200" y="4578350"/>
          <p14:tracePt t="57700" x="1492250" y="4578350"/>
          <p14:tracePt t="57717" x="1504950" y="4578350"/>
          <p14:tracePt t="57734" x="1511300" y="4578350"/>
          <p14:tracePt t="57769" x="1517650" y="4578350"/>
          <p14:tracePt t="57849" x="1524000" y="4578350"/>
          <p14:tracePt t="58720" x="1517650" y="4578350"/>
          <p14:tracePt t="58733" x="1511300" y="4578350"/>
          <p14:tracePt t="58750" x="1485900" y="4578350"/>
          <p14:tracePt t="58766" x="1460500" y="4578350"/>
          <p14:tracePt t="58783" x="1409700" y="4578350"/>
          <p14:tracePt t="58800" x="1377950" y="4578350"/>
          <p14:tracePt t="58816" x="1333500" y="4578350"/>
          <p14:tracePt t="58833" x="1295400" y="4578350"/>
          <p14:tracePt t="58850" x="1276350" y="4578350"/>
          <p14:tracePt t="58866" x="1238250" y="4578350"/>
          <p14:tracePt t="58883" x="1200150" y="4578350"/>
          <p14:tracePt t="58900" x="1181100" y="4578350"/>
          <p14:tracePt t="58916" x="1143000" y="4578350"/>
          <p14:tracePt t="58933" x="1111250" y="4578350"/>
          <p14:tracePt t="58950" x="1092200" y="4578350"/>
          <p14:tracePt t="58966" x="1047750" y="4578350"/>
          <p14:tracePt t="58983" x="1003300" y="4578350"/>
          <p14:tracePt t="59000" x="977900" y="4578350"/>
          <p14:tracePt t="59016" x="927100" y="4578350"/>
          <p14:tracePt t="59033" x="901700" y="4578350"/>
          <p14:tracePt t="59049" x="831850" y="4584700"/>
          <p14:tracePt t="59066" x="755650" y="4610100"/>
          <p14:tracePt t="59084" x="673100" y="4629150"/>
          <p14:tracePt t="59099" x="635000" y="4648200"/>
          <p14:tracePt t="59116" x="565150" y="4673600"/>
          <p14:tracePt t="59133" x="539750" y="4692650"/>
          <p14:tracePt t="59150" x="488950" y="4718050"/>
          <p14:tracePt t="59166" x="450850" y="4749800"/>
          <p14:tracePt t="59183" x="431800" y="4762500"/>
          <p14:tracePt t="59199" x="393700" y="4794250"/>
          <p14:tracePt t="59216" x="355600" y="4845050"/>
          <p14:tracePt t="59233" x="323850" y="4883150"/>
          <p14:tracePt t="59249" x="260350" y="4972050"/>
          <p14:tracePt t="59266" x="241300" y="5016500"/>
          <p14:tracePt t="59283" x="196850" y="5080000"/>
          <p14:tracePt t="59299" x="177800" y="5130800"/>
          <p14:tracePt t="59317" x="152400" y="5181600"/>
          <p14:tracePt t="59333" x="146050" y="5219700"/>
          <p14:tracePt t="59349" x="101600" y="5353050"/>
          <p14:tracePt t="59366" x="88900" y="5448300"/>
          <p14:tracePt t="59383" x="76200" y="5638800"/>
          <p14:tracePt t="59399" x="76200" y="5784850"/>
          <p14:tracePt t="59416" x="76200" y="5848350"/>
          <p14:tracePt t="59434" x="107950" y="5962650"/>
          <p14:tracePt t="59449" x="158750" y="6076950"/>
          <p14:tracePt t="59466" x="190500" y="6115050"/>
          <p14:tracePt t="59482" x="228600" y="6165850"/>
          <p14:tracePt t="59499" x="260350" y="6197600"/>
          <p14:tracePt t="59516" x="273050" y="6203950"/>
          <p14:tracePt t="59533" x="285750" y="6210300"/>
          <p14:tracePt t="59549" x="292100" y="6210300"/>
          <p14:tracePt t="59935" x="292100" y="6216650"/>
          <p14:tracePt t="59945" x="292100" y="6223000"/>
          <p14:tracePt t="59955" x="292100" y="6235700"/>
          <p14:tracePt t="59966" x="298450" y="6261100"/>
          <p14:tracePt t="59982" x="311150" y="6305550"/>
          <p14:tracePt t="59999" x="368300" y="6419850"/>
          <p14:tracePt t="60015" x="444500" y="6546850"/>
          <p14:tracePt t="60032" x="488950" y="6604000"/>
          <p14:tracePt t="60232" x="1885950" y="6851650"/>
          <p14:tracePt t="60249" x="2044700" y="6851650"/>
          <p14:tracePt t="60265" x="2114550" y="6851650"/>
          <p14:tracePt t="60282" x="2254250" y="6845300"/>
          <p14:tracePt t="60299" x="2330450" y="6838950"/>
          <p14:tracePt t="60315" x="2470150" y="6819900"/>
          <p14:tracePt t="60320" x="2533650" y="6813550"/>
          <p14:tracePt t="60332" x="2590800" y="6800850"/>
          <p14:tracePt t="60348" x="2647950" y="6788150"/>
          <p14:tracePt t="60365" x="2768600" y="6750050"/>
          <p14:tracePt t="60382" x="2882900" y="6699250"/>
          <p14:tracePt t="60398" x="2940050" y="6673850"/>
          <p14:tracePt t="60415" x="3041650" y="6629400"/>
          <p14:tracePt t="60432" x="3117850" y="6591300"/>
          <p14:tracePt t="60448" x="3143250" y="6572250"/>
          <p14:tracePt t="60465" x="3206750" y="6534150"/>
          <p14:tracePt t="60482" x="3282950" y="6483350"/>
          <p14:tracePt t="60498" x="3321050" y="6451600"/>
          <p14:tracePt t="60515" x="3371850" y="6413500"/>
          <p14:tracePt t="60532" x="3403600" y="6388100"/>
          <p14:tracePt t="60548" x="3435350" y="6362700"/>
          <p14:tracePt t="60565" x="3467100" y="6318250"/>
          <p14:tracePt t="60582" x="3492500" y="6280150"/>
          <p14:tracePt t="60598" x="3530600" y="6203950"/>
          <p14:tracePt t="60615" x="3568700" y="6102350"/>
          <p14:tracePt t="60632" x="3575050" y="6057900"/>
          <p14:tracePt t="60648" x="3606800" y="5969000"/>
          <p14:tracePt t="60665" x="3632200" y="5854700"/>
          <p14:tracePt t="60682" x="3638550" y="5784850"/>
          <p14:tracePt t="60698" x="3644900" y="5651500"/>
          <p14:tracePt t="60715" x="3644900" y="5524500"/>
          <p14:tracePt t="60732" x="3644900" y="5473700"/>
          <p14:tracePt t="60748" x="3619500" y="5340350"/>
          <p14:tracePt t="60765" x="3594100" y="5276850"/>
          <p14:tracePt t="60783" x="3517900" y="5130800"/>
          <p14:tracePt t="60798" x="3435350" y="5010150"/>
          <p14:tracePt t="60816" x="3346450" y="4914900"/>
          <p14:tracePt t="60832" x="3282950" y="4857750"/>
          <p14:tracePt t="60848" x="3155950" y="4762500"/>
          <p14:tracePt t="60865" x="3079750" y="4711700"/>
          <p14:tracePt t="60882" x="2901950" y="4641850"/>
          <p14:tracePt t="60898" x="2730500" y="4578350"/>
          <p14:tracePt t="60915" x="2641600" y="4559300"/>
          <p14:tracePt t="60932" x="2489200" y="4527550"/>
          <p14:tracePt t="60948" x="2330450" y="4508500"/>
          <p14:tracePt t="60965" x="2235200" y="4508500"/>
          <p14:tracePt t="60981" x="2057400" y="4508500"/>
          <p14:tracePt t="60999" x="1898650" y="4527550"/>
          <p14:tracePt t="61015" x="1809750" y="4546600"/>
          <p14:tracePt t="61031" x="1670050" y="4603750"/>
          <p14:tracePt t="61049" x="1498600" y="4686300"/>
          <p14:tracePt t="61065" x="1435100" y="4718050"/>
          <p14:tracePt t="61081" x="1308100" y="4794250"/>
          <p14:tracePt t="61098" x="1250950" y="4826000"/>
          <p14:tracePt t="61115" x="1162050" y="4895850"/>
          <p14:tracePt t="61131" x="1079500" y="4965700"/>
          <p14:tracePt t="61148" x="1028700" y="5016500"/>
          <p14:tracePt t="61165" x="908050" y="5168900"/>
          <p14:tracePt t="61181" x="800100" y="5353050"/>
          <p14:tracePt t="61198" x="755650" y="5435600"/>
          <p14:tracePt t="61215" x="698500" y="5619750"/>
          <p14:tracePt t="61231" x="685800" y="5842000"/>
          <p14:tracePt t="61248" x="685800" y="5943600"/>
          <p14:tracePt t="61265" x="704850" y="6165850"/>
          <p14:tracePt t="61281" x="742950" y="6292850"/>
          <p14:tracePt t="61298" x="838200" y="6477000"/>
          <p14:tracePt t="61315" x="933450" y="6604000"/>
          <p14:tracePt t="61431" x="1949450" y="6851650"/>
          <p14:tracePt t="61448" x="2076450" y="6851650"/>
          <p14:tracePt t="61464" x="2203450" y="6851650"/>
          <p14:tracePt t="61481" x="2279650" y="6851650"/>
          <p14:tracePt t="61498" x="2413000" y="6832600"/>
          <p14:tracePt t="61514" x="2540000" y="6800850"/>
          <p14:tracePt t="61531" x="2597150" y="6775450"/>
          <p14:tracePt t="61548" x="2724150" y="6724650"/>
          <p14:tracePt t="61565" x="2825750" y="6661150"/>
          <p14:tracePt t="61581" x="2876550" y="6616700"/>
          <p14:tracePt t="61598" x="2952750" y="6559550"/>
          <p14:tracePt t="61614" x="2978150" y="6540500"/>
          <p14:tracePt t="61631" x="3028950" y="6489700"/>
          <p14:tracePt t="61647" x="3086100" y="6432550"/>
          <p14:tracePt t="61664" x="3117850" y="6394450"/>
          <p14:tracePt t="61681" x="3194050" y="6305550"/>
          <p14:tracePt t="61697" x="3276600" y="6197600"/>
          <p14:tracePt t="61714" x="3314700" y="6153150"/>
          <p14:tracePt t="61731" x="3371850" y="6057900"/>
          <p14:tracePt t="61748" x="3429000" y="5949950"/>
          <p14:tracePt t="61764" x="3448050" y="5892800"/>
          <p14:tracePt t="61781" x="3486150" y="5753100"/>
          <p14:tracePt t="61798" x="3505200" y="5676900"/>
          <p14:tracePt t="61814" x="3530600" y="5537200"/>
          <p14:tracePt t="61831" x="3536950" y="5384800"/>
          <p14:tracePt t="61848" x="3536950" y="5314950"/>
          <p14:tracePt t="61864" x="3524250" y="5156200"/>
          <p14:tracePt t="61881" x="3486150" y="4991100"/>
          <p14:tracePt t="61897" x="3454400" y="4902200"/>
          <p14:tracePt t="61914" x="3397250" y="4768850"/>
          <p14:tracePt t="61931" x="3333750" y="4673600"/>
          <p14:tracePt t="61947" x="3308350" y="4648200"/>
          <p14:tracePt t="61964" x="3232150" y="4584700"/>
          <p14:tracePt t="61981" x="3124200" y="4521200"/>
          <p14:tracePt t="61997" x="3067050" y="4495800"/>
          <p14:tracePt t="62014" x="2921000" y="4425950"/>
          <p14:tracePt t="62031" x="2844800" y="4413250"/>
          <p14:tracePt t="62047" x="2686050" y="4375150"/>
          <p14:tracePt t="62064" x="2527300" y="4368800"/>
          <p14:tracePt t="62082" x="2374900" y="4381500"/>
          <p14:tracePt t="62097" x="2298700" y="4394200"/>
          <p14:tracePt t="62114" x="2178050" y="4425950"/>
          <p14:tracePt t="62131" x="2133600" y="4445000"/>
          <p14:tracePt t="62147" x="2063750" y="4470400"/>
          <p14:tracePt t="62164" x="2000250" y="4508500"/>
          <p14:tracePt t="62181" x="1949450" y="4527550"/>
          <p14:tracePt t="62197" x="1841500" y="4610100"/>
          <p14:tracePt t="62214" x="1752600" y="4711700"/>
          <p14:tracePt t="62231" x="1695450" y="4781550"/>
          <p14:tracePt t="62247" x="1593850" y="4895850"/>
          <p14:tracePt t="62264" x="1511300" y="5016500"/>
          <p14:tracePt t="62281" x="1466850" y="5073650"/>
          <p14:tracePt t="62297" x="1397000" y="5207000"/>
          <p14:tracePt t="62315" x="1333500" y="5353050"/>
          <p14:tracePt t="62331" x="1308100" y="5441950"/>
          <p14:tracePt t="62347" x="1263650" y="5594350"/>
          <p14:tracePt t="62364" x="1244600" y="5676900"/>
          <p14:tracePt t="62381" x="1238250" y="5829300"/>
          <p14:tracePt t="62397" x="1238250" y="5975350"/>
          <p14:tracePt t="62414" x="1244600" y="6038850"/>
          <p14:tracePt t="62430" x="1289050" y="6184900"/>
          <p14:tracePt t="62447" x="1358900" y="6330950"/>
          <p14:tracePt t="62464" x="1397000" y="6394450"/>
          <p14:tracePt t="62480" x="1492250" y="6521450"/>
          <p14:tracePt t="62497" x="1593850" y="6629400"/>
          <p14:tracePt t="62564" x="2032000" y="6851650"/>
          <p14:tracePt t="62580" x="2209800" y="6851650"/>
          <p14:tracePt t="62597" x="2317750" y="6851650"/>
          <p14:tracePt t="62613" x="2527300" y="6838950"/>
          <p14:tracePt t="62630" x="2743200" y="6781800"/>
          <p14:tracePt t="62647" x="2844800" y="6737350"/>
          <p14:tracePt t="62663" x="3016250" y="6667500"/>
          <p14:tracePt t="62680" x="3143250" y="6604000"/>
          <p14:tracePt t="62696" x="3187700" y="6578600"/>
          <p14:tracePt t="62713" x="3251200" y="6553200"/>
          <p14:tracePt t="62730" x="3276600" y="6534150"/>
          <p14:tracePt t="62747" x="3282950" y="6527800"/>
          <p14:tracePt t="62763" x="3308350" y="6515100"/>
          <p14:tracePt t="62780" x="3314700" y="6502400"/>
          <p14:tracePt t="62797" x="3346450" y="6457950"/>
          <p14:tracePt t="62813" x="3378200" y="6413500"/>
          <p14:tracePt t="62831" x="3397250" y="6381750"/>
          <p14:tracePt t="62847" x="3409950" y="6356350"/>
          <p14:tracePt t="62864" x="3416300" y="6305550"/>
          <p14:tracePt t="62880" x="3422650" y="6267450"/>
          <p14:tracePt t="62898" x="3422650" y="6153150"/>
          <p14:tracePt t="62913" x="3422650" y="6007100"/>
          <p14:tracePt t="62930" x="3422650" y="5918200"/>
          <p14:tracePt t="62947" x="3409950" y="5778500"/>
          <p14:tracePt t="62963" x="3378200" y="5626100"/>
          <p14:tracePt t="62980" x="3359150" y="5530850"/>
          <p14:tracePt t="62997" x="3276600" y="5321300"/>
          <p14:tracePt t="63013" x="3149600" y="5092700"/>
          <p14:tracePt t="63030" x="3098800" y="5022850"/>
          <p14:tracePt t="63047" x="3016250" y="4927600"/>
          <p14:tracePt t="63064" x="2965450" y="4889500"/>
          <p14:tracePt t="63080" x="2870200" y="4819650"/>
          <p14:tracePt t="63097" x="2736850" y="4775200"/>
          <p14:tracePt t="63113" x="2673350" y="4749800"/>
          <p14:tracePt t="63130" x="2540000" y="4705350"/>
          <p14:tracePt t="63146" x="2413000" y="4679950"/>
          <p14:tracePt t="63163" x="2343150" y="4667250"/>
          <p14:tracePt t="63180" x="2228850" y="4654550"/>
          <p14:tracePt t="63196" x="2120900" y="4648200"/>
          <p14:tracePt t="63213" x="2063750" y="4641850"/>
          <p14:tracePt t="63230" x="2006600" y="4641850"/>
          <p14:tracePt t="63246" x="1962150" y="4641850"/>
          <p14:tracePt t="63263" x="1924050" y="4641850"/>
          <p14:tracePt t="63280" x="1873250" y="4667250"/>
          <p14:tracePt t="63297" x="1809750" y="4705350"/>
          <p14:tracePt t="63313" x="1784350" y="4730750"/>
          <p14:tracePt t="63330" x="1733550" y="4781550"/>
          <p14:tracePt t="63348" x="1644650" y="4883150"/>
          <p14:tracePt t="63363" x="1600200" y="4953000"/>
          <p14:tracePt t="63380" x="1498600" y="5124450"/>
          <p14:tracePt t="63396" x="1460500" y="5219700"/>
          <p14:tracePt t="63413" x="1403350" y="5372100"/>
          <p14:tracePt t="63430" x="1384300" y="5480050"/>
          <p14:tracePt t="63447" x="1377950" y="5537200"/>
          <p14:tracePt t="63463" x="1377950" y="5651500"/>
          <p14:tracePt t="63480" x="1384300" y="5816600"/>
          <p14:tracePt t="63496" x="1409700" y="5892800"/>
          <p14:tracePt t="63513" x="1460500" y="5994400"/>
          <p14:tracePt t="63530" x="1479550" y="6032500"/>
          <p14:tracePt t="63546" x="1536700" y="6096000"/>
          <p14:tracePt t="63563" x="1587500" y="6165850"/>
          <p14:tracePt t="63581" x="1657350" y="6248400"/>
          <p14:tracePt t="63596" x="1695450" y="6299200"/>
          <p14:tracePt t="63613" x="1816100" y="6400800"/>
          <p14:tracePt t="63630" x="1860550" y="6451600"/>
          <p14:tracePt t="63646" x="1962150" y="6521450"/>
          <p14:tracePt t="63663" x="2038350" y="6572250"/>
          <p14:tracePt t="63679" x="2063750" y="6604000"/>
          <p14:tracePt t="63696" x="2127250" y="6648450"/>
          <p14:tracePt t="63713" x="2190750" y="6680200"/>
          <p14:tracePt t="63729" x="2241550" y="6705600"/>
          <p14:tracePt t="63746" x="2343150" y="6750050"/>
          <p14:tracePt t="63763" x="2444750" y="6781800"/>
          <p14:tracePt t="63779" x="2495550" y="6788150"/>
          <p14:tracePt t="63796" x="2597150" y="6800850"/>
          <p14:tracePt t="63813" x="2660650" y="6800850"/>
          <p14:tracePt t="63816" x="2724150" y="6794500"/>
          <p14:tracePt t="63830" x="2781300" y="6781800"/>
          <p14:tracePt t="63846" x="2901950" y="6750050"/>
          <p14:tracePt t="63863" x="2946400" y="6724650"/>
          <p14:tracePt t="63879" x="3060700" y="6686550"/>
          <p14:tracePt t="63896" x="3175000" y="6616700"/>
          <p14:tracePt t="63912" x="3232150" y="6597650"/>
          <p14:tracePt t="63929" x="3327400" y="6534150"/>
          <p14:tracePt t="63946" x="3390900" y="6489700"/>
          <p14:tracePt t="63962" x="3422650" y="6457950"/>
          <p14:tracePt t="63979" x="3479800" y="6413500"/>
          <p14:tracePt t="63996" x="3530600" y="6337300"/>
          <p14:tracePt t="64012" x="3556000" y="6286500"/>
          <p14:tracePt t="64029" x="3594100" y="6184900"/>
          <p14:tracePt t="64046" x="3619500" y="6121400"/>
          <p14:tracePt t="64063" x="3657600" y="5975350"/>
          <p14:tracePt t="64079" x="3683000" y="5835650"/>
          <p14:tracePt t="64097" x="3702050" y="5708650"/>
          <p14:tracePt t="64113" x="3702050" y="5645150"/>
          <p14:tracePt t="64129" x="3702050" y="5492750"/>
          <p14:tracePt t="64146" x="3683000" y="5397500"/>
          <p14:tracePt t="64162" x="3632200" y="5245100"/>
          <p14:tracePt t="64181" x="3575050" y="5111750"/>
          <p14:tracePt t="64196" x="3549650" y="5054600"/>
          <p14:tracePt t="64213" x="3467100" y="4933950"/>
          <p14:tracePt t="64229" x="3397250" y="4857750"/>
          <p14:tracePt t="64246" x="3346450" y="4819650"/>
          <p14:tracePt t="64262" x="3251200" y="4737100"/>
          <p14:tracePt t="64279" x="3181350" y="4692650"/>
          <p14:tracePt t="64296" x="3028950" y="4622800"/>
          <p14:tracePt t="64312" x="2832100" y="4578350"/>
          <p14:tracePt t="64329" x="2736850" y="4572000"/>
          <p14:tracePt t="64346" x="2559050" y="4565650"/>
          <p14:tracePt t="64362" x="2400300" y="4565650"/>
          <p14:tracePt t="64379" x="2324100" y="4565650"/>
          <p14:tracePt t="64396" x="2184400" y="4572000"/>
          <p14:tracePt t="64412" x="2051050" y="4603750"/>
          <p14:tracePt t="64429" x="2000250" y="4622800"/>
          <p14:tracePt t="64446" x="1873250" y="4673600"/>
          <p14:tracePt t="64462" x="1778000" y="4718050"/>
          <p14:tracePt t="64479" x="1739900" y="4749800"/>
          <p14:tracePt t="64496" x="1676400" y="4806950"/>
          <p14:tracePt t="64512" x="1606550" y="4889500"/>
          <p14:tracePt t="64529" x="1562100" y="4953000"/>
          <p14:tracePt t="64545" x="1498600" y="5092700"/>
          <p14:tracePt t="64563" x="1435100" y="5213350"/>
          <p14:tracePt t="64579" x="1422400" y="5270500"/>
          <p14:tracePt t="64595" x="1397000" y="5359400"/>
          <p14:tracePt t="64612" x="1390650" y="5403850"/>
          <p14:tracePt t="64629" x="1384300" y="5492750"/>
          <p14:tracePt t="64645" x="1384300" y="5600700"/>
          <p14:tracePt t="64662" x="1384300" y="5664200"/>
          <p14:tracePt t="64679" x="1384300" y="5772150"/>
          <p14:tracePt t="64697" x="1409700" y="5861050"/>
          <p14:tracePt t="64712" x="1422400" y="5899150"/>
          <p14:tracePt t="64729" x="1454150" y="5988050"/>
          <p14:tracePt t="64745" x="1485900" y="6102350"/>
          <p14:tracePt t="64762" x="1511300" y="6159500"/>
          <p14:tracePt t="64779" x="1549400" y="6242050"/>
          <p14:tracePt t="64796" x="1581150" y="6286500"/>
          <p14:tracePt t="64812" x="1587500" y="6292850"/>
          <p14:tracePt t="64829" x="1625600" y="6324600"/>
          <p14:tracePt t="64847" x="1670050" y="6356350"/>
          <p14:tracePt t="64862" x="1695450" y="6369050"/>
          <p14:tracePt t="64879" x="1771650" y="6419850"/>
          <p14:tracePt t="64895" x="1816100" y="6445250"/>
          <p14:tracePt t="64912" x="1924050" y="6508750"/>
          <p14:tracePt t="64929" x="2070100" y="6584950"/>
          <p14:tracePt t="64945" x="2159000" y="6623050"/>
          <p14:tracePt t="64962" x="2298700" y="6673850"/>
          <p14:tracePt t="64978" x="2451100" y="6699250"/>
          <p14:tracePt t="64995" x="2527300" y="6699250"/>
          <p14:tracePt t="65012" x="2686050" y="6699250"/>
          <p14:tracePt t="65028" x="2857500" y="6654800"/>
          <p14:tracePt t="65045" x="2946400" y="6616700"/>
          <p14:tracePt t="65062" x="3124200" y="6527800"/>
          <p14:tracePt t="65079" x="3244850" y="6470650"/>
          <p14:tracePt t="65095" x="3302000" y="6438900"/>
          <p14:tracePt t="65111" x="3378200" y="6400800"/>
          <p14:tracePt t="65129" x="3403600" y="6381750"/>
          <p14:tracePt t="65145" x="3448050" y="6343650"/>
          <p14:tracePt t="65162" x="3486150" y="6305550"/>
          <p14:tracePt t="65178" x="3517900" y="6280150"/>
          <p14:tracePt t="65195" x="3549650" y="6223000"/>
          <p14:tracePt t="65211" x="3575050" y="6172200"/>
          <p14:tracePt t="65228" x="3587750" y="6140450"/>
          <p14:tracePt t="65245" x="3613150" y="6057900"/>
          <p14:tracePt t="65261" x="3619500" y="5956300"/>
          <p14:tracePt t="65278" x="3619500" y="5905500"/>
          <p14:tracePt t="65295" x="3613150" y="5759450"/>
          <p14:tracePt t="65312" x="3587750" y="5607050"/>
          <p14:tracePt t="65328" x="3562350" y="5518150"/>
          <p14:tracePt t="65345" x="3511550" y="5378450"/>
          <p14:tracePt t="65361" x="3486150" y="5295900"/>
          <p14:tracePt t="65378" x="3403600" y="5149850"/>
          <p14:tracePt t="65395" x="3295650" y="5016500"/>
          <p14:tracePt t="65411" x="3244850" y="4946650"/>
          <p14:tracePt t="65428" x="3149600" y="4845050"/>
          <p14:tracePt t="65445" x="3016250" y="4737100"/>
          <p14:tracePt t="65462" x="2952750" y="4692650"/>
          <p14:tracePt t="65478" x="2825750" y="4616450"/>
          <p14:tracePt t="65495" x="2711450" y="4572000"/>
          <p14:tracePt t="65512" x="2654300" y="4546600"/>
          <p14:tracePt t="65528" x="2533650" y="4502150"/>
          <p14:tracePt t="65546" x="2419350" y="4470400"/>
          <p14:tracePt t="65562" x="2368550" y="4457700"/>
          <p14:tracePt t="65578" x="2254250" y="4432300"/>
          <p14:tracePt t="65596" x="2139950" y="4425950"/>
          <p14:tracePt t="65612" x="2082800" y="4425950"/>
          <p14:tracePt t="65628" x="1987550" y="4425950"/>
          <p14:tracePt t="65645" x="1943100" y="4425950"/>
          <p14:tracePt t="65661" x="1879600" y="4445000"/>
          <p14:tracePt t="65678" x="1822450" y="4464050"/>
          <p14:tracePt t="65695" x="1803400" y="4476750"/>
          <p14:tracePt t="65711" x="1746250" y="4521200"/>
          <p14:tracePt t="65728" x="1657350" y="4616450"/>
          <p14:tracePt t="65746" x="1606550" y="4699000"/>
          <p14:tracePt t="65761" x="1511300" y="4851400"/>
          <p14:tracePt t="65778" x="1466850" y="4933950"/>
          <p14:tracePt t="65795" x="1409700" y="5054600"/>
          <p14:tracePt t="65811" x="1371600" y="5156200"/>
          <p14:tracePt t="65828" x="1339850" y="5270500"/>
          <p14:tracePt t="65845" x="1320800" y="5334000"/>
          <p14:tracePt t="65861" x="1314450" y="5505450"/>
          <p14:tracePt t="65878" x="1314450" y="5600700"/>
          <p14:tracePt t="65895" x="1314450" y="5765800"/>
          <p14:tracePt t="65911" x="1339850" y="5911850"/>
          <p14:tracePt t="65928" x="1358900" y="5975350"/>
          <p14:tracePt t="65945" x="1409700" y="6102350"/>
          <p14:tracePt t="65961" x="1454150" y="6203950"/>
          <p14:tracePt t="65978" x="1466850" y="6248400"/>
          <p14:tracePt t="65995" x="1536700" y="6343650"/>
          <p14:tracePt t="66012" x="1612900" y="6451600"/>
          <p14:tracePt t="66028" x="1657350" y="6508750"/>
          <p14:tracePt t="66044" x="1765300" y="6629400"/>
          <p14:tracePt t="66095" x="2012950" y="6832600"/>
          <p14:tracePt t="66111" x="2070100" y="6851650"/>
          <p14:tracePt t="66128" x="2171700" y="6851650"/>
          <p14:tracePt t="66144" x="2247900" y="6851650"/>
          <p14:tracePt t="66161" x="2292350" y="6851650"/>
          <p14:tracePt t="66178" x="2381250" y="6851650"/>
          <p14:tracePt t="66194" x="2495550" y="6851650"/>
          <p14:tracePt t="66211" x="2540000" y="6851650"/>
          <p14:tracePt t="66228" x="2628900" y="6832600"/>
          <p14:tracePt t="66244" x="2698750" y="6807200"/>
          <p14:tracePt t="66261" x="2743200" y="6788150"/>
          <p14:tracePt t="66278" x="2857500" y="6743700"/>
          <p14:tracePt t="66294" x="3003550" y="6667500"/>
          <p14:tracePt t="66311" x="3073400" y="6629400"/>
          <p14:tracePt t="66327" x="3175000" y="6565900"/>
          <p14:tracePt t="66344" x="3213100" y="6546850"/>
          <p14:tracePt t="66349" x="3238500" y="6527800"/>
          <p14:tracePt t="66361" x="3257550" y="6515100"/>
          <p14:tracePt t="66377" x="3282950" y="6502400"/>
          <p14:tracePt t="66394" x="3282950" y="6496050"/>
          <p14:tracePt t="66411" x="3295650" y="6489700"/>
          <p14:tracePt t="66468" x="3302000" y="6483350"/>
          <p14:tracePt t="66478" x="3308350" y="6477000"/>
          <p14:tracePt t="66488" x="3321050" y="6470650"/>
          <p14:tracePt t="66498" x="3340100" y="6464300"/>
          <p14:tracePt t="66511" x="3346450" y="6464300"/>
          <p14:tracePt t="66527" x="3378200" y="6451600"/>
          <p14:tracePt t="66544" x="3390900" y="6445250"/>
          <p14:tracePt t="66561" x="3409950" y="6432550"/>
          <p14:tracePt t="66578" x="3416300" y="6426200"/>
          <p14:tracePt t="66595" x="3422650" y="6426200"/>
          <p14:tracePt t="66611" x="3429000" y="6426200"/>
          <p14:tracePt t="70649" x="3422650" y="6426200"/>
          <p14:tracePt t="70658" x="3416300" y="6426200"/>
          <p14:tracePt t="70668" x="3403600" y="6426200"/>
          <p14:tracePt t="70678" x="3390900" y="6426200"/>
          <p14:tracePt t="70691" x="3378200" y="6426200"/>
          <p14:tracePt t="70708" x="3359150" y="6426200"/>
          <p14:tracePt t="70725" x="3333750" y="6426200"/>
          <p14:tracePt t="70742" x="3302000" y="6426200"/>
          <p14:tracePt t="70759" x="3270250" y="6426200"/>
          <p14:tracePt t="70775" x="3257550" y="6426200"/>
          <p14:tracePt t="70791" x="3219450" y="6426200"/>
          <p14:tracePt t="70808" x="3206750" y="6426200"/>
          <p14:tracePt t="70825" x="3162300" y="6426200"/>
          <p14:tracePt t="70841" x="3124200" y="6419850"/>
          <p14:tracePt t="70858" x="3105150" y="6413500"/>
          <p14:tracePt t="70861" x="3086100" y="6407150"/>
          <p14:tracePt t="70874" x="3067050" y="6400800"/>
          <p14:tracePt t="70891" x="3016250" y="6394450"/>
          <p14:tracePt t="70908" x="2990850" y="6388100"/>
          <p14:tracePt t="70924" x="2927350" y="6381750"/>
          <p14:tracePt t="70941" x="2838450" y="6375400"/>
          <p14:tracePt t="70958" x="2794000" y="6375400"/>
          <p14:tracePt t="70974" x="2698750" y="6375400"/>
          <p14:tracePt t="70992" x="2609850" y="6375400"/>
          <p14:tracePt t="71008" x="2565400" y="6375400"/>
          <p14:tracePt t="71024" x="2520950" y="6381750"/>
          <p14:tracePt t="71041" x="2501900" y="6381750"/>
          <p14:tracePt t="71058" x="2476500" y="6388100"/>
          <p14:tracePt t="71074" x="2451100" y="6394450"/>
          <p14:tracePt t="71438" x="2438400" y="6400800"/>
          <p14:tracePt t="71448" x="2419350" y="6400800"/>
          <p14:tracePt t="71459" x="2393950" y="6407150"/>
          <p14:tracePt t="71474" x="2381250" y="6413500"/>
          <p14:tracePt t="71491" x="2311400" y="6426200"/>
          <p14:tracePt t="71508" x="2235200" y="6438900"/>
          <p14:tracePt t="71524" x="2178050" y="6445250"/>
          <p14:tracePt t="71541" x="2095500" y="6445250"/>
          <p14:tracePt t="71557" x="2038350" y="6451600"/>
          <p14:tracePt t="71574" x="1962150" y="6464300"/>
          <p14:tracePt t="71591" x="1892300" y="6477000"/>
          <p14:tracePt t="71607" x="1866900" y="6483350"/>
          <p14:tracePt t="71624" x="1822450" y="6489700"/>
          <p14:tracePt t="71640" x="1784350" y="6508750"/>
          <p14:tracePt t="71657" x="1765300" y="6515100"/>
          <p14:tracePt t="71674" x="1727200" y="6540500"/>
          <p14:tracePt t="71691" x="1714500" y="6546850"/>
          <p14:tracePt t="72977" x="908050" y="6267450"/>
          <p14:tracePt t="72988" x="1041400" y="5797550"/>
          <p14:tracePt t="72998" x="1206500" y="5283200"/>
          <p14:tracePt t="73007" x="1409700" y="4762500"/>
          <p14:tracePt t="73023" x="1568450" y="4343400"/>
          <p14:tracePt t="73039" x="1822450" y="3803650"/>
          <p14:tracePt t="73056" x="1905000" y="3644900"/>
          <p14:tracePt t="73072" x="1993900" y="3498850"/>
          <p14:tracePt t="73089" x="2025650" y="3448050"/>
          <p14:tracePt t="73331" x="2025650" y="3435350"/>
          <p14:tracePt t="73341" x="2025650" y="3321050"/>
          <p14:tracePt t="73351" x="1993900" y="2781300"/>
          <p14:tracePt t="73361" x="1962150" y="2051050"/>
          <p14:tracePt t="73372" x="1911350" y="1377950"/>
          <p14:tracePt t="73389" x="1898650" y="1092200"/>
          <p14:tracePt t="73405" x="1828800" y="495300"/>
          <p14:tracePt t="73422" x="1758950" y="0"/>
          <p14:tracePt t="73439" x="1752600" y="0"/>
          <p14:tracePt t="73716" x="1739900" y="0"/>
          <p14:tracePt t="73726" x="1720850" y="0"/>
          <p14:tracePt t="73736" x="1695450" y="0"/>
          <p14:tracePt t="73746" x="1663700" y="0"/>
          <p14:tracePt t="73756" x="1625600" y="0"/>
          <p14:tracePt t="73772" x="1587500" y="0"/>
          <p14:tracePt t="73789" x="1517650" y="0"/>
          <p14:tracePt t="73805" x="1498600" y="0"/>
          <p14:tracePt t="73822" x="1454150" y="0"/>
          <p14:tracePt t="73839" x="1428750" y="0"/>
          <p14:tracePt t="73855" x="1416050" y="0"/>
          <p14:tracePt t="73858" x="1409700" y="6350"/>
          <p14:tracePt t="73872" x="1403350" y="6350"/>
          <p14:tracePt t="73889" x="1390650" y="12700"/>
          <p14:tracePt t="73922" x="1384300" y="12700"/>
          <p14:tracePt t="73939" x="1377950" y="12700"/>
          <p14:tracePt t="73971" x="1371600" y="19050"/>
          <p14:tracePt t="73990" x="1365250" y="25400"/>
          <p14:tracePt t="74001" x="1358900" y="25400"/>
          <p14:tracePt t="74020" x="1352550" y="31750"/>
          <p14:tracePt t="74030" x="1339850" y="38100"/>
          <p14:tracePt t="74040" x="1333500" y="44450"/>
          <p14:tracePt t="74055" x="1327150" y="50800"/>
          <p14:tracePt t="74072" x="1314450" y="57150"/>
          <p14:tracePt t="74088" x="1308100" y="63500"/>
          <p14:tracePt t="74105" x="1301750" y="63500"/>
          <p14:tracePt t="74722" x="1231900" y="1079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3623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04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2"/>
    </mc:Choice>
    <mc:Fallback>
      <p:transition spd="slow" advTm="52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476" x="844550" y="5270500"/>
          <p14:tracePt t="5873" x="850900" y="5245100"/>
          <p14:tracePt t="5884" x="869950" y="5187950"/>
          <p14:tracePt t="5893" x="895350" y="5099050"/>
          <p14:tracePt t="5903" x="946150" y="4972050"/>
          <p14:tracePt t="5917" x="1003300" y="4794250"/>
          <p14:tracePt t="5933" x="1136650" y="4400550"/>
          <p14:tracePt t="5950" x="1212850" y="4197350"/>
          <p14:tracePt t="5967" x="1358900" y="3841750"/>
          <p14:tracePt t="5983" x="1441450" y="3676650"/>
          <p14:tracePt t="6000" x="1644650" y="3352800"/>
          <p14:tracePt t="6017" x="1841500" y="3086100"/>
          <p14:tracePt t="6034" x="1981200" y="2933700"/>
          <p14:tracePt t="6050" x="2076450" y="2851150"/>
          <p14:tracePt t="6067" x="2235200" y="2717800"/>
          <p14:tracePt t="6083" x="2305050" y="2673350"/>
          <p14:tracePt t="6100" x="2432050" y="2609850"/>
          <p14:tracePt t="6116" x="2552700" y="2565400"/>
          <p14:tracePt t="6133" x="2616200" y="2552700"/>
          <p14:tracePt t="6150" x="2762250" y="2527300"/>
          <p14:tracePt t="6166" x="2895600" y="2520950"/>
          <p14:tracePt t="6183" x="2971800" y="2520950"/>
          <p14:tracePt t="6200" x="3117850" y="2520950"/>
          <p14:tracePt t="6216" x="3244850" y="2520950"/>
          <p14:tracePt t="6233" x="3302000" y="2520950"/>
          <p14:tracePt t="6250" x="3422650" y="2527300"/>
          <p14:tracePt t="6267" x="3549650" y="2527300"/>
          <p14:tracePt t="6283" x="3613150" y="2527300"/>
          <p14:tracePt t="6300" x="3721100" y="2527300"/>
          <p14:tracePt t="6316" x="3765550" y="2527300"/>
          <p14:tracePt t="6333" x="3835400" y="2508250"/>
          <p14:tracePt t="6350" x="3892550" y="2482850"/>
          <p14:tracePt t="6366" x="3917950" y="2476500"/>
          <p14:tracePt t="6383" x="3956050" y="2463800"/>
          <p14:tracePt t="6399" x="3968750" y="2457450"/>
          <p14:tracePt t="6416" x="3975100" y="2451100"/>
          <p14:tracePt t="6683" x="3968750" y="2444750"/>
          <p14:tracePt t="6695" x="3943350" y="2444750"/>
          <p14:tracePt t="6703" x="3917950" y="2444750"/>
          <p14:tracePt t="6716" x="3892550" y="2444750"/>
          <p14:tracePt t="6733" x="3854450" y="2444750"/>
          <p14:tracePt t="6749" x="3790950" y="2444750"/>
          <p14:tracePt t="6766" x="3733800" y="2444750"/>
          <p14:tracePt t="6784" x="3695700" y="2444750"/>
          <p14:tracePt t="6799" x="3676650" y="2444750"/>
          <p14:tracePt t="6816" x="3651250" y="2444750"/>
          <p14:tracePt t="6833" x="3638550" y="2444750"/>
          <p14:tracePt t="6849" x="3613150" y="2432050"/>
          <p14:tracePt t="6866" x="3568700" y="2425700"/>
          <p14:tracePt t="6883" x="3543300" y="2419350"/>
          <p14:tracePt t="6899" x="3511550" y="2413000"/>
          <p14:tracePt t="6916" x="3467100" y="2406650"/>
          <p14:tracePt t="6933" x="3460750" y="2400300"/>
          <p14:tracePt t="6949" x="3429000" y="2393950"/>
          <p14:tracePt t="6966" x="3403600" y="2387600"/>
          <p14:tracePt t="6983" x="3390900" y="2387600"/>
          <p14:tracePt t="6999" x="3371850" y="2387600"/>
          <p14:tracePt t="7017" x="3346450" y="2374900"/>
          <p14:tracePt t="7032" x="3333750" y="2368550"/>
          <p14:tracePt t="7049" x="3308350" y="2355850"/>
          <p14:tracePt t="7066" x="3295650" y="2343150"/>
          <p14:tracePt t="7083" x="3257550" y="2330450"/>
          <p14:tracePt t="7099" x="3225800" y="2311400"/>
          <p14:tracePt t="7116" x="3206750" y="2298700"/>
          <p14:tracePt t="7132" x="3162300" y="2279650"/>
          <p14:tracePt t="7149" x="3136900" y="2266950"/>
          <p14:tracePt t="7166" x="3124200" y="2266950"/>
          <p14:tracePt t="7182" x="3105150" y="2260600"/>
          <p14:tracePt t="7199" x="3086100" y="2254250"/>
          <p14:tracePt t="7216" x="3079750" y="2247900"/>
          <p14:tracePt t="7232" x="3067050" y="2241550"/>
          <p14:tracePt t="7250" x="3060700" y="2241550"/>
          <p14:tracePt t="7266" x="3054350" y="2241550"/>
          <p14:tracePt t="7282" x="3048000" y="2241550"/>
          <p14:tracePt t="7299" x="3048000" y="2235200"/>
          <p14:tracePt t="7332" x="3041650" y="2235200"/>
          <p14:tracePt t="7362" x="3041650" y="2228850"/>
          <p14:tracePt t="7494" x="3048000" y="2228850"/>
          <p14:tracePt t="7504" x="3060700" y="2228850"/>
          <p14:tracePt t="7516" x="3092450" y="2228850"/>
          <p14:tracePt t="7525" x="3143250" y="2247900"/>
          <p14:tracePt t="7534" x="3194050" y="2260600"/>
          <p14:tracePt t="7549" x="3251200" y="2279650"/>
          <p14:tracePt t="7565" x="3384550" y="2317750"/>
          <p14:tracePt t="7582" x="3460750" y="2336800"/>
          <p14:tracePt t="7599" x="3613150" y="2368550"/>
          <p14:tracePt t="7615" x="3752850" y="2413000"/>
          <p14:tracePt t="7632" x="3829050" y="2425700"/>
          <p14:tracePt t="7649" x="3962400" y="2470150"/>
          <p14:tracePt t="7665" x="4083050" y="2495550"/>
          <p14:tracePt t="7682" x="4140200" y="2501900"/>
          <p14:tracePt t="7699" x="4241800" y="2501900"/>
          <p14:tracePt t="7715" x="4349750" y="2501900"/>
          <p14:tracePt t="7732" x="4394200" y="2501900"/>
          <p14:tracePt t="7749" x="4483100" y="2501900"/>
          <p14:tracePt t="7766" x="4540250" y="2495550"/>
          <p14:tracePt t="7782" x="4572000" y="2489200"/>
          <p14:tracePt t="7799" x="4635500" y="2476500"/>
          <p14:tracePt t="7815" x="4667250" y="2463800"/>
          <p14:tracePt t="7832" x="4749800" y="2438400"/>
          <p14:tracePt t="7849" x="4819650" y="2425700"/>
          <p14:tracePt t="7865" x="4851400" y="2413000"/>
          <p14:tracePt t="7882" x="4921250" y="2393950"/>
          <p14:tracePt t="7898" x="5003800" y="2381250"/>
          <p14:tracePt t="7915" x="5035550" y="2374900"/>
          <p14:tracePt t="7932" x="5092700" y="2362200"/>
          <p14:tracePt t="7948" x="5137150" y="2355850"/>
          <p14:tracePt t="7965" x="5156200" y="2355850"/>
          <p14:tracePt t="7982" x="5168900" y="2349500"/>
          <p14:tracePt t="7998" x="5175250" y="2349500"/>
          <p14:tracePt t="8466" x="5162550" y="2355850"/>
          <p14:tracePt t="8476" x="5143500" y="2374900"/>
          <p14:tracePt t="8485" x="5118100" y="2387600"/>
          <p14:tracePt t="8498" x="5086350" y="2400300"/>
          <p14:tracePt t="8515" x="5022850" y="2432050"/>
          <p14:tracePt t="8531" x="4991100" y="2457450"/>
          <p14:tracePt t="8548" x="4895850" y="2495550"/>
          <p14:tracePt t="8566" x="4838700" y="2508250"/>
          <p14:tracePt t="8582" x="4737100" y="2552700"/>
          <p14:tracePt t="8598" x="4622800" y="2584450"/>
          <p14:tracePt t="8615" x="4578350" y="2590800"/>
          <p14:tracePt t="8631" x="4483100" y="2603500"/>
          <p14:tracePt t="8648" x="4394200" y="2609850"/>
          <p14:tracePt t="8665" x="4349750" y="2609850"/>
          <p14:tracePt t="8681" x="4267200" y="2609850"/>
          <p14:tracePt t="8698" x="4191000" y="2609850"/>
          <p14:tracePt t="8715" x="4146550" y="2609850"/>
          <p14:tracePt t="8731" x="4083050" y="2609850"/>
          <p14:tracePt t="8748" x="4051300" y="2609850"/>
          <p14:tracePt t="8765" x="3981450" y="2609850"/>
          <p14:tracePt t="8781" x="3905250" y="2609850"/>
          <p14:tracePt t="8799" x="3829050" y="2609850"/>
          <p14:tracePt t="8815" x="3784600" y="2603500"/>
          <p14:tracePt t="8831" x="3695700" y="2590800"/>
          <p14:tracePt t="8848" x="3651250" y="2571750"/>
          <p14:tracePt t="8865" x="3568700" y="2552700"/>
          <p14:tracePt t="8881" x="3492500" y="2527300"/>
          <p14:tracePt t="8898" x="3467100" y="2514600"/>
          <p14:tracePt t="8914" x="3409950" y="2489200"/>
          <p14:tracePt t="8931" x="3359150" y="2463800"/>
          <p14:tracePt t="8948" x="3333750" y="2457450"/>
          <p14:tracePt t="8964" x="3282950" y="2432050"/>
          <p14:tracePt t="8981" x="3232150" y="2419350"/>
          <p14:tracePt t="8998" x="3213100" y="2413000"/>
          <p14:tracePt t="9015" x="3175000" y="2400300"/>
          <p14:tracePt t="9032" x="3130550" y="2387600"/>
          <p14:tracePt t="9048" x="3117850" y="2387600"/>
          <p14:tracePt t="9064" x="3086100" y="2374900"/>
          <p14:tracePt t="9081" x="3073400" y="2368550"/>
          <p14:tracePt t="9098" x="3067050" y="2362200"/>
          <p14:tracePt t="9114" x="3060700" y="2355850"/>
          <p14:tracePt t="9148" x="3054350" y="2355850"/>
          <p14:tracePt t="9174" x="3048000" y="2355850"/>
          <p14:tracePt t="9195" x="3048000" y="2349500"/>
          <p14:tracePt t="9277" x="3041650" y="2349500"/>
          <p14:tracePt t="9286" x="3041650" y="2343150"/>
          <p14:tracePt t="9387" x="3060700" y="2343150"/>
          <p14:tracePt t="9397" x="3079750" y="2343150"/>
          <p14:tracePt t="9407" x="3124200" y="2343150"/>
          <p14:tracePt t="9418" x="3168650" y="2355850"/>
          <p14:tracePt t="9431" x="3232150" y="2368550"/>
          <p14:tracePt t="9449" x="3397250" y="2413000"/>
          <p14:tracePt t="9464" x="3492500" y="2438400"/>
          <p14:tracePt t="9481" x="3708400" y="2495550"/>
          <p14:tracePt t="9498" x="3822700" y="2508250"/>
          <p14:tracePt t="9514" x="4019550" y="2527300"/>
          <p14:tracePt t="9531" x="4165600" y="2527300"/>
          <p14:tracePt t="9548" x="4292600" y="2533650"/>
          <p14:tracePt t="9564" x="4343400" y="2533650"/>
          <p14:tracePt t="9581" x="4432300" y="2533650"/>
          <p14:tracePt t="9597" x="4476750" y="2533650"/>
          <p14:tracePt t="9601" x="4521200" y="2533650"/>
          <p14:tracePt t="9614" x="4559300" y="2533650"/>
          <p14:tracePt t="9631" x="4667250" y="2533650"/>
          <p14:tracePt t="9647" x="4711700" y="2533650"/>
          <p14:tracePt t="9664" x="4819650" y="2527300"/>
          <p14:tracePt t="9681" x="4908550" y="2520950"/>
          <p14:tracePt t="9697" x="4953000" y="2514600"/>
          <p14:tracePt t="9714" x="5060950" y="2495550"/>
          <p14:tracePt t="9730" x="5162550" y="2463800"/>
          <p14:tracePt t="9747" x="5200650" y="2451100"/>
          <p14:tracePt t="9764" x="5232400" y="2432050"/>
          <p14:tracePt t="9781" x="5251450" y="2425700"/>
          <p14:tracePt t="9797" x="5257800" y="2425700"/>
          <p14:tracePt t="9904" x="5257800" y="2413000"/>
          <p14:tracePt t="9914" x="5257800" y="2406650"/>
          <p14:tracePt t="9924" x="5264150" y="2406650"/>
          <p14:tracePt t="9934" x="5264150" y="2400300"/>
          <p14:tracePt t="10157" x="5245100" y="2413000"/>
          <p14:tracePt t="10167" x="5232400" y="2432050"/>
          <p14:tracePt t="10177" x="5200650" y="2463800"/>
          <p14:tracePt t="10187" x="5168900" y="2489200"/>
          <p14:tracePt t="10197" x="5124450" y="2514600"/>
          <p14:tracePt t="10214" x="5080000" y="2546350"/>
          <p14:tracePt t="10230" x="4959350" y="2609850"/>
          <p14:tracePt t="10247" x="4895850" y="2635250"/>
          <p14:tracePt t="10264" x="4743450" y="2686050"/>
          <p14:tracePt t="10280" x="4597400" y="2724150"/>
          <p14:tracePt t="10298" x="4451350" y="2730500"/>
          <p14:tracePt t="10313" x="4375150" y="2736850"/>
          <p14:tracePt t="10330" x="4235450" y="2743200"/>
          <p14:tracePt t="10347" x="4165600" y="2743200"/>
          <p14:tracePt t="10363" x="4025900" y="2743200"/>
          <p14:tracePt t="10380" x="3892550" y="2730500"/>
          <p14:tracePt t="10397" x="3829050" y="2717800"/>
          <p14:tracePt t="10413" x="3727450" y="2698750"/>
          <p14:tracePt t="10430" x="3638550" y="2673350"/>
          <p14:tracePt t="10447" x="3606800" y="2667000"/>
          <p14:tracePt t="10463" x="3530600" y="2641600"/>
          <p14:tracePt t="10480" x="3498850" y="2616200"/>
          <p14:tracePt t="10497" x="3416300" y="2578100"/>
          <p14:tracePt t="10513" x="3340100" y="2540000"/>
          <p14:tracePt t="10531" x="3270250" y="2508250"/>
          <p14:tracePt t="10547" x="3238500" y="2495550"/>
          <p14:tracePt t="10563" x="3194050" y="2463800"/>
          <p14:tracePt t="10581" x="3181350" y="2451100"/>
          <p14:tracePt t="10597" x="3149600" y="2425700"/>
          <p14:tracePt t="10613" x="3117850" y="2387600"/>
          <p14:tracePt t="10630" x="3105150" y="2368550"/>
          <p14:tracePt t="10647" x="3079750" y="2317750"/>
          <p14:tracePt t="10663" x="3060700" y="2279650"/>
          <p14:tracePt t="10680" x="3060700" y="2260600"/>
          <p14:tracePt t="10697" x="3054350" y="2228850"/>
          <p14:tracePt t="10713" x="3048000" y="2209800"/>
          <p14:tracePt t="10730" x="3048000" y="2203450"/>
          <p14:tracePt t="10746" x="3041650" y="2190750"/>
          <p14:tracePt t="10764" x="3041650" y="2184400"/>
          <p14:tracePt t="10780" x="3035300" y="2178050"/>
          <p14:tracePt t="10796" x="3035300" y="2171700"/>
          <p14:tracePt t="10814" x="3035300" y="2165350"/>
          <p14:tracePt t="11008" x="3048000" y="2171700"/>
          <p14:tracePt t="11018" x="3054350" y="2184400"/>
          <p14:tracePt t="11028" x="3073400" y="2203450"/>
          <p14:tracePt t="11038" x="3098800" y="2228850"/>
          <p14:tracePt t="11048" x="3111500" y="2247900"/>
          <p14:tracePt t="11063" x="3143250" y="2279650"/>
          <p14:tracePt t="11080" x="3181350" y="2311400"/>
          <p14:tracePt t="11096" x="3206750" y="2336800"/>
          <p14:tracePt t="11099" x="3244850" y="2355850"/>
          <p14:tracePt t="11113" x="3282950" y="2381250"/>
          <p14:tracePt t="11129" x="3365500" y="2419350"/>
          <p14:tracePt t="11146" x="3409950" y="2432050"/>
          <p14:tracePt t="11163" x="3486150" y="2444750"/>
          <p14:tracePt t="11179" x="3568700" y="2451100"/>
          <p14:tracePt t="11196" x="3606800" y="2451100"/>
          <p14:tracePt t="11213" x="3727450" y="2451100"/>
          <p14:tracePt t="11230" x="3873500" y="2451100"/>
          <p14:tracePt t="11246" x="3956050" y="2451100"/>
          <p14:tracePt t="11263" x="4127500" y="2432050"/>
          <p14:tracePt t="11280" x="4298950" y="2419350"/>
          <p14:tracePt t="11296" x="4375150" y="2400300"/>
          <p14:tracePt t="11313" x="4540250" y="2368550"/>
          <p14:tracePt t="11331" x="4667250" y="2330450"/>
          <p14:tracePt t="11346" x="4705350" y="2317750"/>
          <p14:tracePt t="11363" x="4756150" y="2305050"/>
          <p14:tracePt t="11379" x="4775200" y="2298700"/>
          <p14:tracePt t="11396" x="4800600" y="2292350"/>
          <p14:tracePt t="11413" x="4838700" y="2279650"/>
          <p14:tracePt t="11429" x="4857750" y="2273300"/>
          <p14:tracePt t="11446" x="4902200" y="2260600"/>
          <p14:tracePt t="11463" x="4940300" y="2254250"/>
          <p14:tracePt t="11479" x="4946650" y="2247900"/>
          <p14:tracePt t="11496" x="4959350" y="2247900"/>
          <p14:tracePt t="12496" x="4946650" y="2247900"/>
          <p14:tracePt t="12507" x="4921250" y="2260600"/>
          <p14:tracePt t="12516" x="4895850" y="2266950"/>
          <p14:tracePt t="12529" x="4864100" y="2279650"/>
          <p14:tracePt t="12546" x="4838700" y="2292350"/>
          <p14:tracePt t="12562" x="4768850" y="2317750"/>
          <p14:tracePt t="12579" x="4686300" y="2343150"/>
          <p14:tracePt t="12596" x="4629150" y="2362200"/>
          <p14:tracePt t="12612" x="4495800" y="2413000"/>
          <p14:tracePt t="12628" x="4343400" y="2463800"/>
          <p14:tracePt t="12645" x="4267200" y="2476500"/>
          <p14:tracePt t="12662" x="4102100" y="2501900"/>
          <p14:tracePt t="12678" x="3956050" y="2501900"/>
          <p14:tracePt t="12695" x="3886200" y="2501900"/>
          <p14:tracePt t="12712" x="3784600" y="2501900"/>
          <p14:tracePt t="12728" x="3714750" y="2489200"/>
          <p14:tracePt t="12745" x="3683000" y="2476500"/>
          <p14:tracePt t="12762" x="3625850" y="2451100"/>
          <p14:tracePt t="12779" x="3543300" y="2419350"/>
          <p14:tracePt t="12795" x="3511550" y="2400300"/>
          <p14:tracePt t="12812" x="3403600" y="2355850"/>
          <p14:tracePt t="12828" x="3352800" y="2330450"/>
          <p14:tracePt t="12845" x="3251200" y="2305050"/>
          <p14:tracePt t="12862" x="3155950" y="2273300"/>
          <p14:tracePt t="12878" x="3111500" y="2254250"/>
          <p14:tracePt t="12895" x="3022600" y="2241550"/>
          <p14:tracePt t="12912" x="2952750" y="2228850"/>
          <p14:tracePt t="12928" x="2927350" y="2222500"/>
          <p14:tracePt t="12945" x="2876550" y="2209800"/>
          <p14:tracePt t="12962" x="2857500" y="2203450"/>
          <p14:tracePt t="12978" x="2844800" y="2197100"/>
          <p14:tracePt t="13012" x="2838450" y="2197100"/>
          <p14:tracePt t="13028" x="2838450" y="2190750"/>
          <p14:tracePt t="13045" x="2838450" y="2184400"/>
          <p14:tracePt t="13062" x="2832100" y="2184400"/>
          <p14:tracePt t="13134" x="2844800" y="2184400"/>
          <p14:tracePt t="13144" x="2870200" y="2197100"/>
          <p14:tracePt t="13154" x="2889250" y="2216150"/>
          <p14:tracePt t="13164" x="2921000" y="2235200"/>
          <p14:tracePt t="13178" x="2959100" y="2260600"/>
          <p14:tracePt t="13195" x="3054350" y="2317750"/>
          <p14:tracePt t="13211" x="3092450" y="2336800"/>
          <p14:tracePt t="13228" x="3194050" y="2387600"/>
          <p14:tracePt t="13245" x="3302000" y="2432050"/>
          <p14:tracePt t="13261" x="3352800" y="2451100"/>
          <p14:tracePt t="13278" x="3486150" y="2495550"/>
          <p14:tracePt t="13295" x="3619500" y="2533650"/>
          <p14:tracePt t="13311" x="3683000" y="2540000"/>
          <p14:tracePt t="13328" x="3790950" y="2552700"/>
          <p14:tracePt t="13345" x="3854450" y="2552700"/>
          <p14:tracePt t="13361" x="3975100" y="2552700"/>
          <p14:tracePt t="13378" x="4070350" y="2552700"/>
          <p14:tracePt t="13395" x="4102100" y="2552700"/>
          <p14:tracePt t="13411" x="4159250" y="2552700"/>
          <p14:tracePt t="13428" x="4210050" y="2546350"/>
          <p14:tracePt t="13445" x="4235450" y="2540000"/>
          <p14:tracePt t="13461" x="4305300" y="2508250"/>
          <p14:tracePt t="13478" x="4381500" y="2476500"/>
          <p14:tracePt t="13495" x="4394200" y="2463800"/>
          <p14:tracePt t="13511" x="4438650" y="2444750"/>
          <p14:tracePt t="13528" x="4451350" y="2444750"/>
          <p14:tracePt t="13545" x="4470400" y="2438400"/>
          <p14:tracePt t="13561" x="4495800" y="2425700"/>
          <p14:tracePt t="13578" x="4514850" y="2413000"/>
          <p14:tracePt t="13594" x="4559300" y="2393950"/>
          <p14:tracePt t="13611" x="4597400" y="2374900"/>
          <p14:tracePt t="13628" x="4610100" y="2374900"/>
          <p14:tracePt t="13631" x="4622800" y="2362200"/>
          <p14:tracePt t="13644" x="4635500" y="2355850"/>
          <p14:tracePt t="13661" x="4654550" y="2349500"/>
          <p14:tracePt t="13678" x="4660900" y="2343150"/>
          <p14:tracePt t="13694" x="4673600" y="2343150"/>
          <p14:tracePt t="13711" x="4686300" y="2336800"/>
          <p14:tracePt t="13728" x="4692650" y="2330450"/>
          <p14:tracePt t="13744" x="4705350" y="2324100"/>
          <p14:tracePt t="13761" x="4718050" y="2324100"/>
          <p14:tracePt t="13778" x="4724400" y="2317750"/>
          <p14:tracePt t="13795" x="4737100" y="2305050"/>
          <p14:tracePt t="13812" x="4749800" y="2305050"/>
          <p14:tracePt t="14137" x="4743450" y="2311400"/>
          <p14:tracePt t="14147" x="4737100" y="2324100"/>
          <p14:tracePt t="14157" x="4718050" y="2324100"/>
          <p14:tracePt t="14167" x="4705350" y="2336800"/>
          <p14:tracePt t="14178" x="4679950" y="2349500"/>
          <p14:tracePt t="14194" x="4654550" y="2368550"/>
          <p14:tracePt t="14211" x="4603750" y="2406650"/>
          <p14:tracePt t="14228" x="4508500" y="2438400"/>
          <p14:tracePt t="14244" x="4470400" y="2451100"/>
          <p14:tracePt t="14261" x="4381500" y="2482850"/>
          <p14:tracePt t="14278" x="4337050" y="2495550"/>
          <p14:tracePt t="14294" x="4254500" y="2508250"/>
          <p14:tracePt t="14311" x="4171950" y="2514600"/>
          <p14:tracePt t="14328" x="4102100" y="2527300"/>
          <p14:tracePt t="14344" x="4057650" y="2527300"/>
          <p14:tracePt t="14361" x="3975100" y="2527300"/>
          <p14:tracePt t="14377" x="3930650" y="2527300"/>
          <p14:tracePt t="14394" x="3854450" y="2527300"/>
          <p14:tracePt t="14411" x="3778250" y="2527300"/>
          <p14:tracePt t="14427" x="3752850" y="2527300"/>
          <p14:tracePt t="14444" x="3689350" y="2527300"/>
          <p14:tracePt t="14460" x="3632200" y="2527300"/>
          <p14:tracePt t="14477" x="3600450" y="2514600"/>
          <p14:tracePt t="14494" x="3511550" y="2501900"/>
          <p14:tracePt t="14510" x="3422650" y="2489200"/>
          <p14:tracePt t="14527" x="3384550" y="2482850"/>
          <p14:tracePt t="14544" x="3308350" y="2457450"/>
          <p14:tracePt t="14561" x="3257550" y="2444750"/>
          <p14:tracePt t="14577" x="3232150" y="2432050"/>
          <p14:tracePt t="14594" x="3187700" y="2413000"/>
          <p14:tracePt t="14610" x="3168650" y="2400300"/>
          <p14:tracePt t="14627" x="3136900" y="2374900"/>
          <p14:tracePt t="14644" x="3111500" y="2343150"/>
          <p14:tracePt t="14660" x="3092450" y="2330450"/>
          <p14:tracePt t="14677" x="3079750" y="2305050"/>
          <p14:tracePt t="14694" x="3060700" y="2273300"/>
          <p14:tracePt t="14710" x="3048000" y="2260600"/>
          <p14:tracePt t="14727" x="3035300" y="2241550"/>
          <p14:tracePt t="14744" x="3028950" y="2228850"/>
          <p14:tracePt t="14760" x="3028950" y="2222500"/>
          <p14:tracePt t="14777" x="3022600" y="2209800"/>
          <p14:tracePt t="14794" x="3016250" y="2197100"/>
          <p14:tracePt t="14828" x="3016250" y="2190750"/>
          <p14:tracePt t="14844" x="3016250" y="2184400"/>
          <p14:tracePt t="15686" x="3028950" y="2184400"/>
          <p14:tracePt t="15696" x="3035300" y="2184400"/>
          <p14:tracePt t="15707" x="3054350" y="2184400"/>
          <p14:tracePt t="15717" x="3073400" y="2190750"/>
          <p14:tracePt t="15727" x="3092450" y="2203450"/>
          <p14:tracePt t="15743" x="3117850" y="2216150"/>
          <p14:tracePt t="15760" x="3162300" y="2241550"/>
          <p14:tracePt t="15777" x="3187700" y="2254250"/>
          <p14:tracePt t="15794" x="3232150" y="2279650"/>
          <p14:tracePt t="15810" x="3270250" y="2305050"/>
          <p14:tracePt t="15827" x="3314700" y="2330450"/>
          <p14:tracePt t="15843" x="3333750" y="2336800"/>
          <p14:tracePt t="15860" x="3365500" y="2343150"/>
          <p14:tracePt t="15876" x="3384550" y="2349500"/>
          <p14:tracePt t="15893" x="3429000" y="2362200"/>
          <p14:tracePt t="15909" x="3467100" y="2368550"/>
          <p14:tracePt t="15926" x="3486150" y="2368550"/>
          <p14:tracePt t="15943" x="3517900" y="2374900"/>
          <p14:tracePt t="15959" x="3556000" y="2374900"/>
          <p14:tracePt t="15976" x="3562350" y="2374900"/>
          <p14:tracePt t="15993" x="3575050" y="2374900"/>
          <p14:tracePt t="16010" x="3575050" y="2381250"/>
          <p14:tracePt t="16043" x="3581400" y="2381250"/>
          <p14:tracePt t="16122" x="3587750" y="2381250"/>
          <p14:tracePt t="16325" x="3600450" y="2381250"/>
          <p14:tracePt t="16335" x="3606800" y="2381250"/>
          <p14:tracePt t="16355" x="3619500" y="2381250"/>
          <p14:tracePt t="16365" x="3625850" y="2381250"/>
          <p14:tracePt t="16376" x="3632200" y="2381250"/>
          <p14:tracePt t="16393" x="3638550" y="2381250"/>
          <p14:tracePt t="16409" x="3657600" y="2381250"/>
          <p14:tracePt t="16426" x="3676650" y="2387600"/>
          <p14:tracePt t="16442" x="3689350" y="2387600"/>
          <p14:tracePt t="16459" x="3721100" y="2393950"/>
          <p14:tracePt t="16476" x="3752850" y="2400300"/>
          <p14:tracePt t="16492" x="3765550" y="2400300"/>
          <p14:tracePt t="16509" x="3803650" y="2400300"/>
          <p14:tracePt t="16526" x="3822700" y="2400300"/>
          <p14:tracePt t="16542" x="3829050" y="2400300"/>
          <p14:tracePt t="16559" x="3841750" y="2406650"/>
          <p14:tracePt t="16576" x="3848100" y="2406650"/>
          <p14:tracePt t="17014" x="3841750" y="2406650"/>
          <p14:tracePt t="17023" x="3829050" y="2413000"/>
          <p14:tracePt t="17044" x="3816350" y="2413000"/>
          <p14:tracePt t="17054" x="3810000" y="2413000"/>
          <p14:tracePt t="17074" x="3803650" y="2413000"/>
          <p14:tracePt t="17084" x="3797300" y="2413000"/>
          <p14:tracePt t="17094" x="3790950" y="2413000"/>
          <p14:tracePt t="17109" x="3778250" y="2413000"/>
          <p14:tracePt t="17125" x="3752850" y="2413000"/>
          <p14:tracePt t="17142" x="3740150" y="2413000"/>
          <p14:tracePt t="17159" x="3714750" y="2413000"/>
          <p14:tracePt t="17175" x="3695700" y="2413000"/>
          <p14:tracePt t="17192" x="3689350" y="2413000"/>
          <p14:tracePt t="17209" x="3670300" y="2413000"/>
          <p14:tracePt t="17225" x="3638550" y="2419350"/>
          <p14:tracePt t="17242" x="3613150" y="2419350"/>
          <p14:tracePt t="17259" x="3549650" y="2419350"/>
          <p14:tracePt t="17275" x="3505200" y="2419350"/>
          <p14:tracePt t="17292" x="3409950" y="2419350"/>
          <p14:tracePt t="17308" x="3321050" y="2419350"/>
          <p14:tracePt t="17327" x="3225800" y="2419350"/>
          <p14:tracePt t="17342" x="3194050" y="2419350"/>
          <p14:tracePt t="17358" x="3124200" y="2413000"/>
          <p14:tracePt t="17375" x="3105150" y="2406650"/>
          <p14:tracePt t="17392" x="3079750" y="2400300"/>
          <p14:tracePt t="17408" x="3067050" y="2393950"/>
          <p14:tracePt t="17425" x="3060700" y="2393950"/>
          <p14:tracePt t="17442" x="3054350" y="2387600"/>
          <p14:tracePt t="17469" x="3048000" y="2387600"/>
          <p14:tracePt t="17499" x="3048000" y="2381250"/>
          <p14:tracePt t="17530" x="3041650" y="2381250"/>
          <p14:tracePt t="17550" x="3035300" y="2381250"/>
          <p14:tracePt t="17611" x="3035300" y="2374900"/>
          <p14:tracePt t="18259" x="3035300" y="2368550"/>
          <p14:tracePt t="18401" x="3041650" y="2368550"/>
          <p14:tracePt t="18411" x="3048000" y="2368550"/>
          <p14:tracePt t="18421" x="3054350" y="2368550"/>
          <p14:tracePt t="18430" x="3060700" y="2368550"/>
          <p14:tracePt t="18441" x="3067050" y="2368550"/>
          <p14:tracePt t="18458" x="3073400" y="2368550"/>
          <p14:tracePt t="18474" x="3086100" y="2368550"/>
          <p14:tracePt t="18491" x="3105150" y="2368550"/>
          <p14:tracePt t="18507" x="3117850" y="2368550"/>
          <p14:tracePt t="18524" x="3143250" y="2368550"/>
          <p14:tracePt t="18541" x="3155950" y="2368550"/>
          <p14:tracePt t="18558" x="3181350" y="2368550"/>
          <p14:tracePt t="18574" x="3194050" y="2368550"/>
          <p14:tracePt t="18592" x="3206750" y="2368550"/>
          <p14:tracePt t="18608" x="3219450" y="2368550"/>
          <p14:tracePt t="18624" x="3238500" y="2374900"/>
          <p14:tracePt t="18641" x="3244850" y="2374900"/>
          <p14:tracePt t="18658" x="3270250" y="2374900"/>
          <p14:tracePt t="18674" x="3295650" y="2374900"/>
          <p14:tracePt t="18691" x="3302000" y="2374900"/>
          <p14:tracePt t="18707" x="3321050" y="2374900"/>
          <p14:tracePt t="18724" x="3346450" y="2374900"/>
          <p14:tracePt t="18741" x="3352800" y="2374900"/>
          <p14:tracePt t="18757" x="3371850" y="2374900"/>
          <p14:tracePt t="18774" x="3403600" y="2374900"/>
          <p14:tracePt t="18791" x="3409950" y="2374900"/>
          <p14:tracePt t="18807" x="3448050" y="2374900"/>
          <p14:tracePt t="18825" x="3486150" y="2374900"/>
          <p14:tracePt t="18841" x="3505200" y="2374900"/>
          <p14:tracePt t="18859" x="3530600" y="2374900"/>
          <p14:tracePt t="18874" x="3536950" y="2374900"/>
          <p14:tracePt t="18891" x="3549650" y="2374900"/>
          <p14:tracePt t="18907" x="3556000" y="2374900"/>
          <p14:tracePt t="18927" x="3562350" y="2374900"/>
          <p14:tracePt t="18947" x="3568700" y="2374900"/>
          <p14:tracePt t="18958" x="3575050" y="2374900"/>
          <p14:tracePt t="18974" x="3581400" y="2374900"/>
          <p14:tracePt t="18991" x="3594100" y="2374900"/>
          <p14:tracePt t="19024" x="3606800" y="2374900"/>
          <p14:tracePt t="19057" x="3606800" y="2368550"/>
          <p14:tracePt t="19099" x="3613150" y="2368550"/>
          <p14:tracePt t="19352" x="3600450" y="2374900"/>
          <p14:tracePt t="19363" x="3581400" y="2381250"/>
          <p14:tracePt t="19373" x="3562350" y="2387600"/>
          <p14:tracePt t="19383" x="3543300" y="2387600"/>
          <p14:tracePt t="19393" x="3530600" y="2393950"/>
          <p14:tracePt t="19407" x="3511550" y="2400300"/>
          <p14:tracePt t="19424" x="3479800" y="2406650"/>
          <p14:tracePt t="19440" x="3467100" y="2406650"/>
          <p14:tracePt t="19457" x="3448050" y="2413000"/>
          <p14:tracePt t="19474" x="3429000" y="2413000"/>
          <p14:tracePt t="19490" x="3422650" y="2413000"/>
          <p14:tracePt t="19507" x="3403600" y="2419350"/>
          <p14:tracePt t="19524" x="3390900" y="2419350"/>
          <p14:tracePt t="19540" x="3371850" y="2419350"/>
          <p14:tracePt t="19557" x="3346450" y="2419350"/>
          <p14:tracePt t="19575" x="3327400" y="2419350"/>
          <p14:tracePt t="19607" x="3308350" y="2419350"/>
          <p14:tracePt t="19624" x="3302000" y="2419350"/>
          <p14:tracePt t="19627" x="3289300" y="2419350"/>
          <p14:tracePt t="19640" x="3282950" y="2419350"/>
          <p14:tracePt t="19657" x="3251200" y="2413000"/>
          <p14:tracePt t="19673" x="3238500" y="2406650"/>
          <p14:tracePt t="19690" x="3200400" y="2400300"/>
          <p14:tracePt t="19707" x="3181350" y="2393950"/>
          <p14:tracePt t="19723" x="3175000" y="2393950"/>
          <p14:tracePt t="19740" x="3168650" y="2387600"/>
          <p14:tracePt t="19757" x="3162300" y="2387600"/>
          <p14:tracePt t="19773" x="3149600" y="2381250"/>
          <p14:tracePt t="19791" x="3136900" y="2374900"/>
          <p14:tracePt t="19807" x="3130550" y="2374900"/>
          <p14:tracePt t="19823" x="3124200" y="2374900"/>
          <p14:tracePt t="19840" x="3117850" y="2374900"/>
          <p14:tracePt t="19873" x="3117850" y="2368550"/>
          <p14:tracePt t="19890" x="3111500" y="2368550"/>
          <p14:tracePt t="20589" x="3105150" y="2368550"/>
          <p14:tracePt t="20690" x="3098800" y="2368550"/>
          <p14:tracePt t="21013" x="3098800" y="2362200"/>
          <p14:tracePt t="21186" x="3111500" y="2362200"/>
          <p14:tracePt t="21206" x="3124200" y="2362200"/>
          <p14:tracePt t="21216" x="3143250" y="2362200"/>
          <p14:tracePt t="21226" x="3149600" y="2362200"/>
          <p14:tracePt t="21239" x="3175000" y="2362200"/>
          <p14:tracePt t="21256" x="3200400" y="2362200"/>
          <p14:tracePt t="21272" x="3244850" y="2362200"/>
          <p14:tracePt t="21289" x="3321050" y="2368550"/>
          <p14:tracePt t="21306" x="3397250" y="2374900"/>
          <p14:tracePt t="21322" x="3454400" y="2387600"/>
          <p14:tracePt t="21339" x="3530600" y="2393950"/>
          <p14:tracePt t="21356" x="3568700" y="2400300"/>
          <p14:tracePt t="21372" x="3613150" y="2406650"/>
          <p14:tracePt t="21389" x="3651250" y="2413000"/>
          <p14:tracePt t="21406" x="3663950" y="2413000"/>
          <p14:tracePt t="21422" x="3689350" y="2413000"/>
          <p14:tracePt t="21439" x="3721100" y="2419350"/>
          <p14:tracePt t="21456" x="3727450" y="2419350"/>
          <p14:tracePt t="21472" x="3752850" y="2419350"/>
          <p14:tracePt t="21489" x="3759200" y="2419350"/>
          <p14:tracePt t="21522" x="3765550" y="2419350"/>
          <p14:tracePt t="21550" x="3771900" y="2419350"/>
          <p14:tracePt t="21571" x="3778250" y="2419350"/>
          <p14:tracePt t="21601" x="3784600" y="2419350"/>
          <p14:tracePt t="23302" x="3790950" y="2419350"/>
          <p14:tracePt t="23374" x="3797300" y="2419350"/>
          <p14:tracePt t="23394" x="3810000" y="2419350"/>
          <p14:tracePt t="23404" x="3822700" y="2419350"/>
          <p14:tracePt t="23414" x="3835400" y="2419350"/>
          <p14:tracePt t="23424" x="3848100" y="2419350"/>
          <p14:tracePt t="23437" x="3860800" y="2419350"/>
          <p14:tracePt t="23454" x="3886200" y="2419350"/>
          <p14:tracePt t="23471" x="3892550" y="2425700"/>
          <p14:tracePt t="23487" x="3924300" y="2432050"/>
          <p14:tracePt t="23504" x="3943350" y="2438400"/>
          <p14:tracePt t="23521" x="3981450" y="2457450"/>
          <p14:tracePt t="23537" x="4019550" y="2476500"/>
          <p14:tracePt t="23555" x="4051300" y="2482850"/>
          <p14:tracePt t="23571" x="4057650" y="2482850"/>
          <p14:tracePt t="23587" x="4076700" y="2489200"/>
          <p14:tracePt t="23604" x="4089400" y="2489200"/>
          <p14:tracePt t="23621" x="4102100" y="2489200"/>
          <p14:tracePt t="23637" x="4127500" y="2489200"/>
          <p14:tracePt t="23654" x="4140200" y="2489200"/>
          <p14:tracePt t="23657" x="4152900" y="2482850"/>
          <p14:tracePt t="23670" x="4165600" y="2470150"/>
          <p14:tracePt t="23687" x="4184650" y="2444750"/>
          <p14:tracePt t="23704" x="4197350" y="2432050"/>
          <p14:tracePt t="23720" x="4216400" y="2406650"/>
          <p14:tracePt t="23737" x="4222750" y="2387600"/>
          <p14:tracePt t="23754" x="4235450" y="2374900"/>
          <p14:tracePt t="23771" x="4248150" y="2349500"/>
          <p14:tracePt t="23804" x="4260850" y="2336800"/>
          <p14:tracePt t="23820" x="4267200" y="2330450"/>
          <p14:tracePt t="23838" x="4267200" y="2317750"/>
          <p14:tracePt t="23854" x="4273550" y="2311400"/>
          <p14:tracePt t="23871" x="4279900" y="2298700"/>
          <p14:tracePt t="23904" x="4279900" y="2286000"/>
          <p14:tracePt t="24408" x="4292600" y="2286000"/>
          <p14:tracePt t="24417" x="4311650" y="2286000"/>
          <p14:tracePt t="24428" x="4330700" y="2286000"/>
          <p14:tracePt t="24437" x="4356100" y="2286000"/>
          <p14:tracePt t="24453" x="4394200" y="2305050"/>
          <p14:tracePt t="24470" x="4476750" y="2330450"/>
          <p14:tracePt t="24486" x="4565650" y="2355850"/>
          <p14:tracePt t="24503" x="4610100" y="2368550"/>
          <p14:tracePt t="24520" x="4699000" y="2381250"/>
          <p14:tracePt t="24537" x="4762500" y="2381250"/>
          <p14:tracePt t="24553" x="4794250" y="2381250"/>
          <p14:tracePt t="24570" x="4845050" y="2381250"/>
          <p14:tracePt t="24588" x="4883150" y="2368550"/>
          <p14:tracePt t="24603" x="4889500" y="2362200"/>
          <p14:tracePt t="24620" x="4921250" y="2343150"/>
          <p14:tracePt t="24637" x="4940300" y="2330450"/>
          <p14:tracePt t="24653" x="4965700" y="2298700"/>
          <p14:tracePt t="24670" x="5003800" y="2247900"/>
          <p14:tracePt t="24687" x="5010150" y="2235200"/>
          <p14:tracePt t="24703" x="5029200" y="2197100"/>
          <p14:tracePt t="24720" x="5035550" y="2165350"/>
          <p14:tracePt t="24736" x="5035550" y="2139950"/>
          <p14:tracePt t="24753" x="5035550" y="2108200"/>
          <p14:tracePt t="24770" x="5035550" y="2089150"/>
          <p14:tracePt t="24787" x="5035550" y="2057400"/>
          <p14:tracePt t="24803" x="5022850" y="2012950"/>
          <p14:tracePt t="24821" x="4984750" y="1955800"/>
          <p14:tracePt t="24837" x="4953000" y="1930400"/>
          <p14:tracePt t="24853" x="4845050" y="1847850"/>
          <p14:tracePt t="24870" x="4768850" y="1803400"/>
          <p14:tracePt t="24886" x="4603750" y="1733550"/>
          <p14:tracePt t="24903" x="4432300" y="1689100"/>
          <p14:tracePt t="24920" x="4368800" y="1682750"/>
          <p14:tracePt t="24936" x="4267200" y="1676400"/>
          <p14:tracePt t="24953" x="4216400" y="1676400"/>
          <p14:tracePt t="24970" x="4203700" y="1676400"/>
          <p14:tracePt t="24986" x="4165600" y="1695450"/>
          <p14:tracePt t="25003" x="4133850" y="1746250"/>
          <p14:tracePt t="25020" x="4051300" y="1873250"/>
          <p14:tracePt t="25036" x="3981450" y="2006600"/>
          <p14:tracePt t="25054" x="3956050" y="2076450"/>
          <p14:tracePt t="25070" x="3949700" y="2101850"/>
          <p14:tracePt t="25086" x="3943350" y="2139950"/>
          <p14:tracePt t="25103" x="3943350" y="2152650"/>
          <p14:tracePt t="25120" x="3943350" y="2209800"/>
          <p14:tracePt t="25136" x="3949700" y="2298700"/>
          <p14:tracePt t="25153" x="3975100" y="2355850"/>
          <p14:tracePt t="25156" x="4006850" y="2413000"/>
          <p14:tracePt t="25169" x="4051300" y="2470150"/>
          <p14:tracePt t="25186" x="4121150" y="2559050"/>
          <p14:tracePt t="25203" x="4146550" y="2584450"/>
          <p14:tracePt t="25220" x="4222750" y="2647950"/>
          <p14:tracePt t="25236" x="4318000" y="2686050"/>
          <p14:tracePt t="25253" x="4356100" y="2711450"/>
          <p14:tracePt t="25269" x="4445000" y="2730500"/>
          <p14:tracePt t="25286" x="4489450" y="2736850"/>
          <p14:tracePt t="25303" x="4565650" y="2743200"/>
          <p14:tracePt t="25319" x="4635500" y="2743200"/>
          <p14:tracePt t="25336" x="4667250" y="2743200"/>
          <p14:tracePt t="25353" x="4730750" y="2743200"/>
          <p14:tracePt t="25369" x="4800600" y="2736850"/>
          <p14:tracePt t="25386" x="4826000" y="2730500"/>
          <p14:tracePt t="25403" x="4883150" y="2711450"/>
          <p14:tracePt t="25419" x="4927600" y="2698750"/>
          <p14:tracePt t="25436" x="4946650" y="2686050"/>
          <p14:tracePt t="25453" x="4978400" y="2673350"/>
          <p14:tracePt t="25469" x="5010150" y="2647950"/>
          <p14:tracePt t="25486" x="5029200" y="2635250"/>
          <p14:tracePt t="25503" x="5060950" y="2590800"/>
          <p14:tracePt t="25519" x="5073650" y="2565400"/>
          <p14:tracePt t="25536" x="5092700" y="2520950"/>
          <p14:tracePt t="25553" x="5092700" y="2482850"/>
          <p14:tracePt t="25570" x="5099050" y="2419350"/>
          <p14:tracePt t="25586" x="5099050" y="2374900"/>
          <p14:tracePt t="25603" x="5099050" y="2286000"/>
          <p14:tracePt t="25619" x="5099050" y="2254250"/>
          <p14:tracePt t="25636" x="5086350" y="2184400"/>
          <p14:tracePt t="25653" x="5060950" y="2114550"/>
          <p14:tracePt t="25670" x="5041900" y="2076450"/>
          <p14:tracePt t="25686" x="4997450" y="2000250"/>
          <p14:tracePt t="25702" x="4946650" y="1930400"/>
          <p14:tracePt t="25719" x="4921250" y="1898650"/>
          <p14:tracePt t="25736" x="4851400" y="1841500"/>
          <p14:tracePt t="25752" x="4800600" y="1797050"/>
          <p14:tracePt t="25769" x="4705350" y="1733550"/>
          <p14:tracePt t="25786" x="4622800" y="1689100"/>
          <p14:tracePt t="25803" x="4521200" y="1657350"/>
          <p14:tracePt t="25819" x="4476750" y="1651000"/>
          <p14:tracePt t="25836" x="4381500" y="1651000"/>
          <p14:tracePt t="25853" x="4349750" y="1651000"/>
          <p14:tracePt t="25869" x="4273550" y="1695450"/>
          <p14:tracePt t="25886" x="4216400" y="1739900"/>
          <p14:tracePt t="25902" x="4184650" y="1778000"/>
          <p14:tracePt t="25919" x="4133850" y="1841500"/>
          <p14:tracePt t="25936" x="4108450" y="1924050"/>
          <p14:tracePt t="25952" x="4089400" y="1968500"/>
          <p14:tracePt t="25969" x="4089400" y="2063750"/>
          <p14:tracePt t="25986" x="4089400" y="2152650"/>
          <p14:tracePt t="26002" x="4089400" y="2197100"/>
          <p14:tracePt t="26019" x="4140200" y="2292350"/>
          <p14:tracePt t="26036" x="4159250" y="2324100"/>
          <p14:tracePt t="26052" x="4210050" y="2381250"/>
          <p14:tracePt t="26069" x="4254500" y="2432050"/>
          <p14:tracePt t="26087" x="4318000" y="2463800"/>
          <p14:tracePt t="26102" x="4356100" y="2476500"/>
          <p14:tracePt t="26119" x="4432300" y="2514600"/>
          <p14:tracePt t="26136" x="4457700" y="2527300"/>
          <p14:tracePt t="26139" x="4489450" y="2546350"/>
          <p14:tracePt t="26152" x="4527550" y="2552700"/>
          <p14:tracePt t="26169" x="4578350" y="2571750"/>
          <p14:tracePt t="26185" x="4603750" y="2571750"/>
          <p14:tracePt t="26202" x="4648200" y="2584450"/>
          <p14:tracePt t="26219" x="4692650" y="2584450"/>
          <p14:tracePt t="26235" x="4711700" y="2584450"/>
          <p14:tracePt t="26252" x="4749800" y="2584450"/>
          <p14:tracePt t="26269" x="4762500" y="2584450"/>
          <p14:tracePt t="26285" x="4794250" y="2584450"/>
          <p14:tracePt t="26302" x="4819650" y="2584450"/>
          <p14:tracePt t="26319" x="4832350" y="2584450"/>
          <p14:tracePt t="26335" x="4845050" y="2578100"/>
          <p14:tracePt t="26352" x="4851400" y="2571750"/>
          <p14:tracePt t="26369" x="4857750" y="2565400"/>
          <p14:tracePt t="27303" x="4851400" y="2565400"/>
          <p14:tracePt t="27313" x="4826000" y="2559050"/>
          <p14:tracePt t="27323" x="4794250" y="2559050"/>
          <p14:tracePt t="27335" x="4749800" y="2559050"/>
          <p14:tracePt t="27351" x="4699000" y="2559050"/>
          <p14:tracePt t="27368" x="4597400" y="2552700"/>
          <p14:tracePt t="27385" x="4489450" y="2546350"/>
          <p14:tracePt t="27401" x="4425950" y="2546350"/>
          <p14:tracePt t="27418" x="4286250" y="2527300"/>
          <p14:tracePt t="27435" x="4114800" y="2514600"/>
          <p14:tracePt t="27451" x="4019550" y="2495550"/>
          <p14:tracePt t="27468" x="3848100" y="2476500"/>
          <p14:tracePt t="27485" x="3702050" y="2463800"/>
          <p14:tracePt t="27501" x="3632200" y="2451100"/>
          <p14:tracePt t="27518" x="3505200" y="2451100"/>
          <p14:tracePt t="27535" x="3454400" y="2451100"/>
          <p14:tracePt t="27551" x="3340100" y="2451100"/>
          <p14:tracePt t="27568" x="3219450" y="2470150"/>
          <p14:tracePt t="27586" x="3124200" y="2495550"/>
          <p14:tracePt t="27601" x="3092450" y="2508250"/>
          <p14:tracePt t="27618" x="3028950" y="2533650"/>
          <p14:tracePt t="27634" x="3009900" y="2546350"/>
          <p14:tracePt t="27638" x="2984500" y="2565400"/>
          <p14:tracePt t="27651" x="2965450" y="2584450"/>
          <p14:tracePt t="27668" x="2927350" y="2622550"/>
          <p14:tracePt t="27684" x="2908300" y="2641600"/>
          <p14:tracePt t="27701" x="2870200" y="2686050"/>
          <p14:tracePt t="27718" x="2838450" y="2743200"/>
          <p14:tracePt t="27734" x="2813050" y="2774950"/>
          <p14:tracePt t="27751" x="2787650" y="2870200"/>
          <p14:tracePt t="27768" x="2768600" y="2978150"/>
          <p14:tracePt t="27784" x="2768600" y="3041650"/>
          <p14:tracePt t="27801" x="2768600" y="3149600"/>
          <p14:tracePt t="27819" x="2768600" y="3225800"/>
          <p14:tracePt t="27834" x="2774950" y="3251200"/>
          <p14:tracePt t="27851" x="2794000" y="3295650"/>
          <p14:tracePt t="27868" x="2813050" y="3314700"/>
          <p14:tracePt t="27884" x="2857500" y="3365500"/>
          <p14:tracePt t="27901" x="2921000" y="3435350"/>
          <p14:tracePt t="27918" x="2959100" y="3473450"/>
          <p14:tracePt t="27934" x="3060700" y="3562350"/>
          <p14:tracePt t="27951" x="3143250" y="3625850"/>
          <p14:tracePt t="27968" x="3181350" y="3651250"/>
          <p14:tracePt t="27984" x="3244850" y="3689350"/>
          <p14:tracePt t="28001" x="3340100" y="3746500"/>
          <p14:tracePt t="28017" x="3409950" y="3778250"/>
          <p14:tracePt t="28034" x="3556000" y="3841750"/>
          <p14:tracePt t="28051" x="3632200" y="3867150"/>
          <p14:tracePt t="28068" x="3784600" y="3924300"/>
          <p14:tracePt t="28084" x="3949700" y="3987800"/>
          <p14:tracePt t="28101" x="4032250" y="4013200"/>
          <p14:tracePt t="28117" x="4229100" y="4064000"/>
          <p14:tracePt t="28134" x="4432300" y="4108450"/>
          <p14:tracePt t="28151" x="4527550" y="4133850"/>
          <p14:tracePt t="28155" x="4616450" y="4152900"/>
          <p14:tracePt t="28167" x="4699000" y="4171950"/>
          <p14:tracePt t="28184" x="4889500" y="4184650"/>
          <p14:tracePt t="28201" x="4978400" y="4197350"/>
          <p14:tracePt t="28217" x="5175250" y="4197350"/>
          <p14:tracePt t="28234" x="5359400" y="4197350"/>
          <p14:tracePt t="28251" x="5429250" y="4197350"/>
          <p14:tracePt t="28267" x="5537200" y="4197350"/>
          <p14:tracePt t="28284" x="5581650" y="4197350"/>
          <p14:tracePt t="28301" x="5664200" y="4197350"/>
          <p14:tracePt t="28317" x="5734050" y="4197350"/>
          <p14:tracePt t="28335" x="5791200" y="4197350"/>
          <p14:tracePt t="28351" x="5803900" y="4191000"/>
          <p14:tracePt t="28367" x="5835650" y="4178300"/>
          <p14:tracePt t="28384" x="5842000" y="4178300"/>
          <p14:tracePt t="28401" x="5861050" y="4171950"/>
          <p14:tracePt t="28417" x="5867400" y="4165600"/>
          <p14:tracePt t="28812" x="5880100" y="4159250"/>
          <p14:tracePt t="28822" x="5892800" y="4152900"/>
          <p14:tracePt t="28832" x="5911850" y="4152900"/>
          <p14:tracePt t="28842" x="5943600" y="4146550"/>
          <p14:tracePt t="28852" x="5988050" y="4146550"/>
          <p14:tracePt t="28867" x="6032500" y="4146550"/>
          <p14:tracePt t="28883" x="6146800" y="4146550"/>
          <p14:tracePt t="28900" x="6223000" y="4146550"/>
          <p14:tracePt t="28917" x="6362700" y="4146550"/>
          <p14:tracePt t="28935" x="6489700" y="4146550"/>
          <p14:tracePt t="28951" x="6553200" y="4146550"/>
          <p14:tracePt t="28968" x="6699250" y="4146550"/>
          <p14:tracePt t="28985" x="6851650" y="4146550"/>
          <p14:tracePt t="29000" x="6915150" y="4146550"/>
          <p14:tracePt t="29017" x="7042150" y="4146550"/>
          <p14:tracePt t="29034" x="7092950" y="4146550"/>
          <p14:tracePt t="29050" x="7213600" y="4133850"/>
          <p14:tracePt t="29067" x="7327900" y="4108450"/>
          <p14:tracePt t="29083" x="7372350" y="4102100"/>
          <p14:tracePt t="29100" x="7480300" y="4076700"/>
          <p14:tracePt t="29117" x="7581900" y="4051300"/>
          <p14:tracePt t="29133" x="7626350" y="4038600"/>
          <p14:tracePt t="29150" x="7708900" y="4013200"/>
          <p14:tracePt t="29167" x="7810500" y="3975100"/>
          <p14:tracePt t="29183" x="7867650" y="3949700"/>
          <p14:tracePt t="29200" x="7988300" y="3886200"/>
          <p14:tracePt t="29217" x="8083550" y="3829050"/>
          <p14:tracePt t="29233" x="8108950" y="3816350"/>
          <p14:tracePt t="29250" x="8147050" y="3784600"/>
          <p14:tracePt t="29267" x="8178800" y="3752850"/>
          <p14:tracePt t="29283" x="8191500" y="3740150"/>
          <p14:tracePt t="29300" x="8216900" y="3695700"/>
          <p14:tracePt t="29317" x="8229600" y="3638550"/>
          <p14:tracePt t="29333" x="8229600" y="3613150"/>
          <p14:tracePt t="29350" x="8229600" y="3562350"/>
          <p14:tracePt t="29366" x="8229600" y="3543300"/>
          <p14:tracePt t="29383" x="8229600" y="3473450"/>
          <p14:tracePt t="29400" x="8229600" y="3397250"/>
          <p14:tracePt t="29416" x="8229600" y="3359150"/>
          <p14:tracePt t="29433" x="8229600" y="3270250"/>
          <p14:tracePt t="29450" x="8210550" y="3187700"/>
          <p14:tracePt t="29466" x="8197850" y="3136900"/>
          <p14:tracePt t="29483" x="8147050" y="3009900"/>
          <p14:tracePt t="29500" x="8083550" y="2876550"/>
          <p14:tracePt t="29516" x="8039100" y="2806700"/>
          <p14:tracePt t="29533" x="7943850" y="2692400"/>
          <p14:tracePt t="29550" x="7905750" y="2654300"/>
          <p14:tracePt t="29567" x="7810500" y="2552700"/>
          <p14:tracePt t="29583" x="7689850" y="2463800"/>
          <p14:tracePt t="29601" x="7562850" y="2374900"/>
          <p14:tracePt t="29616" x="7486650" y="2343150"/>
          <p14:tracePt t="29633" x="7346950" y="2298700"/>
          <p14:tracePt t="29650" x="7277100" y="2273300"/>
          <p14:tracePt t="29666" x="7124700" y="2260600"/>
          <p14:tracePt t="29683" x="6959600" y="2241550"/>
          <p14:tracePt t="29700" x="6864350" y="2241550"/>
          <p14:tracePt t="29716" x="6654800" y="2241550"/>
          <p14:tracePt t="29733" x="6426200" y="2260600"/>
          <p14:tracePt t="29750" x="6299200" y="2292350"/>
          <p14:tracePt t="29766" x="6045200" y="2349500"/>
          <p14:tracePt t="29783" x="5911850" y="2393950"/>
          <p14:tracePt t="29800" x="5651500" y="2470150"/>
          <p14:tracePt t="29816" x="5441950" y="2546350"/>
          <p14:tracePt t="29834" x="5264150" y="2603500"/>
          <p14:tracePt t="29850" x="5200650" y="2622550"/>
          <p14:tracePt t="29866" x="5086350" y="2673350"/>
          <p14:tracePt t="29883" x="5029200" y="2698750"/>
          <p14:tracePt t="29899" x="4895850" y="2755900"/>
          <p14:tracePt t="29916" x="4768850" y="2819400"/>
          <p14:tracePt t="29933" x="4711700" y="2851150"/>
          <p14:tracePt t="29951" x="4616450" y="2908300"/>
          <p14:tracePt t="29966" x="4546600" y="2946400"/>
          <p14:tracePt t="29986" x="4521200" y="2959100"/>
          <p14:tracePt t="29999" x="4457700" y="3003550"/>
          <p14:tracePt t="30016" x="4368800" y="3067050"/>
          <p14:tracePt t="30033" x="4330700" y="3105150"/>
          <p14:tracePt t="30049" x="4260850" y="3181350"/>
          <p14:tracePt t="30067" x="4191000" y="3270250"/>
          <p14:tracePt t="30083" x="4159250" y="3295650"/>
          <p14:tracePt t="30099" x="4114800" y="3371850"/>
          <p14:tracePt t="30116" x="4095750" y="3409950"/>
          <p14:tracePt t="30133" x="4064000" y="3511550"/>
          <p14:tracePt t="30149" x="4038600" y="3619500"/>
          <p14:tracePt t="30166" x="4038600" y="3663950"/>
          <p14:tracePt t="30169" x="4038600" y="3702050"/>
          <p14:tracePt t="30183" x="4038600" y="3746500"/>
          <p14:tracePt t="30199" x="4038600" y="3803650"/>
          <p14:tracePt t="30216" x="4064000" y="3841750"/>
          <p14:tracePt t="30233" x="4095750" y="3905250"/>
          <p14:tracePt t="30249" x="4146550" y="3968750"/>
          <p14:tracePt t="30266" x="4178300" y="4000500"/>
          <p14:tracePt t="30283" x="4254500" y="4070350"/>
          <p14:tracePt t="30299" x="4311650" y="4108450"/>
          <p14:tracePt t="30316" x="4470400" y="4197350"/>
          <p14:tracePt t="30333" x="4622800" y="4267200"/>
          <p14:tracePt t="30350" x="4775200" y="4318000"/>
          <p14:tracePt t="30366" x="4851400" y="4343400"/>
          <p14:tracePt t="30382" x="5022850" y="4349750"/>
          <p14:tracePt t="30399" x="5099050" y="4349750"/>
          <p14:tracePt t="30416" x="5245100" y="4349750"/>
          <p14:tracePt t="30432" x="5403850" y="4349750"/>
          <p14:tracePt t="30449" x="5486400" y="4349750"/>
          <p14:tracePt t="30466" x="5638800" y="4349750"/>
          <p14:tracePt t="30482" x="5784850" y="4349750"/>
          <p14:tracePt t="30499" x="5861050" y="4349750"/>
          <p14:tracePt t="30516" x="5975350" y="4343400"/>
          <p14:tracePt t="30532" x="6032500" y="4343400"/>
          <p14:tracePt t="30549" x="6146800" y="4343400"/>
          <p14:tracePt t="30566" x="6286500" y="4324350"/>
          <p14:tracePt t="30583" x="6438900" y="4298950"/>
          <p14:tracePt t="30599" x="6502400" y="4286250"/>
          <p14:tracePt t="30616" x="6635750" y="4267200"/>
          <p14:tracePt t="30632" x="6686550" y="4254500"/>
          <p14:tracePt t="30649" x="6838950" y="4216400"/>
          <p14:tracePt t="30666" x="7016750" y="4159250"/>
          <p14:tracePt t="30682" x="7099300" y="4133850"/>
          <p14:tracePt t="30699" x="7258050" y="4070350"/>
          <p14:tracePt t="30715" x="7391400" y="4032250"/>
          <p14:tracePt t="30732" x="7448550" y="4006850"/>
          <p14:tracePt t="30749" x="7556500" y="3962400"/>
          <p14:tracePt t="30765" x="7683500" y="3905250"/>
          <p14:tracePt t="30782" x="7740650" y="3873500"/>
          <p14:tracePt t="30798" x="7823200" y="3810000"/>
          <p14:tracePt t="30815" x="7861300" y="3790950"/>
          <p14:tracePt t="30832" x="7924800" y="3721100"/>
          <p14:tracePt t="30848" x="7975600" y="3638550"/>
          <p14:tracePt t="30865" x="7988300" y="3600450"/>
          <p14:tracePt t="30882" x="8020050" y="3530600"/>
          <p14:tracePt t="30899" x="8026400" y="3460750"/>
          <p14:tracePt t="30916" x="8026400" y="3429000"/>
          <p14:tracePt t="30932" x="8007350" y="3308350"/>
          <p14:tracePt t="30949" x="7956550" y="3136900"/>
          <p14:tracePt t="30965" x="7918450" y="3048000"/>
          <p14:tracePt t="30982" x="7842250" y="2876550"/>
          <p14:tracePt t="30999" x="7740650" y="2724150"/>
          <p14:tracePt t="31015" x="7677150" y="2654300"/>
          <p14:tracePt t="31033" x="7524750" y="2527300"/>
          <p14:tracePt t="31049" x="7435850" y="2463800"/>
          <p14:tracePt t="31065" x="7232650" y="2343150"/>
          <p14:tracePt t="31082" x="7029450" y="2254250"/>
          <p14:tracePt t="31098" x="6915150" y="2222500"/>
          <p14:tracePt t="31115" x="6731000" y="2165350"/>
          <p14:tracePt t="31131" x="6534150" y="2152650"/>
          <p14:tracePt t="31148" x="6438900" y="2152650"/>
          <p14:tracePt t="31165" x="6235700" y="2152650"/>
          <p14:tracePt t="31182" x="6026150" y="2190750"/>
          <p14:tracePt t="31199" x="5911850" y="2222500"/>
          <p14:tracePt t="31215" x="5702300" y="2317750"/>
          <p14:tracePt t="31232" x="5530850" y="2400300"/>
          <p14:tracePt t="31249" x="5467350" y="2432050"/>
          <p14:tracePt t="31265" x="5353050" y="2495550"/>
          <p14:tracePt t="31281" x="5257800" y="2559050"/>
          <p14:tracePt t="31298" x="5219700" y="2597150"/>
          <p14:tracePt t="31314" x="5143500" y="2660650"/>
          <p14:tracePt t="31331" x="5111750" y="2686050"/>
          <p14:tracePt t="31348" x="5041900" y="2749550"/>
          <p14:tracePt t="31365" x="4984750" y="2806700"/>
          <p14:tracePt t="31381" x="4965700" y="2844800"/>
          <p14:tracePt t="31398" x="4908550" y="2921000"/>
          <p14:tracePt t="31415" x="4857750" y="3016250"/>
          <p14:tracePt t="31432" x="4838700" y="3067050"/>
          <p14:tracePt t="31448" x="4800600" y="3219450"/>
          <p14:tracePt t="31465" x="4775200" y="3371850"/>
          <p14:tracePt t="31482" x="4775200" y="3454400"/>
          <p14:tracePt t="31499" x="4762500" y="3587750"/>
          <p14:tracePt t="31515" x="4762500" y="3689350"/>
          <p14:tracePt t="31532" x="4762500" y="3727450"/>
          <p14:tracePt t="31548" x="4781550" y="3803650"/>
          <p14:tracePt t="31565" x="4794250" y="3841750"/>
          <p14:tracePt t="31581" x="4851400" y="3937000"/>
          <p14:tracePt t="31598" x="4927600" y="4064000"/>
          <p14:tracePt t="31614" x="4965700" y="4121150"/>
          <p14:tracePt t="31631" x="5060950" y="4248150"/>
          <p14:tracePt t="31648" x="5137150" y="4337050"/>
          <p14:tracePt t="31664" x="5187950" y="4375150"/>
          <p14:tracePt t="31681" x="5276850" y="4464050"/>
          <p14:tracePt t="31698" x="5384800" y="4533900"/>
          <p14:tracePt t="31714" x="5441950" y="4578350"/>
          <p14:tracePt t="31731" x="5568950" y="4654550"/>
          <p14:tracePt t="31748" x="5702300" y="4711700"/>
          <p14:tracePt t="31765" x="5746750" y="4743450"/>
          <p14:tracePt t="31781" x="5822950" y="4775200"/>
          <p14:tracePt t="31798" x="5835650" y="4787900"/>
          <p14:tracePt t="31815" x="5854700" y="4794250"/>
          <p14:tracePt t="31848" x="5854700" y="4800600"/>
          <p14:tracePt t="32275" x="5842000" y="4832350"/>
          <p14:tracePt t="32286" x="5797550" y="4889500"/>
          <p14:tracePt t="32296" x="5740400" y="4991100"/>
          <p14:tracePt t="32306" x="5676900" y="5130800"/>
          <p14:tracePt t="32316" x="5607050" y="5289550"/>
          <p14:tracePt t="32331" x="5556250" y="5429250"/>
          <p14:tracePt t="32348" x="5486400" y="5683250"/>
          <p14:tracePt t="32364" x="5461000" y="5784850"/>
          <p14:tracePt t="32381" x="5422900" y="5962650"/>
          <p14:tracePt t="32398" x="5397500" y="6096000"/>
          <p14:tracePt t="32414" x="5391150" y="6140450"/>
          <p14:tracePt t="32431" x="5384800" y="6197600"/>
          <p14:tracePt t="32447" x="5372100" y="6248400"/>
          <p14:tracePt t="32464" x="5365750" y="6280150"/>
          <p14:tracePt t="32480" x="5353050" y="6350000"/>
          <p14:tracePt t="32497" x="5340350" y="6438900"/>
          <p14:tracePt t="32514" x="5334000" y="6483350"/>
          <p14:tracePt t="32530" x="5314950" y="6553200"/>
          <p14:tracePt t="32547" x="5308600" y="6591300"/>
          <p14:tracePt t="32564" x="5302250" y="6610350"/>
          <p14:tracePt t="32580" x="5289550" y="6654800"/>
          <p14:tracePt t="32597" x="5283200" y="6667500"/>
          <p14:tracePt t="32614" x="5264150" y="6711950"/>
          <p14:tracePt t="32630" x="5238750" y="6743700"/>
          <p14:tracePt t="32647" x="5232400" y="6750050"/>
          <p14:tracePt t="32664" x="5194300" y="6769100"/>
          <p14:tracePt t="32681" x="5156200" y="6775450"/>
          <p14:tracePt t="32697" x="5137150" y="6775450"/>
          <p14:tracePt t="32714" x="5086350" y="6769100"/>
          <p14:tracePt t="32731" x="5054600" y="6743700"/>
          <p14:tracePt t="32747" x="5022850" y="6724650"/>
          <p14:tracePt t="32764" x="4991100" y="6692900"/>
          <p14:tracePt t="32781" x="4927600" y="6623050"/>
          <p14:tracePt t="32797" x="4908550" y="6597650"/>
          <p14:tracePt t="32814" x="4883150" y="6559550"/>
          <p14:tracePt t="32831" x="4883150" y="6553200"/>
          <p14:tracePt t="32848" x="4876800" y="6546850"/>
          <p14:tracePt t="32972" x="4870450" y="6546850"/>
          <p14:tracePt t="34336" x="4870450" y="6534150"/>
          <p14:tracePt t="34345" x="4864100" y="6521450"/>
          <p14:tracePt t="34356" x="4845050" y="6477000"/>
          <p14:tracePt t="34366" x="4832350" y="6413500"/>
          <p14:tracePt t="34380" x="4813300" y="6280150"/>
          <p14:tracePt t="34396" x="4730750" y="5759450"/>
          <p14:tracePt t="34413" x="4705350" y="5448300"/>
          <p14:tracePt t="34429" x="4679950" y="4876800"/>
          <p14:tracePt t="34446" x="4667250" y="4356100"/>
          <p14:tracePt t="34462" x="4667250" y="4095750"/>
          <p14:tracePt t="34479" x="4654550" y="3638550"/>
          <p14:tracePt t="34496" x="4654550" y="3448050"/>
          <p14:tracePt t="34512" x="4641850" y="3149600"/>
          <p14:tracePt t="34529" x="4635500" y="2971800"/>
          <p14:tracePt t="34546" x="4622800" y="2927350"/>
          <p14:tracePt t="34562" x="4622800" y="2857500"/>
          <p14:tracePt t="34579" x="4616450" y="2800350"/>
          <p14:tracePt t="34596" x="4610100" y="2781300"/>
          <p14:tracePt t="34612" x="4603750" y="2736850"/>
          <p14:tracePt t="34629" x="4597400" y="2711450"/>
          <p14:tracePt t="34646" x="4597400" y="2698750"/>
          <p14:tracePt t="34663" x="4584700" y="2667000"/>
          <p14:tracePt t="34679" x="4578350" y="2641600"/>
          <p14:tracePt t="34697" x="4565650" y="2540000"/>
          <p14:tracePt t="34713" x="4546600" y="2444750"/>
          <p14:tracePt t="34730" x="4540250" y="2387600"/>
          <p14:tracePt t="34746" x="4533900" y="2374900"/>
          <p14:tracePt t="34763" x="4533900" y="2362200"/>
          <p14:tracePt t="37192" x="4527550" y="2362200"/>
          <p14:tracePt t="37212" x="4521200" y="2362200"/>
          <p14:tracePt t="37223" x="4514850" y="2362200"/>
          <p14:tracePt t="37243" x="4502150" y="2362200"/>
          <p14:tracePt t="37253" x="4495800" y="2362200"/>
          <p14:tracePt t="37263" x="4489450" y="2362200"/>
          <p14:tracePt t="37278" x="4470400" y="2362200"/>
          <p14:tracePt t="37294" x="4438650" y="2362200"/>
          <p14:tracePt t="37311" x="4413250" y="2362200"/>
          <p14:tracePt t="37328" x="4375150" y="2362200"/>
          <p14:tracePt t="37344" x="4343400" y="2362200"/>
          <p14:tracePt t="37361" x="4330700" y="2362200"/>
          <p14:tracePt t="37378" x="4305300" y="2362200"/>
          <p14:tracePt t="37411" x="4286250" y="2362200"/>
          <p14:tracePt t="37427" x="4260850" y="2362200"/>
          <p14:tracePt t="37445" x="4235450" y="2362200"/>
          <p14:tracePt t="37461" x="4229100" y="2362200"/>
          <p14:tracePt t="37477" x="4203700" y="2362200"/>
          <p14:tracePt t="37511" x="4191000" y="2355850"/>
          <p14:tracePt t="37527" x="4184650" y="2349500"/>
          <p14:tracePt t="37561" x="4178300" y="2343150"/>
          <p14:tracePt t="37577" x="4171950" y="2343150"/>
          <p14:tracePt t="37618" x="4171950" y="2336800"/>
          <p14:tracePt t="38104" x="4171950" y="2330450"/>
          <p14:tracePt t="38357" x="4184650" y="2330450"/>
          <p14:tracePt t="38367" x="4197350" y="2330450"/>
          <p14:tracePt t="38377" x="4216400" y="2330450"/>
          <p14:tracePt t="38393" x="4248150" y="2330450"/>
          <p14:tracePt t="38410" x="4305300" y="2330450"/>
          <p14:tracePt t="38427" x="4324350" y="2330450"/>
          <p14:tracePt t="38443" x="4375150" y="2330450"/>
          <p14:tracePt t="38460" x="4432300" y="2336800"/>
          <p14:tracePt t="38477" x="4457700" y="2336800"/>
          <p14:tracePt t="38493" x="4495800" y="2336800"/>
          <p14:tracePt t="38510" x="4521200" y="2336800"/>
          <p14:tracePt t="38527" x="4533900" y="2336800"/>
          <p14:tracePt t="38543" x="4540250" y="2336800"/>
          <p14:tracePt t="38560" x="4546600" y="2336800"/>
          <p14:tracePt t="38580" x="4552950" y="2336800"/>
          <p14:tracePt t="38682" x="4559300" y="2336800"/>
          <p14:tracePt t="47574" x="4565650" y="2336800"/>
          <p14:tracePt t="51402" x="4552950" y="2336800"/>
          <p14:tracePt t="51412" x="4483100" y="2324100"/>
          <p14:tracePt t="51422" x="4343400" y="2273300"/>
          <p14:tracePt t="51434" x="4051300" y="2159000"/>
          <p14:tracePt t="51452" x="3454400" y="1898650"/>
          <p14:tracePt t="51468" x="3162300" y="1752600"/>
          <p14:tracePt t="51484" x="2609850" y="1397000"/>
          <p14:tracePt t="51501" x="2362200" y="1200150"/>
          <p14:tracePt t="51518" x="1955800" y="844550"/>
          <p14:tracePt t="51534" x="1657350" y="520700"/>
          <p14:tracePt t="51551" x="1555750" y="387350"/>
          <p14:tracePt t="51568" x="1441450" y="228600"/>
          <p14:tracePt t="51584" x="1377950" y="120650"/>
          <p14:tracePt t="51601" x="1365250" y="88900"/>
          <p14:tracePt t="51617" x="1339850" y="50800"/>
          <p14:tracePt t="51858" x="1333500" y="50800"/>
          <p14:tracePt t="51868" x="1327150" y="50800"/>
          <p14:tracePt t="51887" x="1320800" y="50800"/>
          <p14:tracePt t="51898" x="1314450" y="44450"/>
          <p14:tracePt t="51939" x="1308100" y="44450"/>
          <p14:tracePt t="52767" x="1250950" y="952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7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41"/>
    </mc:Choice>
    <mc:Fallback>
      <p:transition spd="slow" advTm="170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125" x="730250" y="5270500"/>
          <p14:tracePt t="5430" x="730250" y="5257800"/>
          <p14:tracePt t="5440" x="730250" y="5213350"/>
          <p14:tracePt t="5450" x="749300" y="5080000"/>
          <p14:tracePt t="5463" x="781050" y="4768850"/>
          <p14:tracePt t="5481" x="857250" y="3835400"/>
          <p14:tracePt t="5496" x="908050" y="3352800"/>
          <p14:tracePt t="5513" x="1003300" y="2438400"/>
          <p14:tracePt t="5530" x="1060450" y="2076450"/>
          <p14:tracePt t="5546" x="1143000" y="1517650"/>
          <p14:tracePt t="5563" x="1206500" y="1181100"/>
          <p14:tracePt t="5582" x="1244600" y="1009650"/>
          <p14:tracePt t="5596" x="1257300" y="952500"/>
          <p14:tracePt t="5613" x="1270000" y="901700"/>
          <p14:tracePt t="5630" x="1276350" y="895350"/>
          <p14:tracePt t="5646" x="1282700" y="869950"/>
          <p14:tracePt t="5927" x="1282700" y="857250"/>
          <p14:tracePt t="5937" x="1282700" y="838200"/>
          <p14:tracePt t="5947" x="1289050" y="806450"/>
          <p14:tracePt t="5963" x="1289050" y="774700"/>
          <p14:tracePt t="5979" x="1308100" y="666750"/>
          <p14:tracePt t="5997" x="1320800" y="596900"/>
          <p14:tracePt t="6013" x="1320800" y="571500"/>
          <p14:tracePt t="6029" x="1327150" y="546100"/>
          <p14:tracePt t="6046" x="1327150" y="533400"/>
          <p14:tracePt t="6063" x="1327150" y="520700"/>
          <p14:tracePt t="6079" x="1327150" y="508000"/>
          <p14:tracePt t="6113" x="1327150" y="501650"/>
          <p14:tracePt t="6211" x="1320800" y="501650"/>
          <p14:tracePt t="6221" x="1314450" y="501650"/>
          <p14:tracePt t="6231" x="1308100" y="501650"/>
          <p14:tracePt t="6246" x="1301750" y="501650"/>
          <p14:tracePt t="6263" x="1295400" y="501650"/>
          <p14:tracePt t="6279" x="1289050" y="501650"/>
          <p14:tracePt t="6296" x="1282700" y="501650"/>
          <p14:tracePt t="6322" x="1276350" y="501650"/>
          <p14:tracePt t="6343" x="1270000" y="501650"/>
          <p14:tracePt t="6363" x="1263650" y="501650"/>
          <p14:tracePt t="6403" x="1257300" y="508000"/>
          <p14:tracePt t="6424" x="1250950" y="514350"/>
          <p14:tracePt t="6444" x="1250950" y="520700"/>
          <p14:tracePt t="6464" x="1244600" y="520700"/>
          <p14:tracePt t="6474" x="1244600" y="527050"/>
          <p14:tracePt t="6495" x="1238250" y="533400"/>
          <p14:tracePt t="6545" x="1238250" y="539750"/>
          <p14:tracePt t="6576" x="1238250" y="546100"/>
          <p14:tracePt t="6585" x="1238250" y="552450"/>
          <p14:tracePt t="6616" x="1238250" y="558800"/>
          <p14:tracePt t="6626" x="1238250" y="565150"/>
          <p14:tracePt t="6667" x="1238250" y="571500"/>
          <p14:tracePt t="6678" x="1244600" y="571500"/>
          <p14:tracePt t="6687" x="1244600" y="577850"/>
          <p14:tracePt t="6697" x="1250950" y="577850"/>
          <p14:tracePt t="6712" x="1257300" y="584200"/>
          <p14:tracePt t="6729" x="1276350" y="596900"/>
          <p14:tracePt t="6746" x="1295400" y="609600"/>
          <p14:tracePt t="6762" x="1308100" y="615950"/>
          <p14:tracePt t="6779" x="1327150" y="622300"/>
          <p14:tracePt t="6812" x="1339850" y="628650"/>
          <p14:tracePt t="6829" x="1358900" y="628650"/>
          <p14:tracePt t="6862" x="1377950" y="628650"/>
          <p14:tracePt t="6879" x="1403350" y="628650"/>
          <p14:tracePt t="6895" x="1409700" y="628650"/>
          <p14:tracePt t="6912" x="1441450" y="628650"/>
          <p14:tracePt t="6929" x="1466850" y="628650"/>
          <p14:tracePt t="6945" x="1473200" y="628650"/>
          <p14:tracePt t="6962" x="1498600" y="628650"/>
          <p14:tracePt t="6979" x="1504950" y="628650"/>
          <p14:tracePt t="6995" x="1530350" y="635000"/>
          <p14:tracePt t="7012" x="1555750" y="635000"/>
          <p14:tracePt t="7029" x="1562100" y="635000"/>
          <p14:tracePt t="7045" x="1593850" y="635000"/>
          <p14:tracePt t="7062" x="1619250" y="635000"/>
          <p14:tracePt t="7079" x="1638300" y="641350"/>
          <p14:tracePt t="7082" x="1651000" y="641350"/>
          <p14:tracePt t="7095" x="1676400" y="641350"/>
          <p14:tracePt t="7112" x="1727200" y="641350"/>
          <p14:tracePt t="7129" x="1746250" y="641350"/>
          <p14:tracePt t="7145" x="1797050" y="641350"/>
          <p14:tracePt t="7162" x="1835150" y="641350"/>
          <p14:tracePt t="7178" x="1854200" y="641350"/>
          <p14:tracePt t="7195" x="1892300" y="641350"/>
          <p14:tracePt t="7212" x="1911350" y="641350"/>
          <p14:tracePt t="7229" x="1949450" y="641350"/>
          <p14:tracePt t="7246" x="2000250" y="641350"/>
          <p14:tracePt t="7262" x="2019300" y="641350"/>
          <p14:tracePt t="7279" x="2057400" y="641350"/>
          <p14:tracePt t="7295" x="2095500" y="641350"/>
          <p14:tracePt t="7312" x="2114550" y="641350"/>
          <p14:tracePt t="7328" x="2139950" y="641350"/>
          <p14:tracePt t="7345" x="2165350" y="641350"/>
          <p14:tracePt t="7362" x="2171700" y="641350"/>
          <p14:tracePt t="7378" x="2190750" y="635000"/>
          <p14:tracePt t="7395" x="2197100" y="628650"/>
          <p14:tracePt t="7412" x="2209800" y="622300"/>
          <p14:tracePt t="7447" x="2209800" y="615950"/>
          <p14:tracePt t="7462" x="2216150" y="603250"/>
          <p14:tracePt t="7478" x="2228850" y="590550"/>
          <p14:tracePt t="7495" x="2228850" y="577850"/>
          <p14:tracePt t="7512" x="2235200" y="552450"/>
          <p14:tracePt t="7528" x="2235200" y="520700"/>
          <p14:tracePt t="7545" x="2235200" y="501650"/>
          <p14:tracePt t="7562" x="2235200" y="469900"/>
          <p14:tracePt t="7578" x="2228850" y="450850"/>
          <p14:tracePt t="7582" x="2222500" y="438150"/>
          <p14:tracePt t="7595" x="2209800" y="419100"/>
          <p14:tracePt t="7612" x="2152650" y="381000"/>
          <p14:tracePt t="7629" x="2063750" y="336550"/>
          <p14:tracePt t="7645" x="2012950" y="311150"/>
          <p14:tracePt t="7662" x="1905000" y="273050"/>
          <p14:tracePt t="7678" x="1835150" y="254000"/>
          <p14:tracePt t="7695" x="1714500" y="228600"/>
          <p14:tracePt t="7711" x="1593850" y="215900"/>
          <p14:tracePt t="7728" x="1543050" y="215900"/>
          <p14:tracePt t="7745" x="1435100" y="215900"/>
          <p14:tracePt t="7761" x="1352550" y="215900"/>
          <p14:tracePt t="7778" x="1308100" y="215900"/>
          <p14:tracePt t="7795" x="1225550" y="234950"/>
          <p14:tracePt t="7914" x="914400" y="342900"/>
          <p14:tracePt t="7924" x="901700" y="355600"/>
          <p14:tracePt t="7934" x="889000" y="355600"/>
          <p14:tracePt t="7945" x="882650" y="361950"/>
          <p14:tracePt t="7961" x="869950" y="368300"/>
          <p14:tracePt t="7978" x="844550" y="393700"/>
          <p14:tracePt t="7995" x="831850" y="406400"/>
          <p14:tracePt t="8011" x="819150" y="419100"/>
          <p14:tracePt t="8028" x="800100" y="444500"/>
          <p14:tracePt t="8045" x="793750" y="476250"/>
          <p14:tracePt t="8061" x="793750" y="495300"/>
          <p14:tracePt t="8078" x="793750" y="527050"/>
          <p14:tracePt t="8095" x="800100" y="552450"/>
          <p14:tracePt t="8111" x="838200" y="603250"/>
          <p14:tracePt t="8128" x="882650" y="654050"/>
          <p14:tracePt t="8144" x="920750" y="685800"/>
          <p14:tracePt t="8161" x="1028700" y="749300"/>
          <p14:tracePt t="8178" x="1149350" y="800100"/>
          <p14:tracePt t="8195" x="1193800" y="806450"/>
          <p14:tracePt t="8211" x="1276350" y="819150"/>
          <p14:tracePt t="8228" x="1320800" y="825500"/>
          <p14:tracePt t="8244" x="1346200" y="825500"/>
          <p14:tracePt t="8261" x="1397000" y="831850"/>
          <p14:tracePt t="8278" x="1441450" y="831850"/>
          <p14:tracePt t="8294" x="1466850" y="831850"/>
          <p14:tracePt t="8311" x="1511300" y="831850"/>
          <p14:tracePt t="8328" x="1543050" y="831850"/>
          <p14:tracePt t="8344" x="1593850" y="831850"/>
          <p14:tracePt t="8361" x="1638300" y="831850"/>
          <p14:tracePt t="8378" x="1663700" y="831850"/>
          <p14:tracePt t="8394" x="1708150" y="825500"/>
          <p14:tracePt t="8411" x="1739900" y="819150"/>
          <p14:tracePt t="8428" x="1758950" y="819150"/>
          <p14:tracePt t="8444" x="1771650" y="812800"/>
          <p14:tracePt t="8461" x="1784350" y="812800"/>
          <p14:tracePt t="9049" x="1771650" y="812800"/>
          <p14:tracePt t="9059" x="1746250" y="812800"/>
          <p14:tracePt t="9069" x="1714500" y="812800"/>
          <p14:tracePt t="9079" x="1670050" y="812800"/>
          <p14:tracePt t="9094" x="1612900" y="831850"/>
          <p14:tracePt t="9110" x="1485900" y="857250"/>
          <p14:tracePt t="9127" x="1422400" y="863600"/>
          <p14:tracePt t="9144" x="1320800" y="895350"/>
          <p14:tracePt t="9160" x="1250950" y="914400"/>
          <p14:tracePt t="9177" x="1212850" y="927100"/>
          <p14:tracePt t="9194" x="1168400" y="939800"/>
          <p14:tracePt t="9210" x="1136650" y="958850"/>
          <p14:tracePt t="9227" x="1123950" y="965200"/>
          <p14:tracePt t="9244" x="1111250" y="971550"/>
          <p14:tracePt t="9261" x="1104900" y="977900"/>
          <p14:tracePt t="9277" x="1098550" y="984250"/>
          <p14:tracePt t="9294" x="1092200" y="990600"/>
          <p14:tracePt t="9311" x="1079500" y="990600"/>
          <p14:tracePt t="9327" x="1073150" y="996950"/>
          <p14:tracePt t="9344" x="1047750" y="1022350"/>
          <p14:tracePt t="9360" x="1035050" y="1028700"/>
          <p14:tracePt t="9377" x="990600" y="1060450"/>
          <p14:tracePt t="9394" x="952500" y="1085850"/>
          <p14:tracePt t="9410" x="939800" y="1098550"/>
          <p14:tracePt t="9427" x="914400" y="1111250"/>
          <p14:tracePt t="9443" x="901700" y="1123950"/>
          <p14:tracePt t="9460" x="895350" y="1130300"/>
          <p14:tracePt t="9494" x="889000" y="1130300"/>
          <p14:tracePt t="14628" x="889000" y="1123950"/>
          <p14:tracePt t="14639" x="889000" y="1117600"/>
          <p14:tracePt t="14649" x="889000" y="1098550"/>
          <p14:tracePt t="14659" x="889000" y="1079500"/>
          <p14:tracePt t="14673" x="889000" y="1060450"/>
          <p14:tracePt t="14689" x="889000" y="1003300"/>
          <p14:tracePt t="14706" x="889000" y="977900"/>
          <p14:tracePt t="14723" x="889000" y="927100"/>
          <p14:tracePt t="14740" x="889000" y="889000"/>
          <p14:tracePt t="14756" x="889000" y="869950"/>
          <p14:tracePt t="14773" x="901700" y="838200"/>
          <p14:tracePt t="14789" x="920750" y="787400"/>
          <p14:tracePt t="14806" x="927100" y="762000"/>
          <p14:tracePt t="14823" x="946150" y="723900"/>
          <p14:tracePt t="14840" x="952500" y="711200"/>
          <p14:tracePt t="14857" x="952500" y="704850"/>
          <p14:tracePt t="14874" x="958850" y="698500"/>
          <p14:tracePt t="14953" x="958850" y="704850"/>
          <p14:tracePt t="14962" x="958850" y="711200"/>
          <p14:tracePt t="14972" x="958850" y="723900"/>
          <p14:tracePt t="14983" x="952500" y="736600"/>
          <p14:tracePt t="14993" x="939800" y="762000"/>
          <p14:tracePt t="15006" x="927100" y="787400"/>
          <p14:tracePt t="15023" x="882650" y="901700"/>
          <p14:tracePt t="15039" x="857250" y="965200"/>
          <p14:tracePt t="15056" x="806450" y="1117600"/>
          <p14:tracePt t="15074" x="755650" y="1270000"/>
          <p14:tracePt t="15090" x="742950" y="1339850"/>
          <p14:tracePt t="15107" x="717550" y="1441450"/>
          <p14:tracePt t="15123" x="717550" y="1492250"/>
          <p14:tracePt t="15140" x="711200" y="1612900"/>
          <p14:tracePt t="15156" x="711200" y="1758950"/>
          <p14:tracePt t="15173" x="711200" y="1835150"/>
          <p14:tracePt t="15189" x="711200" y="1962150"/>
          <p14:tracePt t="15206" x="730250" y="2101850"/>
          <p14:tracePt t="15223" x="736600" y="2165350"/>
          <p14:tracePt t="15240" x="762000" y="2286000"/>
          <p14:tracePt t="15256" x="793750" y="2400300"/>
          <p14:tracePt t="15273" x="800100" y="2451100"/>
          <p14:tracePt t="15289" x="831850" y="2552700"/>
          <p14:tracePt t="15306" x="844550" y="2597150"/>
          <p14:tracePt t="15323" x="876300" y="2679700"/>
          <p14:tracePt t="15339" x="901700" y="2743200"/>
          <p14:tracePt t="15357" x="914400" y="2768600"/>
          <p14:tracePt t="15373" x="933450" y="2800350"/>
          <p14:tracePt t="15389" x="952500" y="2825750"/>
          <p14:tracePt t="15406" x="965200" y="2838450"/>
          <p14:tracePt t="15422" x="977900" y="2857500"/>
          <p14:tracePt t="15439" x="996950" y="2876550"/>
          <p14:tracePt t="15456" x="996950" y="2882900"/>
          <p14:tracePt t="15472" x="1003300" y="2889250"/>
          <p14:tracePt t="15489" x="1009650" y="2889250"/>
          <p14:tracePt t="15754" x="1009650" y="2863850"/>
          <p14:tracePt t="15764" x="1009650" y="2838450"/>
          <p14:tracePt t="15774" x="1009650" y="2813050"/>
          <p14:tracePt t="15789" x="1009650" y="2781300"/>
          <p14:tracePt t="15806" x="1003300" y="2743200"/>
          <p14:tracePt t="15822" x="996950" y="2717800"/>
          <p14:tracePt t="15839" x="990600" y="2647950"/>
          <p14:tracePt t="15856" x="990600" y="2552700"/>
          <p14:tracePt t="15872" x="990600" y="2489200"/>
          <p14:tracePt t="15889" x="990600" y="2362200"/>
          <p14:tracePt t="15906" x="990600" y="2266950"/>
          <p14:tracePt t="15922" x="990600" y="2241550"/>
          <p14:tracePt t="15939" x="990600" y="2184400"/>
          <p14:tracePt t="15955" x="996950" y="2101850"/>
          <p14:tracePt t="15972" x="1009650" y="2057400"/>
          <p14:tracePt t="15989" x="1041400" y="1974850"/>
          <p14:tracePt t="16006" x="1073150" y="1898650"/>
          <p14:tracePt t="16022" x="1079500" y="1885950"/>
          <p14:tracePt t="16039" x="1092200" y="1841500"/>
          <p14:tracePt t="16056" x="1104900" y="1822450"/>
          <p14:tracePt t="16072" x="1130300" y="1771650"/>
          <p14:tracePt t="16089" x="1168400" y="1720850"/>
          <p14:tracePt t="16106" x="1181100" y="1701800"/>
          <p14:tracePt t="16109" x="1181100" y="1689100"/>
          <p14:tracePt t="16122" x="1193800" y="1682750"/>
          <p14:tracePt t="16139" x="1200150" y="1676400"/>
          <p14:tracePt t="16260" x="1200150" y="1689100"/>
          <p14:tracePt t="16270" x="1193800" y="1701800"/>
          <p14:tracePt t="16281" x="1187450" y="1714500"/>
          <p14:tracePt t="16290" x="1181100" y="1727200"/>
          <p14:tracePt t="16305" x="1168400" y="1752600"/>
          <p14:tracePt t="16322" x="1130300" y="1816100"/>
          <p14:tracePt t="16339" x="1104900" y="1854200"/>
          <p14:tracePt t="16355" x="1041400" y="1981200"/>
          <p14:tracePt t="16372" x="965200" y="2120900"/>
          <p14:tracePt t="16389" x="939800" y="2178050"/>
          <p14:tracePt t="16405" x="882650" y="2292350"/>
          <p14:tracePt t="16422" x="838200" y="2387600"/>
          <p14:tracePt t="16439" x="825500" y="2413000"/>
          <p14:tracePt t="16455" x="800100" y="2476500"/>
          <p14:tracePt t="16472" x="787400" y="2508250"/>
          <p14:tracePt t="16489" x="774700" y="2590800"/>
          <p14:tracePt t="16505" x="755650" y="2698750"/>
          <p14:tracePt t="16522" x="749300" y="2774950"/>
          <p14:tracePt t="16539" x="749300" y="2870200"/>
          <p14:tracePt t="16555" x="749300" y="2927350"/>
          <p14:tracePt t="16572" x="749300" y="2946400"/>
          <p14:tracePt t="16588" x="749300" y="2971800"/>
          <p14:tracePt t="16605" x="749300" y="2990850"/>
          <p14:tracePt t="16622" x="749300" y="3009900"/>
          <p14:tracePt t="16639" x="755650" y="3041650"/>
          <p14:tracePt t="16655" x="774700" y="3079750"/>
          <p14:tracePt t="16672" x="774700" y="3092450"/>
          <p14:tracePt t="16688" x="787400" y="3117850"/>
          <p14:tracePt t="16705" x="800100" y="3130550"/>
          <p14:tracePt t="16722" x="806450" y="3143250"/>
          <p14:tracePt t="16738" x="812800" y="3155950"/>
          <p14:tracePt t="16772" x="825500" y="3168650"/>
          <p14:tracePt t="16929" x="825500" y="3162300"/>
          <p14:tracePt t="16940" x="831850" y="3143250"/>
          <p14:tracePt t="16950" x="831850" y="3124200"/>
          <p14:tracePt t="16960" x="831850" y="3098800"/>
          <p14:tracePt t="16972" x="831850" y="3067050"/>
          <p14:tracePt t="16988" x="831850" y="3041650"/>
          <p14:tracePt t="17005" x="831850" y="2978150"/>
          <p14:tracePt t="17022" x="831850" y="2889250"/>
          <p14:tracePt t="17038" x="831850" y="2857500"/>
          <p14:tracePt t="17055" x="831850" y="2794000"/>
          <p14:tracePt t="17071" x="831850" y="2730500"/>
          <p14:tracePt t="17088" x="831850" y="2692400"/>
          <p14:tracePt t="17105" x="838200" y="2635250"/>
          <p14:tracePt t="17121" x="844550" y="2571750"/>
          <p14:tracePt t="17138" x="844550" y="2546350"/>
          <p14:tracePt t="17155" x="857250" y="2489200"/>
          <p14:tracePt t="17172" x="869950" y="2438400"/>
          <p14:tracePt t="17188" x="876300" y="2425700"/>
          <p14:tracePt t="17205" x="882650" y="2387600"/>
          <p14:tracePt t="17222" x="889000" y="2374900"/>
          <p14:tracePt t="17238" x="901700" y="2349500"/>
          <p14:tracePt t="17255" x="908050" y="2336800"/>
          <p14:tracePt t="17271" x="908050" y="2330450"/>
          <p14:tracePt t="17288" x="914400" y="2324100"/>
          <p14:tracePt t="17487" x="914400" y="2330450"/>
          <p14:tracePt t="17507" x="914400" y="2349500"/>
          <p14:tracePt t="17517" x="908050" y="2368550"/>
          <p14:tracePt t="17527" x="895350" y="2381250"/>
          <p14:tracePt t="17538" x="895350" y="2406650"/>
          <p14:tracePt t="17554" x="876300" y="2444750"/>
          <p14:tracePt t="17571" x="850900" y="2514600"/>
          <p14:tracePt t="17588" x="812800" y="2609850"/>
          <p14:tracePt t="17604" x="800100" y="2660650"/>
          <p14:tracePt t="17608" x="787400" y="2711450"/>
          <p14:tracePt t="17621" x="781050" y="2755900"/>
          <p14:tracePt t="17638" x="762000" y="2800350"/>
          <p14:tracePt t="17654" x="755650" y="2889250"/>
          <p14:tracePt t="17671" x="755650" y="2971800"/>
          <p14:tracePt t="17689" x="755650" y="3067050"/>
          <p14:tracePt t="17704" x="755650" y="3105150"/>
          <p14:tracePt t="17721" x="755650" y="3155950"/>
          <p14:tracePt t="17738" x="762000" y="3194050"/>
          <p14:tracePt t="17755" x="787400" y="3251200"/>
          <p14:tracePt t="17771" x="806450" y="3314700"/>
          <p14:tracePt t="17788" x="819150" y="3346450"/>
          <p14:tracePt t="17804" x="844550" y="3409950"/>
          <p14:tracePt t="17821" x="863600" y="3454400"/>
          <p14:tracePt t="17838" x="869950" y="3473450"/>
          <p14:tracePt t="17854" x="882650" y="3486150"/>
          <p14:tracePt t="22605" x="889000" y="3486150"/>
          <p14:tracePt t="22667" x="889000" y="3479800"/>
          <p14:tracePt t="22677" x="889000" y="3467100"/>
          <p14:tracePt t="22687" x="889000" y="3460750"/>
          <p14:tracePt t="22701" x="889000" y="3448050"/>
          <p14:tracePt t="22717" x="889000" y="3429000"/>
          <p14:tracePt t="22734" x="889000" y="3422650"/>
          <p14:tracePt t="22751" x="889000" y="3403600"/>
          <p14:tracePt t="22769" x="889000" y="3384550"/>
          <p14:tracePt t="22784" x="889000" y="3371850"/>
          <p14:tracePt t="22801" x="889000" y="3346450"/>
          <p14:tracePt t="22817" x="889000" y="3327400"/>
          <p14:tracePt t="22834" x="889000" y="3321050"/>
          <p14:tracePt t="22851" x="889000" y="3308350"/>
          <p14:tracePt t="22868" x="889000" y="3289300"/>
          <p14:tracePt t="22884" x="889000" y="3276600"/>
          <p14:tracePt t="22901" x="889000" y="3251200"/>
          <p14:tracePt t="22919" x="889000" y="3225800"/>
          <p14:tracePt t="22934" x="889000" y="3213100"/>
          <p14:tracePt t="22950" x="889000" y="3200400"/>
          <p14:tracePt t="22967" x="889000" y="3181350"/>
          <p14:tracePt t="22984" x="889000" y="3162300"/>
          <p14:tracePt t="23001" x="895350" y="3130550"/>
          <p14:tracePt t="23017" x="895350" y="3111500"/>
          <p14:tracePt t="23034" x="895350" y="3092450"/>
          <p14:tracePt t="23050" x="901700" y="3079750"/>
          <p14:tracePt t="23091" x="901700" y="3073400"/>
          <p14:tracePt t="23122" x="901700" y="3067050"/>
          <p14:tracePt t="23325" x="901700" y="3073400"/>
          <p14:tracePt t="23345" x="901700" y="3079750"/>
          <p14:tracePt t="23355" x="901700" y="3092450"/>
          <p14:tracePt t="23365" x="901700" y="3098800"/>
          <p14:tracePt t="23377" x="901700" y="3111500"/>
          <p14:tracePt t="23386" x="901700" y="3130550"/>
          <p14:tracePt t="23400" x="901700" y="3143250"/>
          <p14:tracePt t="23417" x="901700" y="3181350"/>
          <p14:tracePt t="23434" x="901700" y="3200400"/>
          <p14:tracePt t="23450" x="901700" y="3270250"/>
          <p14:tracePt t="23467" x="901700" y="3333750"/>
          <p14:tracePt t="23484" x="901700" y="3365500"/>
          <p14:tracePt t="23501" x="901700" y="3403600"/>
          <p14:tracePt t="23517" x="901700" y="3448050"/>
          <p14:tracePt t="23534" x="901700" y="3473450"/>
          <p14:tracePt t="23550" x="901700" y="3536950"/>
          <p14:tracePt t="23567" x="901700" y="3613150"/>
          <p14:tracePt t="23583" x="901700" y="3632200"/>
          <p14:tracePt t="23600" x="901700" y="3670300"/>
          <p14:tracePt t="23618" x="901700" y="3676650"/>
          <p14:tracePt t="24511" x="901700" y="3683000"/>
          <p14:tracePt t="24531" x="901700" y="3689350"/>
          <p14:tracePt t="24541" x="901700" y="3695700"/>
          <p14:tracePt t="24551" x="901700" y="3708400"/>
          <p14:tracePt t="24571" x="901700" y="3721100"/>
          <p14:tracePt t="24583" x="901700" y="3727450"/>
          <p14:tracePt t="24599" x="901700" y="3733800"/>
          <p14:tracePt t="24616" x="901700" y="3746500"/>
          <p14:tracePt t="24633" x="901700" y="3765550"/>
          <p14:tracePt t="24649" x="901700" y="3771900"/>
          <p14:tracePt t="24666" x="901700" y="3790950"/>
          <p14:tracePt t="24683" x="901700" y="3810000"/>
          <p14:tracePt t="24716" x="901700" y="3829050"/>
          <p14:tracePt t="24733" x="901700" y="3835400"/>
          <p14:tracePt t="24749" x="901700" y="3848100"/>
          <p14:tracePt t="24766" x="901700" y="3867150"/>
          <p14:tracePt t="24783" x="901700" y="3879850"/>
          <p14:tracePt t="24799" x="901700" y="3905250"/>
          <p14:tracePt t="24816" x="901700" y="3917950"/>
          <p14:tracePt t="24833" x="901700" y="3924300"/>
          <p14:tracePt t="24866" x="901700" y="3930650"/>
          <p14:tracePt t="24936" x="901700" y="3937000"/>
          <p14:tracePt t="25514" x="901700" y="3930650"/>
          <p14:tracePt t="25534" x="901700" y="3924300"/>
          <p14:tracePt t="25544" x="901700" y="3917950"/>
          <p14:tracePt t="25554" x="901700" y="3911600"/>
          <p14:tracePt t="25575" x="901700" y="3892550"/>
          <p14:tracePt t="25584" x="901700" y="3873500"/>
          <p14:tracePt t="25599" x="901700" y="3841750"/>
          <p14:tracePt t="25615" x="901700" y="3765550"/>
          <p14:tracePt t="25632" x="901700" y="3721100"/>
          <p14:tracePt t="25649" x="908050" y="3651250"/>
          <p14:tracePt t="25665" x="914400" y="3587750"/>
          <p14:tracePt t="25682" x="920750" y="3530600"/>
          <p14:tracePt t="25699" x="946150" y="3390900"/>
          <p14:tracePt t="25716" x="984250" y="3295650"/>
          <p14:tracePt t="25732" x="1041400" y="3130550"/>
          <p14:tracePt t="25749" x="1079500" y="3035300"/>
          <p14:tracePt t="25766" x="1092200" y="3003550"/>
          <p14:tracePt t="25782" x="1098550" y="2997200"/>
          <p14:tracePt t="25799" x="1098550" y="2990850"/>
          <p14:tracePt t="25960" x="1098550" y="2997200"/>
          <p14:tracePt t="25970" x="1092200" y="3003550"/>
          <p14:tracePt t="25980" x="1085850" y="3009900"/>
          <p14:tracePt t="25990" x="1085850" y="3016250"/>
          <p14:tracePt t="26000" x="1079500" y="3028950"/>
          <p14:tracePt t="26015" x="1073150" y="3054350"/>
          <p14:tracePt t="26032" x="1035050" y="3149600"/>
          <p14:tracePt t="26048" x="1009650" y="3213100"/>
          <p14:tracePt t="26065" x="946150" y="3365500"/>
          <p14:tracePt t="26082" x="895350" y="3543300"/>
          <p14:tracePt t="26098" x="882650" y="3625850"/>
          <p14:tracePt t="26115" x="844550" y="3778250"/>
          <p14:tracePt t="26132" x="812800" y="3911600"/>
          <p14:tracePt t="26148" x="806450" y="3975100"/>
          <p14:tracePt t="26165" x="793750" y="4102100"/>
          <p14:tracePt t="26182" x="793750" y="4197350"/>
          <p14:tracePt t="26198" x="793750" y="4235450"/>
          <p14:tracePt t="26215" x="793750" y="4279900"/>
          <p14:tracePt t="26232" x="793750" y="4337050"/>
          <p14:tracePt t="26248" x="800100" y="4368800"/>
          <p14:tracePt t="26265" x="825500" y="4438650"/>
          <p14:tracePt t="26282" x="838200" y="4470400"/>
          <p14:tracePt t="26298" x="850900" y="4502150"/>
          <p14:tracePt t="26315" x="857250" y="4514850"/>
          <p14:tracePt t="26331" x="857250" y="4521200"/>
          <p14:tracePt t="26348" x="863600" y="4527550"/>
          <p14:tracePt t="26578" x="863600" y="4521200"/>
          <p14:tracePt t="26588" x="869950" y="4514850"/>
          <p14:tracePt t="26598" x="869950" y="4502150"/>
          <p14:tracePt t="26615" x="869950" y="4483100"/>
          <p14:tracePt t="26631" x="869950" y="4438650"/>
          <p14:tracePt t="26648" x="869950" y="4381500"/>
          <p14:tracePt t="26665" x="869950" y="4368800"/>
          <p14:tracePt t="26681" x="869950" y="4330700"/>
          <p14:tracePt t="26699" x="869950" y="4305300"/>
          <p14:tracePt t="26715" x="869950" y="4286250"/>
          <p14:tracePt t="26731" x="869950" y="4248150"/>
          <p14:tracePt t="26748" x="869950" y="4229100"/>
          <p14:tracePt t="26765" x="869950" y="4191000"/>
          <p14:tracePt t="26781" x="869950" y="4146550"/>
          <p14:tracePt t="26798" x="869950" y="4133850"/>
          <p14:tracePt t="26815" x="869950" y="4089400"/>
          <p14:tracePt t="26831" x="869950" y="4044950"/>
          <p14:tracePt t="26848" x="869950" y="4019550"/>
          <p14:tracePt t="26864" x="869950" y="3962400"/>
          <p14:tracePt t="26881" x="876300" y="3930650"/>
          <p14:tracePt t="26898" x="876300" y="3911600"/>
          <p14:tracePt t="26914" x="876300" y="3886200"/>
          <p14:tracePt t="26932" x="882650" y="3867150"/>
          <p14:tracePt t="26948" x="882650" y="3848100"/>
          <p14:tracePt t="26965" x="889000" y="3829050"/>
          <p14:tracePt t="26982" x="889000" y="3803650"/>
          <p14:tracePt t="27014" x="895350" y="3778250"/>
          <p14:tracePt t="27031" x="895350" y="3771900"/>
          <p14:tracePt t="27048" x="901700" y="3759200"/>
          <p14:tracePt t="27064" x="908050" y="3752850"/>
          <p14:tracePt t="27081" x="908050" y="3746500"/>
          <p14:tracePt t="27297" x="901700" y="3752850"/>
          <p14:tracePt t="27318" x="901700" y="3759200"/>
          <p14:tracePt t="27328" x="901700" y="3765550"/>
          <p14:tracePt t="27338" x="895350" y="3771900"/>
          <p14:tracePt t="27358" x="889000" y="3784600"/>
          <p14:tracePt t="27368" x="882650" y="3797300"/>
          <p14:tracePt t="27381" x="876300" y="3810000"/>
          <p14:tracePt t="27398" x="869950" y="3835400"/>
          <p14:tracePt t="27414" x="844550" y="3898900"/>
          <p14:tracePt t="27432" x="825500" y="3981450"/>
          <p14:tracePt t="27447" x="819150" y="4000500"/>
          <p14:tracePt t="27464" x="806450" y="4051300"/>
          <p14:tracePt t="27481" x="793750" y="4089400"/>
          <p14:tracePt t="27497" x="793750" y="4102100"/>
          <p14:tracePt t="27514" x="787400" y="4152900"/>
          <p14:tracePt t="27531" x="781050" y="4248150"/>
          <p14:tracePt t="27547" x="768350" y="4311650"/>
          <p14:tracePt t="27564" x="768350" y="4451350"/>
          <p14:tracePt t="27581" x="768350" y="4527550"/>
          <p14:tracePt t="27597" x="768350" y="4546600"/>
          <p14:tracePt t="27614" x="768350" y="4572000"/>
          <p14:tracePt t="27631" x="768350" y="4578350"/>
          <p14:tracePt t="27647" x="768350" y="4591050"/>
          <p14:tracePt t="27652" x="768350" y="4597400"/>
          <p14:tracePt t="27664" x="768350" y="4610100"/>
          <p14:tracePt t="27681" x="774700" y="4616450"/>
          <p14:tracePt t="27697" x="787400" y="4641850"/>
          <p14:tracePt t="27714" x="793750" y="4660900"/>
          <p14:tracePt t="27731" x="800100" y="4673600"/>
          <p14:tracePt t="27747" x="812800" y="4686300"/>
          <p14:tracePt t="27764" x="819150" y="4699000"/>
          <p14:tracePt t="27797" x="825500" y="4711700"/>
          <p14:tracePt t="27814" x="831850" y="4711700"/>
          <p14:tracePt t="28149" x="831850" y="4699000"/>
          <p14:tracePt t="28158" x="831850" y="4679950"/>
          <p14:tracePt t="28169" x="831850" y="4648200"/>
          <p14:tracePt t="28180" x="812800" y="4578350"/>
          <p14:tracePt t="28197" x="793750" y="4514850"/>
          <p14:tracePt t="28214" x="762000" y="4330700"/>
          <p14:tracePt t="28230" x="717550" y="4140200"/>
          <p14:tracePt t="28247" x="698500" y="4032250"/>
          <p14:tracePt t="28263" x="660400" y="3771900"/>
          <p14:tracePt t="28280" x="641350" y="3454400"/>
          <p14:tracePt t="28297" x="628650" y="3340100"/>
          <p14:tracePt t="28313" x="628650" y="3168650"/>
          <p14:tracePt t="28330" x="628650" y="3105150"/>
          <p14:tracePt t="28347" x="628650" y="3009900"/>
          <p14:tracePt t="28363" x="628650" y="2901950"/>
          <p14:tracePt t="28380" x="635000" y="2838450"/>
          <p14:tracePt t="28397" x="660400" y="2679700"/>
          <p14:tracePt t="28413" x="673100" y="2559050"/>
          <p14:tracePt t="28430" x="679450" y="2501900"/>
          <p14:tracePt t="28448" x="704850" y="2406650"/>
          <p14:tracePt t="28463" x="736600" y="2279650"/>
          <p14:tracePt t="28480" x="755650" y="2203450"/>
          <p14:tracePt t="28497" x="774700" y="2108200"/>
          <p14:tracePt t="28513" x="787400" y="2051050"/>
          <p14:tracePt t="28530" x="793750" y="2044700"/>
          <p14:tracePt t="28547" x="793750" y="2032000"/>
          <p14:tracePt t="28564" x="800100" y="2025650"/>
          <p14:tracePt t="28580" x="806450" y="2012950"/>
          <p14:tracePt t="28597" x="825500" y="1981200"/>
          <p14:tracePt t="28614" x="838200" y="1949450"/>
          <p14:tracePt t="28630" x="844550" y="1936750"/>
          <p14:tracePt t="28647" x="857250" y="1911350"/>
          <p14:tracePt t="28680" x="863600" y="1905000"/>
          <p14:tracePt t="29274" x="863600" y="1898650"/>
          <p14:tracePt t="29294" x="863600" y="1879600"/>
          <p14:tracePt t="29304" x="869950" y="1847850"/>
          <p14:tracePt t="29314" x="882650" y="1803400"/>
          <p14:tracePt t="29329" x="895350" y="1746250"/>
          <p14:tracePt t="29346" x="920750" y="1619250"/>
          <p14:tracePt t="29363" x="933450" y="1568450"/>
          <p14:tracePt t="29379" x="946150" y="1511300"/>
          <p14:tracePt t="29397" x="952500" y="1479550"/>
          <p14:tracePt t="29413" x="952500" y="1466850"/>
          <p14:tracePt t="29429" x="958850" y="1447800"/>
          <p14:tracePt t="29446" x="958850" y="1435100"/>
          <p14:tracePt t="29463" x="965200" y="1435100"/>
          <p14:tracePt t="29479" x="965200" y="1428750"/>
          <p14:tracePt t="29496" x="965200" y="1422400"/>
          <p14:tracePt t="29513" x="965200" y="1416050"/>
          <p14:tracePt t="29529" x="971550" y="1403350"/>
          <p14:tracePt t="29546" x="971550" y="1397000"/>
          <p14:tracePt t="29563" x="971550" y="1390650"/>
          <p14:tracePt t="29579" x="971550" y="1384300"/>
          <p14:tracePt t="29596" x="971550" y="1377950"/>
          <p14:tracePt t="29613" x="971550" y="1371600"/>
          <p14:tracePt t="29629" x="971550" y="1365250"/>
          <p14:tracePt t="29750" x="977900" y="1365250"/>
          <p14:tracePt t="29760" x="984250" y="1365250"/>
          <p14:tracePt t="29770" x="990600" y="1365250"/>
          <p14:tracePt t="29781" x="1009650" y="1365250"/>
          <p14:tracePt t="29796" x="1035050" y="1371600"/>
          <p14:tracePt t="29812" x="1136650" y="1409700"/>
          <p14:tracePt t="29831" x="1250950" y="1447800"/>
          <p14:tracePt t="29846" x="1314450" y="1473200"/>
          <p14:tracePt t="29862" x="1435100" y="1517650"/>
          <p14:tracePt t="29879" x="1504950" y="1530350"/>
          <p14:tracePt t="29896" x="1619250" y="1574800"/>
          <p14:tracePt t="29912" x="1708150" y="1587500"/>
          <p14:tracePt t="29929" x="1739900" y="1593850"/>
          <p14:tracePt t="29946" x="1797050" y="1600200"/>
          <p14:tracePt t="29962" x="1841500" y="1606550"/>
          <p14:tracePt t="29979" x="1854200" y="1606550"/>
          <p14:tracePt t="29996" x="1898650" y="1606550"/>
          <p14:tracePt t="30013" x="1924050" y="1606550"/>
          <p14:tracePt t="30029" x="1930400" y="1606550"/>
          <p14:tracePt t="30046" x="1943100" y="1606550"/>
          <p14:tracePt t="30062" x="1949450" y="1606550"/>
          <p14:tracePt t="30449" x="1962150" y="1600200"/>
          <p14:tracePt t="30459" x="1987550" y="1587500"/>
          <p14:tracePt t="30469" x="2012950" y="1574800"/>
          <p14:tracePt t="30480" x="2051050" y="1562100"/>
          <p14:tracePt t="30495" x="2101850" y="1549400"/>
          <p14:tracePt t="30512" x="2222500" y="1524000"/>
          <p14:tracePt t="30530" x="2343150" y="1504950"/>
          <p14:tracePt t="30545" x="2406650" y="1504950"/>
          <p14:tracePt t="30562" x="2546350" y="1498600"/>
          <p14:tracePt t="30578" x="2609850" y="1498600"/>
          <p14:tracePt t="30595" x="2717800" y="1498600"/>
          <p14:tracePt t="30612" x="2806700" y="1492250"/>
          <p14:tracePt t="30628" x="2851150" y="1492250"/>
          <p14:tracePt t="30645" x="2908300" y="1485900"/>
          <p14:tracePt t="30662" x="2965450" y="1473200"/>
          <p14:tracePt t="30679" x="2978150" y="1473200"/>
          <p14:tracePt t="30695" x="3009900" y="1460500"/>
          <p14:tracePt t="30712" x="3016250" y="1460500"/>
          <p14:tracePt t="30728" x="3041650" y="1454150"/>
          <p14:tracePt t="30745" x="3041650" y="1447800"/>
          <p14:tracePt t="30762" x="3054350" y="1447800"/>
          <p14:tracePt t="30778" x="3060700" y="1447800"/>
          <p14:tracePt t="30795" x="3067050" y="1435100"/>
          <p14:tracePt t="30812" x="3073400" y="1435100"/>
          <p14:tracePt t="30828" x="3086100" y="1422400"/>
          <p14:tracePt t="30845" x="3098800" y="1416050"/>
          <p14:tracePt t="30862" x="3105150" y="1416050"/>
          <p14:tracePt t="30878" x="3117850" y="1403350"/>
          <p14:tracePt t="30895" x="3130550" y="1397000"/>
          <p14:tracePt t="30928" x="3136900" y="1397000"/>
          <p14:tracePt t="30986" x="3143250" y="1397000"/>
          <p14:tracePt t="31372" x="3143250" y="1390650"/>
          <p14:tracePt t="31381" x="3149600" y="1384300"/>
          <p14:tracePt t="31392" x="3162300" y="1377950"/>
          <p14:tracePt t="31402" x="3168650" y="1377950"/>
          <p14:tracePt t="31412" x="3194050" y="1371600"/>
          <p14:tracePt t="31428" x="3232150" y="1365250"/>
          <p14:tracePt t="31445" x="3308350" y="1339850"/>
          <p14:tracePt t="31462" x="3346450" y="1333500"/>
          <p14:tracePt t="31478" x="3403600" y="1327150"/>
          <p14:tracePt t="31495" x="3454400" y="1314450"/>
          <p14:tracePt t="31513" x="3492500" y="1301750"/>
          <p14:tracePt t="31528" x="3524250" y="1295400"/>
          <p14:tracePt t="31544" x="3581400" y="1270000"/>
          <p14:tracePt t="31561" x="3606800" y="1263650"/>
          <p14:tracePt t="31578" x="3638550" y="1244600"/>
          <p14:tracePt t="31594" x="3670300" y="1238250"/>
          <p14:tracePt t="31611" x="3676650" y="1231900"/>
          <p14:tracePt t="31628" x="3702050" y="1206500"/>
          <p14:tracePt t="31644" x="3721100" y="1181100"/>
          <p14:tracePt t="31661" x="3733800" y="1162050"/>
          <p14:tracePt t="31678" x="3752850" y="1130300"/>
          <p14:tracePt t="31695" x="3765550" y="1098550"/>
          <p14:tracePt t="31711" x="3765550" y="1079500"/>
          <p14:tracePt t="31728" x="3765550" y="1041400"/>
          <p14:tracePt t="31744" x="3765550" y="1022350"/>
          <p14:tracePt t="31761" x="3759200" y="971550"/>
          <p14:tracePt t="31778" x="3733800" y="908050"/>
          <p14:tracePt t="31794" x="3714750" y="876300"/>
          <p14:tracePt t="31811" x="3683000" y="819150"/>
          <p14:tracePt t="31828" x="3651250" y="774700"/>
          <p14:tracePt t="31844" x="3625850" y="749300"/>
          <p14:tracePt t="31861" x="3581400" y="692150"/>
          <p14:tracePt t="31877" x="3524250" y="654050"/>
          <p14:tracePt t="31894" x="3498850" y="628650"/>
          <p14:tracePt t="31911" x="3448050" y="596900"/>
          <p14:tracePt t="31928" x="3390900" y="571500"/>
          <p14:tracePt t="31944" x="3365500" y="565150"/>
          <p14:tracePt t="31961" x="3302000" y="552450"/>
          <p14:tracePt t="31978" x="3263900" y="546100"/>
          <p14:tracePt t="31994" x="3200400" y="539750"/>
          <p14:tracePt t="32011" x="3143250" y="533400"/>
          <p14:tracePt t="32027" x="3117850" y="533400"/>
          <p14:tracePt t="32044" x="3067050" y="533400"/>
          <p14:tracePt t="32061" x="3016250" y="533400"/>
          <p14:tracePt t="32077" x="2984500" y="533400"/>
          <p14:tracePt t="32094" x="2927350" y="533400"/>
          <p14:tracePt t="32111" x="2851150" y="533400"/>
          <p14:tracePt t="32127" x="2819400" y="533400"/>
          <p14:tracePt t="32144" x="2736850" y="546100"/>
          <p14:tracePt t="32161" x="2667000" y="565150"/>
          <p14:tracePt t="32177" x="2635250" y="584200"/>
          <p14:tracePt t="32194" x="2597150" y="596900"/>
          <p14:tracePt t="32211" x="2578100" y="603250"/>
          <p14:tracePt t="32227" x="2565400" y="609600"/>
          <p14:tracePt t="32244" x="2552700" y="615950"/>
          <p14:tracePt t="32277" x="2552700" y="622300"/>
          <p14:tracePt t="32547" x="2559050" y="622300"/>
          <p14:tracePt t="32557" x="2565400" y="622300"/>
          <p14:tracePt t="32567" x="2578100" y="622300"/>
          <p14:tracePt t="32578" x="2597150" y="622300"/>
          <p14:tracePt t="32594" x="2609850" y="622300"/>
          <p14:tracePt t="32611" x="2673350" y="622300"/>
          <p14:tracePt t="32627" x="2717800" y="622300"/>
          <p14:tracePt t="32644" x="2806700" y="622300"/>
          <p14:tracePt t="32660" x="2863850" y="622300"/>
          <p14:tracePt t="32678" x="2908300" y="622300"/>
          <p14:tracePt t="32694" x="2933700" y="622300"/>
          <p14:tracePt t="32710" x="2990850" y="622300"/>
          <p14:tracePt t="32727" x="3028950" y="622300"/>
          <p14:tracePt t="32743" x="3086100" y="622300"/>
          <p14:tracePt t="32760" x="3143250" y="622300"/>
          <p14:tracePt t="32777" x="3162300" y="628650"/>
          <p14:tracePt t="32793" x="3206750" y="628650"/>
          <p14:tracePt t="32810" x="3251200" y="647700"/>
          <p14:tracePt t="32827" x="3263900" y="654050"/>
          <p14:tracePt t="32843" x="3302000" y="673100"/>
          <p14:tracePt t="32860" x="3327400" y="692150"/>
          <p14:tracePt t="32877" x="3340100" y="704850"/>
          <p14:tracePt t="32893" x="3371850" y="736600"/>
          <p14:tracePt t="32910" x="3390900" y="755650"/>
          <p14:tracePt t="32927" x="3422650" y="800100"/>
          <p14:tracePt t="32943" x="3448050" y="838200"/>
          <p14:tracePt t="32960" x="3454400" y="857250"/>
          <p14:tracePt t="32977" x="3460750" y="889000"/>
          <p14:tracePt t="32993" x="3473450" y="933450"/>
          <p14:tracePt t="33010" x="3479800" y="965200"/>
          <p14:tracePt t="33027" x="3486150" y="1035050"/>
          <p14:tracePt t="33043" x="3486150" y="1111250"/>
          <p14:tracePt t="33060" x="3486150" y="1130300"/>
          <p14:tracePt t="33077" x="3486150" y="1168400"/>
          <p14:tracePt t="33094" x="3486150" y="1193800"/>
          <p14:tracePt t="33110" x="3486150" y="1206500"/>
          <p14:tracePt t="33127" x="3479800" y="1219200"/>
          <p14:tracePt t="33144" x="3473450" y="1231900"/>
          <p14:tracePt t="33160" x="3467100" y="1244600"/>
          <p14:tracePt t="33177" x="3441700" y="1276350"/>
          <p14:tracePt t="33193" x="3429000" y="1289050"/>
          <p14:tracePt t="33210" x="3397250" y="1327150"/>
          <p14:tracePt t="33227" x="3346450" y="1365250"/>
          <p14:tracePt t="33243" x="3321050" y="1377950"/>
          <p14:tracePt t="33260" x="3276600" y="1409700"/>
          <p14:tracePt t="33277" x="3251200" y="1422400"/>
          <p14:tracePt t="33293" x="3238500" y="1422400"/>
          <p14:tracePt t="33310" x="3219450" y="1435100"/>
          <p14:tracePt t="33327" x="3200400" y="1441450"/>
          <p14:tracePt t="33343" x="3194050" y="1441450"/>
          <p14:tracePt t="33398" x="3187700" y="1441450"/>
          <p14:tracePt t="33956" x="3194050" y="1441450"/>
          <p14:tracePt t="33965" x="3206750" y="1441450"/>
          <p14:tracePt t="33976" x="3219450" y="1441450"/>
          <p14:tracePt t="33986" x="3238500" y="1441450"/>
          <p14:tracePt t="33996" x="3263900" y="1441450"/>
          <p14:tracePt t="34009" x="3289300" y="1441450"/>
          <p14:tracePt t="34026" x="3352800" y="1441450"/>
          <p14:tracePt t="34043" x="3378200" y="1441450"/>
          <p14:tracePt t="34059" x="3422650" y="1435100"/>
          <p14:tracePt t="34077" x="3460750" y="1428750"/>
          <p14:tracePt t="34093" x="3467100" y="1428750"/>
          <p14:tracePt t="34109" x="3479800" y="1422400"/>
          <p14:tracePt t="34199" x="3479800" y="1416050"/>
          <p14:tracePt t="34210" x="3486150" y="1409700"/>
          <p14:tracePt t="34219" x="3486150" y="1397000"/>
          <p14:tracePt t="34229" x="3486150" y="1390650"/>
          <p14:tracePt t="34243" x="3486150" y="1377950"/>
          <p14:tracePt t="34259" x="3486150" y="1358900"/>
          <p14:tracePt t="34276" x="3486150" y="1346200"/>
          <p14:tracePt t="34293" x="3486150" y="1327150"/>
          <p14:tracePt t="34310" x="3486150" y="1308100"/>
          <p14:tracePt t="34326" x="3479800" y="1295400"/>
          <p14:tracePt t="34342" x="3460750" y="1263650"/>
          <p14:tracePt t="34359" x="3454400" y="1257300"/>
          <p14:tracePt t="34376" x="3416300" y="1219200"/>
          <p14:tracePt t="34392" x="3359150" y="1174750"/>
          <p14:tracePt t="34409" x="3321050" y="1143000"/>
          <p14:tracePt t="34426" x="3276600" y="1104900"/>
          <p14:tracePt t="34442" x="3225800" y="1079500"/>
          <p14:tracePt t="34459" x="3200400" y="1066800"/>
          <p14:tracePt t="34476" x="3136900" y="1041400"/>
          <p14:tracePt t="34492" x="3079750" y="1028700"/>
          <p14:tracePt t="34509" x="3054350" y="1022350"/>
          <p14:tracePt t="34526" x="3003550" y="1016000"/>
          <p14:tracePt t="34543" x="2971800" y="1016000"/>
          <p14:tracePt t="34559" x="2914650" y="1016000"/>
          <p14:tracePt t="34576" x="2863850" y="1016000"/>
          <p14:tracePt t="34592" x="2838450" y="1016000"/>
          <p14:tracePt t="34609" x="2794000" y="1016000"/>
          <p14:tracePt t="34625" x="2743200" y="1016000"/>
          <p14:tracePt t="34642" x="2717800" y="1016000"/>
          <p14:tracePt t="34646" x="2692400" y="1016000"/>
          <p14:tracePt t="34659" x="2660650" y="1022350"/>
          <p14:tracePt t="34675" x="2616200" y="1022350"/>
          <p14:tracePt t="34692" x="2590800" y="1028700"/>
          <p14:tracePt t="34709" x="2552700" y="1028700"/>
          <p14:tracePt t="34725" x="2520950" y="1028700"/>
          <p14:tracePt t="34742" x="2514600" y="1028700"/>
          <p14:tracePt t="34759" x="2495550" y="1028700"/>
          <p14:tracePt t="34808" x="2489200" y="1028700"/>
          <p14:tracePt t="34929" x="2495550" y="1028700"/>
          <p14:tracePt t="34939" x="2508250" y="1028700"/>
          <p14:tracePt t="34949" x="2520950" y="1028700"/>
          <p14:tracePt t="34960" x="2546350" y="1028700"/>
          <p14:tracePt t="34975" x="2571750" y="1028700"/>
          <p14:tracePt t="34992" x="2628900" y="1028700"/>
          <p14:tracePt t="35009" x="2711450" y="1035050"/>
          <p14:tracePt t="35025" x="2755900" y="1041400"/>
          <p14:tracePt t="35042" x="2838450" y="1066800"/>
          <p14:tracePt t="35060" x="2908300" y="1085850"/>
          <p14:tracePt t="35075" x="2933700" y="1098550"/>
          <p14:tracePt t="35092" x="2971800" y="1117600"/>
          <p14:tracePt t="35109" x="2990850" y="1130300"/>
          <p14:tracePt t="35126" x="3009900" y="1136650"/>
          <p14:tracePt t="35143" x="3022600" y="1155700"/>
          <p14:tracePt t="35159" x="3028950" y="1162050"/>
          <p14:tracePt t="35175" x="3054350" y="1187450"/>
          <p14:tracePt t="35192" x="3067050" y="1206500"/>
          <p14:tracePt t="35209" x="3073400" y="1219200"/>
          <p14:tracePt t="35225" x="3086100" y="1238250"/>
          <p14:tracePt t="35242" x="3092450" y="1263650"/>
          <p14:tracePt t="35259" x="3098800" y="1270000"/>
          <p14:tracePt t="35275" x="3098800" y="1289050"/>
          <p14:tracePt t="35293" x="3098800" y="1327150"/>
          <p14:tracePt t="35308" x="3098800" y="1352550"/>
          <p14:tracePt t="35325" x="3098800" y="1409700"/>
          <p14:tracePt t="35342" x="3098800" y="1428750"/>
          <p14:tracePt t="35359" x="3092450" y="1473200"/>
          <p14:tracePt t="35375" x="3079750" y="1498600"/>
          <p14:tracePt t="35392" x="3067050" y="1511300"/>
          <p14:tracePt t="35408" x="3054350" y="1543050"/>
          <p14:tracePt t="35425" x="3041650" y="1568450"/>
          <p14:tracePt t="35442" x="3035300" y="1581150"/>
          <p14:tracePt t="35458" x="3016250" y="1593850"/>
          <p14:tracePt t="35475" x="3016250" y="1600200"/>
          <p14:tracePt t="35492" x="3016250" y="1606550"/>
          <p14:tracePt t="35508" x="3009900" y="1612900"/>
          <p14:tracePt t="35567" x="3003550" y="1612900"/>
          <p14:tracePt t="36804" x="2997200" y="1612900"/>
          <p14:tracePt t="36814" x="2971800" y="1612900"/>
          <p14:tracePt t="36824" x="2946400" y="1612900"/>
          <p14:tracePt t="36834" x="2914650" y="1612900"/>
          <p14:tracePt t="36844" x="2876550" y="1612900"/>
          <p14:tracePt t="36857" x="2806700" y="1612900"/>
          <p14:tracePt t="36874" x="2679700" y="1612900"/>
          <p14:tracePt t="36891" x="2616200" y="1612900"/>
          <p14:tracePt t="36907" x="2476500" y="1593850"/>
          <p14:tracePt t="36924" x="2349500" y="1581150"/>
          <p14:tracePt t="36941" x="2292350" y="1574800"/>
          <p14:tracePt t="36957" x="2203450" y="1549400"/>
          <p14:tracePt t="36975" x="2133600" y="1536700"/>
          <p14:tracePt t="36991" x="2095500" y="1524000"/>
          <p14:tracePt t="37007" x="2038350" y="1511300"/>
          <p14:tracePt t="37024" x="2006600" y="1498600"/>
          <p14:tracePt t="37041" x="1936750" y="1479550"/>
          <p14:tracePt t="37058" x="1854200" y="1466850"/>
          <p14:tracePt t="37074" x="1809750" y="1460500"/>
          <p14:tracePt t="37091" x="1714500" y="1447800"/>
          <p14:tracePt t="37107" x="1606550" y="1447800"/>
          <p14:tracePt t="37124" x="1555750" y="1447800"/>
          <p14:tracePt t="37141" x="1447800" y="1447800"/>
          <p14:tracePt t="37157" x="1390650" y="1447800"/>
          <p14:tracePt t="37174" x="1276350" y="1447800"/>
          <p14:tracePt t="37190" x="1174750" y="1466850"/>
          <p14:tracePt t="37208" x="1079500" y="1485900"/>
          <p14:tracePt t="37224" x="1022350" y="1498600"/>
          <p14:tracePt t="37240" x="933450" y="1524000"/>
          <p14:tracePt t="37257" x="889000" y="1530350"/>
          <p14:tracePt t="37274" x="812800" y="1555750"/>
          <p14:tracePt t="37290" x="742950" y="1593850"/>
          <p14:tracePt t="37307" x="704850" y="1606550"/>
          <p14:tracePt t="37324" x="628650" y="1663700"/>
          <p14:tracePt t="37340" x="577850" y="1701800"/>
          <p14:tracePt t="37357" x="546100" y="1720850"/>
          <p14:tracePt t="37374" x="514350" y="1752600"/>
          <p14:tracePt t="37392" x="482600" y="1784350"/>
          <p14:tracePt t="37407" x="469900" y="1803400"/>
          <p14:tracePt t="37424" x="457200" y="1816100"/>
          <p14:tracePt t="37441" x="450850" y="1822450"/>
          <p14:tracePt t="37457" x="450850" y="1828800"/>
          <p14:tracePt t="37474" x="450850" y="1841500"/>
          <p14:tracePt t="37490" x="450850" y="1847850"/>
          <p14:tracePt t="37507" x="450850" y="1866900"/>
          <p14:tracePt t="37524" x="463550" y="1905000"/>
          <p14:tracePt t="37540" x="476250" y="1924050"/>
          <p14:tracePt t="37557" x="488950" y="1936750"/>
          <p14:tracePt t="37573" x="508000" y="1955800"/>
          <p14:tracePt t="37590" x="520700" y="1962150"/>
          <p14:tracePt t="37607" x="558800" y="1981200"/>
          <p14:tracePt t="37623" x="596900" y="1993900"/>
          <p14:tracePt t="37640" x="717550" y="2025650"/>
          <p14:tracePt t="37657" x="838200" y="2051050"/>
          <p14:tracePt t="37674" x="914400" y="2063750"/>
          <p14:tracePt t="37690" x="952500" y="2063750"/>
          <p14:tracePt t="37707" x="1022350" y="2063750"/>
          <p14:tracePt t="37724" x="1066800" y="2063750"/>
          <p14:tracePt t="37740" x="1143000" y="2070100"/>
          <p14:tracePt t="37757" x="1225550" y="2076450"/>
          <p14:tracePt t="37773" x="1263650" y="2076450"/>
          <p14:tracePt t="37790" x="1352550" y="2082800"/>
          <p14:tracePt t="37807" x="1454150" y="2095500"/>
          <p14:tracePt t="37823" x="1517650" y="2095500"/>
          <p14:tracePt t="37840" x="1631950" y="2095500"/>
          <p14:tracePt t="37857" x="1746250" y="2095500"/>
          <p14:tracePt t="37873" x="1816100" y="2095500"/>
          <p14:tracePt t="37890" x="1917700" y="2095500"/>
          <p14:tracePt t="37907" x="1962150" y="2095500"/>
          <p14:tracePt t="37923" x="2051050" y="2095500"/>
          <p14:tracePt t="37940" x="2152650" y="2095500"/>
          <p14:tracePt t="37957" x="2203450" y="2089150"/>
          <p14:tracePt t="37973" x="2286000" y="2082800"/>
          <p14:tracePt t="37990" x="2355850" y="2070100"/>
          <p14:tracePt t="38007" x="2400300" y="2063750"/>
          <p14:tracePt t="38023" x="2501900" y="2044700"/>
          <p14:tracePt t="38040" x="2590800" y="2032000"/>
          <p14:tracePt t="38056" x="2622550" y="2032000"/>
          <p14:tracePt t="38073" x="2692400" y="2019300"/>
          <p14:tracePt t="38090" x="2730500" y="2012950"/>
          <p14:tracePt t="38106" x="2755900" y="2012950"/>
          <p14:tracePt t="38123" x="2794000" y="2006600"/>
          <p14:tracePt t="38141" x="2832100" y="2006600"/>
          <p14:tracePt t="38156" x="2844800" y="2006600"/>
          <p14:tracePt t="38173" x="2876550" y="2000250"/>
          <p14:tracePt t="38190" x="2895600" y="1993900"/>
          <p14:tracePt t="38206" x="2914650" y="1993900"/>
          <p14:tracePt t="38223" x="2927350" y="1987550"/>
          <p14:tracePt t="38240" x="2933700" y="1987550"/>
          <p14:tracePt t="38256" x="2940050" y="1987550"/>
          <p14:tracePt t="38344" x="2940050" y="1981200"/>
          <p14:tracePt t="38354" x="2940050" y="1974850"/>
          <p14:tracePt t="38374" x="2940050" y="1962150"/>
          <p14:tracePt t="38385" x="2940050" y="1949450"/>
          <p14:tracePt t="38394" x="2933700" y="1943100"/>
          <p14:tracePt t="38406" x="2927350" y="1936750"/>
          <p14:tracePt t="38423" x="2921000" y="1924050"/>
          <p14:tracePt t="38440" x="2882900" y="1898650"/>
          <p14:tracePt t="38456" x="2800350" y="1841500"/>
          <p14:tracePt t="38473" x="2749550" y="1816100"/>
          <p14:tracePt t="38490" x="2654300" y="1771650"/>
          <p14:tracePt t="38506" x="2565400" y="1739900"/>
          <p14:tracePt t="38523" x="2533650" y="1733550"/>
          <p14:tracePt t="38540" x="2438400" y="1714500"/>
          <p14:tracePt t="38556" x="2343150" y="1701800"/>
          <p14:tracePt t="38573" x="2298700" y="1701800"/>
          <p14:tracePt t="38589" x="2203450" y="1695450"/>
          <p14:tracePt t="38607" x="2127250" y="1695450"/>
          <p14:tracePt t="38624" x="2082800" y="1695450"/>
          <p14:tracePt t="38639" x="2019300" y="1695450"/>
          <p14:tracePt t="38656" x="1974850" y="1695450"/>
          <p14:tracePt t="38673" x="1885950" y="1695450"/>
          <p14:tracePt t="38689" x="1803400" y="1695450"/>
          <p14:tracePt t="38706" x="1746250" y="1708150"/>
          <p14:tracePt t="38723" x="1657350" y="1720850"/>
          <p14:tracePt t="38739" x="1562100" y="1727200"/>
          <p14:tracePt t="38756" x="1504950" y="1733550"/>
          <p14:tracePt t="38773" x="1409700" y="1746250"/>
          <p14:tracePt t="38789" x="1308100" y="1752600"/>
          <p14:tracePt t="38806" x="1263650" y="1752600"/>
          <p14:tracePt t="38823" x="1181100" y="1758950"/>
          <p14:tracePt t="38839" x="1136650" y="1758950"/>
          <p14:tracePt t="38856" x="1066800" y="1765300"/>
          <p14:tracePt t="38873" x="1009650" y="1771650"/>
          <p14:tracePt t="38890" x="952500" y="1778000"/>
          <p14:tracePt t="38907" x="933450" y="1784350"/>
          <p14:tracePt t="38923" x="889000" y="1803400"/>
          <p14:tracePt t="38939" x="863600" y="1809750"/>
          <p14:tracePt t="38956" x="825500" y="1828800"/>
          <p14:tracePt t="38972" x="800100" y="1835150"/>
          <p14:tracePt t="38989" x="787400" y="1841500"/>
          <p14:tracePt t="39006" x="781050" y="1847850"/>
          <p14:tracePt t="39022" x="774700" y="1854200"/>
          <p14:tracePt t="39056" x="768350" y="1854200"/>
          <p14:tracePt t="39074" x="768350" y="1860550"/>
          <p14:tracePt t="39093" x="768350" y="1866900"/>
          <p14:tracePt t="39106" x="768350" y="1873250"/>
          <p14:tracePt t="39124" x="768350" y="1879600"/>
          <p14:tracePt t="39139" x="768350" y="1892300"/>
          <p14:tracePt t="39156" x="768350" y="1924050"/>
          <p14:tracePt t="39172" x="768350" y="1936750"/>
          <p14:tracePt t="39189" x="768350" y="1968500"/>
          <p14:tracePt t="39206" x="781050" y="1987550"/>
          <p14:tracePt t="39222" x="787400" y="1987550"/>
          <p14:tracePt t="39239" x="800100" y="2000250"/>
          <p14:tracePt t="39256" x="831850" y="2006600"/>
          <p14:tracePt t="39272" x="850900" y="2012950"/>
          <p14:tracePt t="39289" x="939800" y="2025650"/>
          <p14:tracePt t="39306" x="1003300" y="2032000"/>
          <p14:tracePt t="39322" x="1136650" y="2032000"/>
          <p14:tracePt t="39339" x="1270000" y="2032000"/>
          <p14:tracePt t="39356" x="1397000" y="2032000"/>
          <p14:tracePt t="39372" x="1460500" y="2032000"/>
          <p14:tracePt t="39389" x="1562100" y="2032000"/>
          <p14:tracePt t="39406" x="1612900" y="2032000"/>
          <p14:tracePt t="39422" x="1720850" y="2012950"/>
          <p14:tracePt t="39439" x="1841500" y="2006600"/>
          <p14:tracePt t="39455" x="1892300" y="2006600"/>
          <p14:tracePt t="39472" x="2000250" y="2000250"/>
          <p14:tracePt t="39489" x="2089150" y="2000250"/>
          <p14:tracePt t="39506" x="2120900" y="2000250"/>
          <p14:tracePt t="39522" x="2190750" y="1993900"/>
          <p14:tracePt t="39539" x="2222500" y="1993900"/>
          <p14:tracePt t="39555" x="2279650" y="1981200"/>
          <p14:tracePt t="39572" x="2330450" y="1974850"/>
          <p14:tracePt t="39589" x="2374900" y="1974850"/>
          <p14:tracePt t="39605" x="2413000" y="1974850"/>
          <p14:tracePt t="39623" x="2482850" y="1974850"/>
          <p14:tracePt t="39639" x="2514600" y="1974850"/>
          <p14:tracePt t="39655" x="2571750" y="1974850"/>
          <p14:tracePt t="39672" x="2616200" y="1974850"/>
          <p14:tracePt t="39689" x="2635250" y="1974850"/>
          <p14:tracePt t="39705" x="2673350" y="1974850"/>
          <p14:tracePt t="39722" x="2717800" y="1974850"/>
          <p14:tracePt t="39739" x="2736850" y="1974850"/>
          <p14:tracePt t="39755" x="2768600" y="1968500"/>
          <p14:tracePt t="39772" x="2787650" y="1962150"/>
          <p14:tracePt t="39789" x="2800350" y="1962150"/>
          <p14:tracePt t="39805" x="2806700" y="1955800"/>
          <p14:tracePt t="39965" x="2806700" y="1949450"/>
          <p14:tracePt t="39996" x="2806700" y="1936750"/>
          <p14:tracePt t="40006" x="2800350" y="1930400"/>
          <p14:tracePt t="40017" x="2787650" y="1924050"/>
          <p14:tracePt t="40026" x="2762250" y="1898650"/>
          <p14:tracePt t="40038" x="2730500" y="1879600"/>
          <p14:tracePt t="40056" x="2660650" y="1841500"/>
          <p14:tracePt t="40072" x="2616200" y="1822450"/>
          <p14:tracePt t="40088" x="2508250" y="1765300"/>
          <p14:tracePt t="40105" x="2451100" y="1739900"/>
          <p14:tracePt t="40122" x="2317750" y="1689100"/>
          <p14:tracePt t="40138" x="2184400" y="1651000"/>
          <p14:tracePt t="40155" x="2120900" y="1631950"/>
          <p14:tracePt t="40172" x="2019300" y="1606550"/>
          <p14:tracePt t="40188" x="1930400" y="1593850"/>
          <p14:tracePt t="40205" x="1898650" y="1587500"/>
          <p14:tracePt t="40208" x="1866900" y="1587500"/>
          <p14:tracePt t="40222" x="1828800" y="1581150"/>
          <p14:tracePt t="40238" x="1765300" y="1581150"/>
          <p14:tracePt t="40255" x="1733550" y="1581150"/>
          <p14:tracePt t="40272" x="1663700" y="1581150"/>
          <p14:tracePt t="40289" x="1631950" y="1581150"/>
          <p14:tracePt t="40305" x="1568450" y="1581150"/>
          <p14:tracePt t="40322" x="1492250" y="1581150"/>
          <p14:tracePt t="40338" x="1460500" y="1581150"/>
          <p14:tracePt t="40355" x="1365250" y="1581150"/>
          <p14:tracePt t="40372" x="1263650" y="1600200"/>
          <p14:tracePt t="40388" x="1206500" y="1612900"/>
          <p14:tracePt t="40405" x="1104900" y="1644650"/>
          <p14:tracePt t="40421" x="984250" y="1676400"/>
          <p14:tracePt t="40438" x="914400" y="1701800"/>
          <p14:tracePt t="40455" x="812800" y="1733550"/>
          <p14:tracePt t="40471" x="711200" y="1765300"/>
          <p14:tracePt t="40488" x="679450" y="1778000"/>
          <p14:tracePt t="40505" x="615950" y="1803400"/>
          <p14:tracePt t="40522" x="577850" y="1822450"/>
          <p14:tracePt t="40538" x="533400" y="1847850"/>
          <p14:tracePt t="40555" x="508000" y="1860550"/>
          <p14:tracePt t="40571" x="501650" y="1866900"/>
          <p14:tracePt t="40588" x="495300" y="1873250"/>
          <p14:tracePt t="40605" x="488950" y="1879600"/>
          <p14:tracePt t="40621" x="488950" y="1885950"/>
          <p14:tracePt t="40638" x="488950" y="1898650"/>
          <p14:tracePt t="40655" x="488950" y="1924050"/>
          <p14:tracePt t="40671" x="488950" y="1943100"/>
          <p14:tracePt t="40688" x="501650" y="1974850"/>
          <p14:tracePt t="40705" x="520700" y="2000250"/>
          <p14:tracePt t="40721" x="539750" y="2012950"/>
          <p14:tracePt t="40738" x="603250" y="2044700"/>
          <p14:tracePt t="40755" x="660400" y="2070100"/>
          <p14:tracePt t="40771" x="806450" y="2120900"/>
          <p14:tracePt t="40788" x="939800" y="2152650"/>
          <p14:tracePt t="40806" x="1098550" y="2171700"/>
          <p14:tracePt t="40821" x="1181100" y="2178050"/>
          <p14:tracePt t="40838" x="1339850" y="2178050"/>
          <p14:tracePt t="40855" x="1416050" y="2178050"/>
          <p14:tracePt t="40871" x="1549400" y="2178050"/>
          <p14:tracePt t="40888" x="1682750" y="2178050"/>
          <p14:tracePt t="40904" x="1733550" y="2178050"/>
          <p14:tracePt t="40921" x="1841500" y="2178050"/>
          <p14:tracePt t="40938" x="1930400" y="2178050"/>
          <p14:tracePt t="40954" x="1981200" y="2178050"/>
          <p14:tracePt t="40971" x="2082800" y="2165350"/>
          <p14:tracePt t="40988" x="2127250" y="2152650"/>
          <p14:tracePt t="41004" x="2190750" y="2139950"/>
          <p14:tracePt t="41021" x="2254250" y="2127250"/>
          <p14:tracePt t="41038" x="2298700" y="2114550"/>
          <p14:tracePt t="41054" x="2368550" y="2082800"/>
          <p14:tracePt t="41071" x="2457450" y="2063750"/>
          <p14:tracePt t="41088" x="2508250" y="2044700"/>
          <p14:tracePt t="41104" x="2597150" y="2025650"/>
          <p14:tracePt t="41121" x="2667000" y="1993900"/>
          <p14:tracePt t="41138" x="2717800" y="1974850"/>
          <p14:tracePt t="41154" x="2787650" y="1943100"/>
          <p14:tracePt t="41171" x="2851150" y="1917700"/>
          <p14:tracePt t="41188" x="2876550" y="1905000"/>
          <p14:tracePt t="41204" x="2901950" y="1885950"/>
          <p14:tracePt t="41221" x="2921000" y="1873250"/>
          <p14:tracePt t="41238" x="2927350" y="1866900"/>
          <p14:tracePt t="41254" x="2940050" y="1866900"/>
          <p14:tracePt t="41271" x="2946400" y="1866900"/>
          <p14:tracePt t="41415" x="2940050" y="1854200"/>
          <p14:tracePt t="41425" x="2914650" y="1835150"/>
          <p14:tracePt t="41435" x="2876550" y="1809750"/>
          <p14:tracePt t="41445" x="2838450" y="1790700"/>
          <p14:tracePt t="41456" x="2800350" y="1758950"/>
          <p14:tracePt t="41471" x="2743200" y="1733550"/>
          <p14:tracePt t="41487" x="2641600" y="1689100"/>
          <p14:tracePt t="41505" x="2578100" y="1670050"/>
          <p14:tracePt t="41521" x="2444750" y="1644650"/>
          <p14:tracePt t="41537" x="2305050" y="1631950"/>
          <p14:tracePt t="41554" x="2241550" y="1631950"/>
          <p14:tracePt t="41571" x="2114550" y="1631950"/>
          <p14:tracePt t="41587" x="1987550" y="1631950"/>
          <p14:tracePt t="41604" x="1924050" y="1631950"/>
          <p14:tracePt t="41621" x="1803400" y="1631950"/>
          <p14:tracePt t="41637" x="1689100" y="1631950"/>
          <p14:tracePt t="41654" x="1631950" y="1631950"/>
          <p14:tracePt t="41671" x="1517650" y="1651000"/>
          <p14:tracePt t="41687" x="1384300" y="1663700"/>
          <p14:tracePt t="41704" x="1320800" y="1682750"/>
          <p14:tracePt t="41707" x="1244600" y="1689100"/>
          <p14:tracePt t="41721" x="1168400" y="1708150"/>
          <p14:tracePt t="41738" x="996950" y="1739900"/>
          <p14:tracePt t="41754" x="908050" y="1758950"/>
          <p14:tracePt t="41771" x="749300" y="1784350"/>
          <p14:tracePt t="41787" x="685800" y="1797050"/>
          <p14:tracePt t="41804" x="565150" y="1822450"/>
          <p14:tracePt t="41820" x="469900" y="1847850"/>
          <p14:tracePt t="41837" x="425450" y="1854200"/>
          <p14:tracePt t="41854" x="349250" y="1866900"/>
          <p14:tracePt t="41870" x="298450" y="1879600"/>
          <p14:tracePt t="41887" x="285750" y="1885950"/>
          <p14:tracePt t="41904" x="254000" y="1898650"/>
          <p14:tracePt t="41920" x="241300" y="1905000"/>
          <p14:tracePt t="41954" x="234950" y="1905000"/>
          <p14:tracePt t="41972" x="228600" y="1905000"/>
          <p14:tracePt t="42104" x="228600" y="1911350"/>
          <p14:tracePt t="42124" x="228600" y="1917700"/>
          <p14:tracePt t="42134" x="241300" y="1917700"/>
          <p14:tracePt t="42144" x="247650" y="1930400"/>
          <p14:tracePt t="42154" x="273050" y="1943100"/>
          <p14:tracePt t="42170" x="304800" y="1962150"/>
          <p14:tracePt t="42187" x="368300" y="2006600"/>
          <p14:tracePt t="42204" x="387350" y="2019300"/>
          <p14:tracePt t="42206" x="412750" y="2038350"/>
          <p14:tracePt t="42220" x="431800" y="2051050"/>
          <p14:tracePt t="42237" x="457200" y="2070100"/>
          <p14:tracePt t="42253" x="476250" y="2076450"/>
          <p14:tracePt t="42270" x="501650" y="2082800"/>
          <p14:tracePt t="42287" x="527050" y="2089150"/>
          <p14:tracePt t="42303" x="533400" y="2095500"/>
          <p14:tracePt t="42320" x="552450" y="2101850"/>
          <p14:tracePt t="42337" x="565150" y="2108200"/>
          <p14:tracePt t="42354" x="577850" y="2114550"/>
          <p14:tracePt t="42370" x="584200" y="2114550"/>
          <p14:tracePt t="42387" x="596900" y="2120900"/>
          <p14:tracePt t="42403" x="603250" y="2120900"/>
          <p14:tracePt t="42420" x="609600" y="2127250"/>
          <p14:tracePt t="42437" x="615950" y="2127250"/>
          <p14:tracePt t="42454" x="622300" y="2127250"/>
          <p14:tracePt t="42470" x="628650" y="2127250"/>
          <p14:tracePt t="42499" x="635000" y="2127250"/>
          <p14:tracePt t="42509" x="635000" y="2133600"/>
          <p14:tracePt t="42550" x="641350" y="2133600"/>
          <p14:tracePt t="42732" x="647700" y="2133600"/>
          <p14:tracePt t="42783" x="654050" y="2133600"/>
          <p14:tracePt t="42834" x="660400" y="2133600"/>
          <p14:tracePt t="45001" x="654050" y="2139950"/>
          <p14:tracePt t="45012" x="647700" y="2146300"/>
          <p14:tracePt t="45022" x="635000" y="2146300"/>
          <p14:tracePt t="45035" x="628650" y="2146300"/>
          <p14:tracePt t="45051" x="615950" y="2159000"/>
          <p14:tracePt t="45068" x="609600" y="2159000"/>
          <p14:tracePt t="45085" x="603250" y="2165350"/>
          <p14:tracePt t="45102" x="596900" y="2165350"/>
          <p14:tracePt t="45118" x="590550" y="2171700"/>
          <p14:tracePt t="45135" x="584200" y="2184400"/>
          <p14:tracePt t="45151" x="577850" y="2197100"/>
          <p14:tracePt t="45168" x="571500" y="2209800"/>
          <p14:tracePt t="45185" x="565150" y="2216150"/>
          <p14:tracePt t="45201" x="565150" y="2222500"/>
          <p14:tracePt t="45218" x="558800" y="2222500"/>
          <p14:tracePt t="45235" x="558800" y="2228850"/>
          <p14:tracePt t="45251" x="558800" y="2235200"/>
          <p14:tracePt t="45275" x="558800" y="2241550"/>
          <p14:tracePt t="45286" x="558800" y="2247900"/>
          <p14:tracePt t="45305" x="558800" y="2254250"/>
          <p14:tracePt t="45338" x="558800" y="2260600"/>
          <p14:tracePt t="45346" x="558800" y="2266950"/>
          <p14:tracePt t="45377" x="558800" y="2273300"/>
          <p14:tracePt t="45387" x="558800" y="2279650"/>
          <p14:tracePt t="45397" x="565150" y="2286000"/>
          <p14:tracePt t="45427" x="571500" y="2292350"/>
          <p14:tracePt t="45438" x="577850" y="2298700"/>
          <p14:tracePt t="45458" x="584200" y="2298700"/>
          <p14:tracePt t="45468" x="590550" y="2298700"/>
          <p14:tracePt t="45478" x="590550" y="2305050"/>
          <p14:tracePt t="45488" x="603250" y="2305050"/>
          <p14:tracePt t="45501" x="609600" y="2311400"/>
          <p14:tracePt t="45518" x="628650" y="2317750"/>
          <p14:tracePt t="45534" x="635000" y="2317750"/>
          <p14:tracePt t="45551" x="647700" y="2317750"/>
          <p14:tracePt t="45568" x="654050" y="2317750"/>
          <p14:tracePt t="45585" x="660400" y="2317750"/>
          <p14:tracePt t="45601" x="666750" y="2317750"/>
          <p14:tracePt t="45671" x="673100" y="2317750"/>
          <p14:tracePt t="45711" x="679450" y="2317750"/>
          <p14:tracePt t="45752" x="685800" y="2317750"/>
          <p14:tracePt t="45802" x="692150" y="2317750"/>
          <p14:tracePt t="45823" x="698500" y="2317750"/>
          <p14:tracePt t="45884" x="704850" y="2317750"/>
          <p14:tracePt t="45965" x="711200" y="2317750"/>
          <p14:tracePt t="46785" x="711200" y="2324100"/>
          <p14:tracePt t="46795" x="711200" y="2336800"/>
          <p14:tracePt t="46805" x="711200" y="2343150"/>
          <p14:tracePt t="46817" x="711200" y="2355850"/>
          <p14:tracePt t="46833" x="717550" y="2374900"/>
          <p14:tracePt t="46850" x="736600" y="2413000"/>
          <p14:tracePt t="46867" x="768350" y="2489200"/>
          <p14:tracePt t="46883" x="793750" y="2527300"/>
          <p14:tracePt t="46901" x="857250" y="2622550"/>
          <p14:tracePt t="46917" x="933450" y="2698750"/>
          <p14:tracePt t="46933" x="971550" y="2736850"/>
          <p14:tracePt t="46950" x="1079500" y="2819400"/>
          <p14:tracePt t="46967" x="1143000" y="2870200"/>
          <p14:tracePt t="46983" x="1276350" y="2959100"/>
          <p14:tracePt t="47000" x="1422400" y="3041650"/>
          <p14:tracePt t="47018" x="1549400" y="3111500"/>
          <p14:tracePt t="47033" x="1612900" y="3143250"/>
          <p14:tracePt t="47050" x="1778000" y="3206750"/>
          <p14:tracePt t="47067" x="1854200" y="3232150"/>
          <p14:tracePt t="47083" x="2006600" y="3263900"/>
          <p14:tracePt t="47100" x="2159000" y="3276600"/>
          <p14:tracePt t="47117" x="2235200" y="3276600"/>
          <p14:tracePt t="47133" x="2368550" y="3276600"/>
          <p14:tracePt t="47150" x="2463800" y="3276600"/>
          <p14:tracePt t="47167" x="2501900" y="3276600"/>
          <p14:tracePt t="47183" x="2546350" y="3276600"/>
          <p14:tracePt t="47200" x="2571750" y="3276600"/>
          <p14:tracePt t="47217" x="2578100" y="3276600"/>
          <p14:tracePt t="47233" x="2584450" y="3276600"/>
          <p14:tracePt t="47250" x="2590800" y="3276600"/>
          <p14:tracePt t="47911" x="2597150" y="3276600"/>
          <p14:tracePt t="47920" x="2603500" y="3276600"/>
          <p14:tracePt t="47931" x="2616200" y="3276600"/>
          <p14:tracePt t="47941" x="2641600" y="3276600"/>
          <p14:tracePt t="47951" x="2686050" y="3276600"/>
          <p14:tracePt t="47966" x="2755900" y="3295650"/>
          <p14:tracePt t="47983" x="2914650" y="3314700"/>
          <p14:tracePt t="47999" x="2990850" y="3327400"/>
          <p14:tracePt t="48016" x="3124200" y="3352800"/>
          <p14:tracePt t="48033" x="3263900" y="3371850"/>
          <p14:tracePt t="48049" x="3327400" y="3378200"/>
          <p14:tracePt t="48066" x="3536950" y="3397250"/>
          <p14:tracePt t="48083" x="3771900" y="3403600"/>
          <p14:tracePt t="48099" x="3886200" y="3403600"/>
          <p14:tracePt t="48116" x="4114800" y="3416300"/>
          <p14:tracePt t="48133" x="4318000" y="3416300"/>
          <p14:tracePt t="48149" x="4406900" y="3416300"/>
          <p14:tracePt t="48166" x="4591050" y="3416300"/>
          <p14:tracePt t="48183" x="4686300" y="3416300"/>
          <p14:tracePt t="48199" x="4864100" y="3403600"/>
          <p14:tracePt t="48216" x="5035550" y="3378200"/>
          <p14:tracePt t="48232" x="5118100" y="3359150"/>
          <p14:tracePt t="48249" x="5264150" y="3321050"/>
          <p14:tracePt t="48265" x="5429250" y="3276600"/>
          <p14:tracePt t="48282" x="5492750" y="3257550"/>
          <p14:tracePt t="48299" x="5613400" y="3232150"/>
          <p14:tracePt t="48315" x="5695950" y="3206750"/>
          <p14:tracePt t="48332" x="5727700" y="3194050"/>
          <p14:tracePt t="48349" x="5816600" y="3143250"/>
          <p14:tracePt t="48365" x="5880100" y="3105150"/>
          <p14:tracePt t="48382" x="5899150" y="3092450"/>
          <p14:tracePt t="48399" x="5924550" y="3067050"/>
          <p14:tracePt t="48417" x="5937250" y="3054350"/>
          <p14:tracePt t="48432" x="5962650" y="3009900"/>
          <p14:tracePt t="48449" x="5994400" y="2952750"/>
          <p14:tracePt t="48465" x="6013450" y="2914650"/>
          <p14:tracePt t="48482" x="6032500" y="2870200"/>
          <p14:tracePt t="48498" x="6032500" y="2844800"/>
          <p14:tracePt t="48515" x="6032500" y="2832100"/>
          <p14:tracePt t="48532" x="6032500" y="2813050"/>
          <p14:tracePt t="48548" x="6032500" y="2781300"/>
          <p14:tracePt t="48565" x="6019800" y="2774950"/>
          <p14:tracePt t="48582" x="5962650" y="2724150"/>
          <p14:tracePt t="48598" x="5835650" y="2628900"/>
          <p14:tracePt t="48615" x="5734050" y="2578100"/>
          <p14:tracePt t="48632" x="5473700" y="2463800"/>
          <p14:tracePt t="48649" x="5334000" y="2393950"/>
          <p14:tracePt t="48666" x="5067300" y="2305050"/>
          <p14:tracePt t="48682" x="4813300" y="2216150"/>
          <p14:tracePt t="48699" x="4711700" y="2184400"/>
          <p14:tracePt t="48716" x="4514850" y="2146300"/>
          <p14:tracePt t="48732" x="4375150" y="2120900"/>
          <p14:tracePt t="48749" x="4298950" y="2108200"/>
          <p14:tracePt t="48765" x="4184650" y="2101850"/>
          <p14:tracePt t="48782" x="4051300" y="2095500"/>
          <p14:tracePt t="48799" x="3987800" y="2095500"/>
          <p14:tracePt t="48815" x="3860800" y="2089150"/>
          <p14:tracePt t="48832" x="3721100" y="2089150"/>
          <p14:tracePt t="48848" x="3657600" y="2076450"/>
          <p14:tracePt t="48865" x="3498850" y="2076450"/>
          <p14:tracePt t="48881" x="3340100" y="2076450"/>
          <p14:tracePt t="48898" x="3257550" y="2076450"/>
          <p14:tracePt t="48915" x="3111500" y="2076450"/>
          <p14:tracePt t="48932" x="3035300" y="2076450"/>
          <p14:tracePt t="48948" x="2882900" y="2089150"/>
          <p14:tracePt t="48965" x="2774950" y="2114550"/>
          <p14:tracePt t="48982" x="2717800" y="2120900"/>
          <p14:tracePt t="48998" x="2628900" y="2139950"/>
          <p14:tracePt t="49015" x="2552700" y="2165350"/>
          <p14:tracePt t="49032" x="2527300" y="2171700"/>
          <p14:tracePt t="49049" x="2451100" y="2197100"/>
          <p14:tracePt t="49065" x="2368550" y="2235200"/>
          <p14:tracePt t="49082" x="2324100" y="2260600"/>
          <p14:tracePt t="49099" x="2241550" y="2324100"/>
          <p14:tracePt t="49115" x="2171700" y="2374900"/>
          <p14:tracePt t="49132" x="2146300" y="2400300"/>
          <p14:tracePt t="49148" x="2108200" y="2432050"/>
          <p14:tracePt t="49165" x="2095500" y="2444750"/>
          <p14:tracePt t="49181" x="2082800" y="2457450"/>
          <p14:tracePt t="49198" x="2070100" y="2470150"/>
          <p14:tracePt t="49215" x="2070100" y="2476500"/>
          <p14:tracePt t="49231" x="2057400" y="2482850"/>
          <p14:tracePt t="49248" x="2044700" y="2495550"/>
          <p14:tracePt t="49265" x="2044700" y="2514600"/>
          <p14:tracePt t="49281" x="2019300" y="2571750"/>
          <p14:tracePt t="49298" x="2006600" y="2654300"/>
          <p14:tracePt t="49315" x="2000250" y="2686050"/>
          <p14:tracePt t="49332" x="2000250" y="2730500"/>
          <p14:tracePt t="49348" x="2000250" y="2743200"/>
          <p14:tracePt t="49365" x="2000250" y="2768600"/>
          <p14:tracePt t="49382" x="2012950" y="2806700"/>
          <p14:tracePt t="49399" x="2051050" y="2851150"/>
          <p14:tracePt t="49415" x="2089150" y="2882900"/>
          <p14:tracePt t="49432" x="2184400" y="2952750"/>
          <p14:tracePt t="49448" x="2241550" y="2997200"/>
          <p14:tracePt t="49465" x="2381250" y="3079750"/>
          <p14:tracePt t="49482" x="2578100" y="3162300"/>
          <p14:tracePt t="49498" x="2686050" y="3206750"/>
          <p14:tracePt t="49515" x="2914650" y="3263900"/>
          <p14:tracePt t="49531" x="3086100" y="3308350"/>
          <p14:tracePt t="49548" x="3168650" y="3314700"/>
          <p14:tracePt t="49564" x="3308350" y="3314700"/>
          <p14:tracePt t="49581" x="3454400" y="3314700"/>
          <p14:tracePt t="49598" x="3543300" y="3314700"/>
          <p14:tracePt t="49614" x="3721100" y="3314700"/>
          <p14:tracePt t="49631" x="3803650" y="3308350"/>
          <p14:tracePt t="49648" x="3975100" y="3289300"/>
          <p14:tracePt t="49664" x="4146550" y="3282950"/>
          <p14:tracePt t="49681" x="4229100" y="3270250"/>
          <p14:tracePt t="49698" x="4394200" y="3244850"/>
          <p14:tracePt t="49715" x="4565650" y="3200400"/>
          <p14:tracePt t="49731" x="4641850" y="3175000"/>
          <p14:tracePt t="49748" x="4787900" y="3111500"/>
          <p14:tracePt t="49765" x="4940300" y="3041650"/>
          <p14:tracePt t="49782" x="5022850" y="2997200"/>
          <p14:tracePt t="49798" x="5149850" y="2914650"/>
          <p14:tracePt t="49815" x="5232400" y="2832100"/>
          <p14:tracePt t="49831" x="5270500" y="2794000"/>
          <p14:tracePt t="49848" x="5308600" y="2743200"/>
          <p14:tracePt t="49865" x="5327650" y="2711450"/>
          <p14:tracePt t="49881" x="5334000" y="2686050"/>
          <p14:tracePt t="49898" x="5340350" y="2647950"/>
          <p14:tracePt t="49915" x="5340350" y="2609850"/>
          <p14:tracePt t="49931" x="5340350" y="2540000"/>
          <p14:tracePt t="49948" x="5340350" y="2438400"/>
          <p14:tracePt t="49965" x="5334000" y="2393950"/>
          <p14:tracePt t="49981" x="5276850" y="2292350"/>
          <p14:tracePt t="49998" x="5187950" y="2184400"/>
          <p14:tracePt t="50015" x="5118100" y="2114550"/>
          <p14:tracePt t="50031" x="4908550" y="1981200"/>
          <p14:tracePt t="50047" x="4686300" y="1873250"/>
          <p14:tracePt t="50064" x="4578350" y="1847850"/>
          <p14:tracePt t="50081" x="4356100" y="1822450"/>
          <p14:tracePt t="50098" x="4248150" y="1809750"/>
          <p14:tracePt t="50114" x="4025900" y="1809750"/>
          <p14:tracePt t="50131" x="3797300" y="1809750"/>
          <p14:tracePt t="50148" x="3683000" y="1816100"/>
          <p14:tracePt t="50164" x="3454400" y="1847850"/>
          <p14:tracePt t="50181" x="3263900" y="1885950"/>
          <p14:tracePt t="50198" x="3168650" y="1892300"/>
          <p14:tracePt t="50215" x="2997200" y="1930400"/>
          <p14:tracePt t="50232" x="2844800" y="1962150"/>
          <p14:tracePt t="50248" x="2768600" y="1981200"/>
          <p14:tracePt t="50264" x="2616200" y="2012950"/>
          <p14:tracePt t="50281" x="2508250" y="2038350"/>
          <p14:tracePt t="50298" x="2451100" y="2051050"/>
          <p14:tracePt t="50314" x="2381250" y="2070100"/>
          <p14:tracePt t="50332" x="2317750" y="2101850"/>
          <p14:tracePt t="50348" x="2292350" y="2120900"/>
          <p14:tracePt t="50364" x="2235200" y="2165350"/>
          <p14:tracePt t="50381" x="2209800" y="2184400"/>
          <p14:tracePt t="50398" x="2165350" y="2228850"/>
          <p14:tracePt t="50414" x="2127250" y="2273300"/>
          <p14:tracePt t="50431" x="2114550" y="2298700"/>
          <p14:tracePt t="50448" x="2082800" y="2355850"/>
          <p14:tracePt t="50464" x="2057400" y="2419350"/>
          <p14:tracePt t="50481" x="2051050" y="2438400"/>
          <p14:tracePt t="50497" x="2038350" y="2482850"/>
          <p14:tracePt t="50514" x="2032000" y="2527300"/>
          <p14:tracePt t="50531" x="2032000" y="2540000"/>
          <p14:tracePt t="50547" x="2032000" y="2584450"/>
          <p14:tracePt t="50564" x="2032000" y="2603500"/>
          <p14:tracePt t="50580" x="2032000" y="2641600"/>
          <p14:tracePt t="50597" x="2032000" y="2673350"/>
          <p14:tracePt t="50614" x="2032000" y="2698750"/>
          <p14:tracePt t="50630" x="2063750" y="2762250"/>
          <p14:tracePt t="50647" x="2120900" y="2844800"/>
          <p14:tracePt t="50664" x="2159000" y="2895600"/>
          <p14:tracePt t="50681" x="2241550" y="2984500"/>
          <p14:tracePt t="50697" x="2355850" y="3086100"/>
          <p14:tracePt t="50714" x="2438400" y="3136900"/>
          <p14:tracePt t="50731" x="2609850" y="3206750"/>
          <p14:tracePt t="50747" x="2794000" y="3232150"/>
          <p14:tracePt t="50764" x="2889250" y="3244850"/>
          <p14:tracePt t="50770" x="2990850" y="3244850"/>
          <p14:tracePt t="50781" x="3105150" y="3244850"/>
          <p14:tracePt t="50798" x="3238500" y="3244850"/>
          <p14:tracePt t="50814" x="3498850" y="3238500"/>
          <p14:tracePt t="50831" x="3752850" y="3187700"/>
          <p14:tracePt t="50847" x="3848100" y="3162300"/>
          <p14:tracePt t="50864" x="4000500" y="3117850"/>
          <p14:tracePt t="50881" x="4146550" y="3067050"/>
          <p14:tracePt t="50897" x="4222750" y="3035300"/>
          <p14:tracePt t="50914" x="4368800" y="2959100"/>
          <p14:tracePt t="50931" x="4514850" y="2870200"/>
          <p14:tracePt t="50947" x="4584700" y="2838450"/>
          <p14:tracePt t="50964" x="4686300" y="2774950"/>
          <p14:tracePt t="50981" x="4762500" y="2730500"/>
          <p14:tracePt t="50997" x="4781550" y="2711450"/>
          <p14:tracePt t="51014" x="4819650" y="2686050"/>
          <p14:tracePt t="51031" x="4826000" y="2667000"/>
          <p14:tracePt t="51047" x="4845050" y="2647950"/>
          <p14:tracePt t="51064" x="4851400" y="2635250"/>
          <p14:tracePt t="51081" x="4857750" y="2622550"/>
          <p14:tracePt t="51097" x="4857750" y="2590800"/>
          <p14:tracePt t="51113" x="4857750" y="2520950"/>
          <p14:tracePt t="51130" x="4857750" y="2482850"/>
          <p14:tracePt t="51147" x="4832350" y="2400300"/>
          <p14:tracePt t="51163" x="4806950" y="2330450"/>
          <p14:tracePt t="51180" x="4775200" y="2292350"/>
          <p14:tracePt t="51197" x="4705350" y="2209800"/>
          <p14:tracePt t="51213" x="4565650" y="2120900"/>
          <p14:tracePt t="51230" x="4476750" y="2076450"/>
          <p14:tracePt t="51247" x="4305300" y="1993900"/>
          <p14:tracePt t="51263" x="4159250" y="1955800"/>
          <p14:tracePt t="51280" x="4083050" y="1930400"/>
          <p14:tracePt t="51297" x="3930650" y="1905000"/>
          <p14:tracePt t="51314" x="3860800" y="1892300"/>
          <p14:tracePt t="51331" x="3689350" y="1892300"/>
          <p14:tracePt t="51347" x="3498850" y="1892300"/>
          <p14:tracePt t="51364" x="3416300" y="1892300"/>
          <p14:tracePt t="51380" x="3244850" y="1924050"/>
          <p14:tracePt t="51397" x="3079750" y="1981200"/>
          <p14:tracePt t="51414" x="3009900" y="2006600"/>
          <p14:tracePt t="51430" x="2870200" y="2063750"/>
          <p14:tracePt t="51447" x="2736850" y="2127250"/>
          <p14:tracePt t="51464" x="2679700" y="2146300"/>
          <p14:tracePt t="51480" x="2590800" y="2197100"/>
          <p14:tracePt t="51497" x="2559050" y="2216150"/>
          <p14:tracePt t="51514" x="2514600" y="2247900"/>
          <p14:tracePt t="51530" x="2476500" y="2279650"/>
          <p14:tracePt t="51548" x="2444750" y="2311400"/>
          <p14:tracePt t="51564" x="2425700" y="2317750"/>
          <p14:tracePt t="51580" x="2406650" y="2355850"/>
          <p14:tracePt t="51597" x="2393950" y="2374900"/>
          <p14:tracePt t="51613" x="2368550" y="2400300"/>
          <p14:tracePt t="51630" x="2349500" y="2432050"/>
          <p14:tracePt t="51647" x="2349500" y="2451100"/>
          <p14:tracePt t="51663" x="2343150" y="2482850"/>
          <p14:tracePt t="51680" x="2336800" y="2533650"/>
          <p14:tracePt t="51696" x="2336800" y="2565400"/>
          <p14:tracePt t="51713" x="2336800" y="2641600"/>
          <p14:tracePt t="51729" x="2349500" y="2717800"/>
          <p14:tracePt t="51746" x="2374900" y="2768600"/>
          <p14:tracePt t="51763" x="2419350" y="2838450"/>
          <p14:tracePt t="51779" x="2438400" y="2870200"/>
          <p14:tracePt t="51796" x="2476500" y="2914650"/>
          <p14:tracePt t="51813" x="2540000" y="2959100"/>
          <p14:tracePt t="51830" x="2603500" y="2990850"/>
          <p14:tracePt t="51847" x="2743200" y="3028950"/>
          <p14:tracePt t="51863" x="2876550" y="3067050"/>
          <p14:tracePt t="51880" x="2940050" y="3079750"/>
          <p14:tracePt t="51898" x="3073400" y="3105150"/>
          <p14:tracePt t="51913" x="3200400" y="3130550"/>
          <p14:tracePt t="51930" x="3276600" y="3136900"/>
          <p14:tracePt t="51947" x="3403600" y="3149600"/>
          <p14:tracePt t="51963" x="3530600" y="3149600"/>
          <p14:tracePt t="51980" x="3600450" y="3136900"/>
          <p14:tracePt t="51997" x="3721100" y="3105150"/>
          <p14:tracePt t="52014" x="3765550" y="3079750"/>
          <p14:tracePt t="52030" x="3892550" y="3028950"/>
          <p14:tracePt t="52046" x="4038600" y="2952750"/>
          <p14:tracePt t="52063" x="4095750" y="2921000"/>
          <p14:tracePt t="52080" x="4216400" y="2844800"/>
          <p14:tracePt t="52097" x="4337050" y="2762250"/>
          <p14:tracePt t="52113" x="4394200" y="2717800"/>
          <p14:tracePt t="52130" x="4502150" y="2641600"/>
          <p14:tracePt t="52146" x="4565650" y="2571750"/>
          <p14:tracePt t="52163" x="4597400" y="2552700"/>
          <p14:tracePt t="52180" x="4629150" y="2514600"/>
          <p14:tracePt t="52196" x="4648200" y="2476500"/>
          <p14:tracePt t="52213" x="4660900" y="2470150"/>
          <p14:tracePt t="52230" x="4667250" y="2432050"/>
          <p14:tracePt t="52247" x="4673600" y="2406650"/>
          <p14:tracePt t="52263" x="4673600" y="2387600"/>
          <p14:tracePt t="52280" x="4673600" y="2349500"/>
          <p14:tracePt t="52296" x="4673600" y="2324100"/>
          <p14:tracePt t="52313" x="4660900" y="2273300"/>
          <p14:tracePt t="52329" x="4622800" y="2209800"/>
          <p14:tracePt t="52346" x="4597400" y="2178050"/>
          <p14:tracePt t="52363" x="4552950" y="2127250"/>
          <p14:tracePt t="52379" x="4470400" y="2063750"/>
          <p14:tracePt t="52396" x="4413250" y="2032000"/>
          <p14:tracePt t="52412" x="4273550" y="1962150"/>
          <p14:tracePt t="52429" x="4102100" y="1911350"/>
          <p14:tracePt t="52446" x="4006850" y="1905000"/>
          <p14:tracePt t="52463" x="3810000" y="1892300"/>
          <p14:tracePt t="52480" x="3702050" y="1892300"/>
          <p14:tracePt t="52496" x="3492500" y="1905000"/>
          <p14:tracePt t="52513" x="3276600" y="1949450"/>
          <p14:tracePt t="52529" x="3168650" y="1974850"/>
          <p14:tracePt t="52546" x="2959100" y="2057400"/>
          <p14:tracePt t="52563" x="2768600" y="2139950"/>
          <p14:tracePt t="52579" x="2667000" y="2190750"/>
          <p14:tracePt t="52596" x="2501900" y="2279650"/>
          <p14:tracePt t="52612" x="2381250" y="2343150"/>
          <p14:tracePt t="52629" x="2336800" y="2374900"/>
          <p14:tracePt t="52645" x="2279650" y="2425700"/>
          <p14:tracePt t="52662" x="2241550" y="2463800"/>
          <p14:tracePt t="52679" x="2228850" y="2482850"/>
          <p14:tracePt t="52695" x="2203450" y="2514600"/>
          <p14:tracePt t="52712" x="2190750" y="2533650"/>
          <p14:tracePt t="52729" x="2184400" y="2546350"/>
          <p14:tracePt t="52746" x="2171700" y="2578100"/>
          <p14:tracePt t="52763" x="2165350" y="2597150"/>
          <p14:tracePt t="52766" x="2159000" y="2616200"/>
          <p14:tracePt t="52779" x="2159000" y="2622550"/>
          <p14:tracePt t="52796" x="2159000" y="2667000"/>
          <p14:tracePt t="52813" x="2159000" y="2686050"/>
          <p14:tracePt t="52829" x="2165350" y="2762250"/>
          <p14:tracePt t="52846" x="2203450" y="2844800"/>
          <p14:tracePt t="52863" x="2228850" y="2882900"/>
          <p14:tracePt t="52879" x="2311400" y="2965450"/>
          <p14:tracePt t="52896" x="2476500" y="3060700"/>
          <p14:tracePt t="52912" x="2571750" y="3098800"/>
          <p14:tracePt t="52929" x="2749550" y="3155950"/>
          <p14:tracePt t="52945" x="2870200" y="3175000"/>
          <p14:tracePt t="52962" x="2914650" y="3181350"/>
          <p14:tracePt t="52979" x="2997200" y="3181350"/>
          <p14:tracePt t="52995" x="3054350" y="3181350"/>
          <p14:tracePt t="53012" x="3200400" y="3162300"/>
          <p14:tracePt t="53029" x="3365500" y="3111500"/>
          <p14:tracePt t="53045" x="3454400" y="3092450"/>
          <p14:tracePt t="53062" x="3594100" y="3067050"/>
          <p14:tracePt t="53079" x="3714750" y="3035300"/>
          <p14:tracePt t="53096" x="3759200" y="3028950"/>
          <p14:tracePt t="53113" x="3860800" y="2978150"/>
          <p14:tracePt t="53129" x="3987800" y="2914650"/>
          <p14:tracePt t="53146" x="4044950" y="2863850"/>
          <p14:tracePt t="53162" x="4146550" y="2762250"/>
          <p14:tracePt t="53179" x="4184650" y="2724150"/>
          <p14:tracePt t="53196" x="4260850" y="2628900"/>
          <p14:tracePt t="53212" x="4292600" y="2552700"/>
          <p14:tracePt t="53230" x="4324350" y="2463800"/>
          <p14:tracePt t="53246" x="4330700" y="2419350"/>
          <p14:tracePt t="53263" x="4330700" y="2324100"/>
          <p14:tracePt t="53279" x="4330700" y="2266950"/>
          <p14:tracePt t="53295" x="4330700" y="2152650"/>
          <p14:tracePt t="53312" x="4273550" y="2019300"/>
          <p14:tracePt t="53329" x="4241800" y="1962150"/>
          <p14:tracePt t="53345" x="4146550" y="1841500"/>
          <p14:tracePt t="53362" x="4025900" y="1739900"/>
          <p14:tracePt t="53379" x="3962400" y="1701800"/>
          <p14:tracePt t="53395" x="3784600" y="1631950"/>
          <p14:tracePt t="53412" x="3695700" y="1600200"/>
          <p14:tracePt t="53429" x="3486150" y="1600200"/>
          <p14:tracePt t="53445" x="3232150" y="1625600"/>
          <p14:tracePt t="53463" x="2990850" y="1701800"/>
          <p14:tracePt t="53479" x="2889250" y="1746250"/>
          <p14:tracePt t="53495" x="2711450" y="1847850"/>
          <p14:tracePt t="53512" x="2628900" y="1892300"/>
          <p14:tracePt t="53529" x="2489200" y="1981200"/>
          <p14:tracePt t="53545" x="2381250" y="2076450"/>
          <p14:tracePt t="53562" x="2343150" y="2120900"/>
          <p14:tracePt t="53579" x="2260600" y="2209800"/>
          <p14:tracePt t="53595" x="2209800" y="2286000"/>
          <p14:tracePt t="53612" x="2190750" y="2311400"/>
          <p14:tracePt t="53629" x="2152650" y="2374900"/>
          <p14:tracePt t="53645" x="2127250" y="2438400"/>
          <p14:tracePt t="53662" x="2108200" y="2463800"/>
          <p14:tracePt t="53679" x="2101850" y="2508250"/>
          <p14:tracePt t="53696" x="2095500" y="2546350"/>
          <p14:tracePt t="53712" x="2095500" y="2571750"/>
          <p14:tracePt t="53729" x="2095500" y="2635250"/>
          <p14:tracePt t="53745" x="2095500" y="2679700"/>
          <p14:tracePt t="53762" x="2095500" y="2774950"/>
          <p14:tracePt t="53779" x="2120900" y="2857500"/>
          <p14:tracePt t="53795" x="2139950" y="2882900"/>
          <p14:tracePt t="53812" x="2171700" y="2940050"/>
          <p14:tracePt t="53828" x="2209800" y="2978150"/>
          <p14:tracePt t="53846" x="2247900" y="2997200"/>
          <p14:tracePt t="53862" x="2330450" y="3041650"/>
          <p14:tracePt t="53878" x="2444750" y="3092450"/>
          <p14:tracePt t="53895" x="2520950" y="3111500"/>
          <p14:tracePt t="53912" x="2679700" y="3143250"/>
          <p14:tracePt t="53929" x="2787650" y="3143250"/>
          <p14:tracePt t="53945" x="2971800" y="3143250"/>
          <p14:tracePt t="53962" x="3111500" y="3143250"/>
          <p14:tracePt t="53978" x="3155950" y="3136900"/>
          <p14:tracePt t="53995" x="3257550" y="3105150"/>
          <p14:tracePt t="54012" x="3371850" y="3054350"/>
          <p14:tracePt t="54028" x="3441700" y="3009900"/>
          <p14:tracePt t="54045" x="3556000" y="2927350"/>
          <p14:tracePt t="54062" x="3663950" y="2825750"/>
          <p14:tracePt t="54078" x="3714750" y="2787650"/>
          <p14:tracePt t="54095" x="3771900" y="2730500"/>
          <p14:tracePt t="54112" x="3803650" y="2692400"/>
          <p14:tracePt t="54128" x="3810000" y="2686050"/>
          <p14:tracePt t="54145" x="3816350" y="2667000"/>
          <p14:tracePt t="54162" x="3816350" y="2654300"/>
          <p14:tracePt t="54178" x="3816350" y="2635250"/>
          <p14:tracePt t="54195" x="3810000" y="2590800"/>
          <p14:tracePt t="54212" x="3790950" y="2559050"/>
          <p14:tracePt t="54228" x="3714750" y="2508250"/>
          <p14:tracePt t="54245" x="3581400" y="2451100"/>
          <p14:tracePt t="54262" x="3505200" y="2432050"/>
          <p14:tracePt t="54264" x="3422650" y="2432050"/>
          <p14:tracePt t="54278" x="3327400" y="2432050"/>
          <p14:tracePt t="54295" x="3117850" y="2482850"/>
          <p14:tracePt t="54312" x="3022600" y="2508250"/>
          <p14:tracePt t="54328" x="2844800" y="2597150"/>
          <p14:tracePt t="54345" x="2692400" y="2673350"/>
          <p14:tracePt t="54361" x="2622550" y="2717800"/>
          <p14:tracePt t="54378" x="2508250" y="2781300"/>
          <p14:tracePt t="54395" x="2457450" y="2813050"/>
          <p14:tracePt t="54411" x="2374900" y="2870200"/>
          <p14:tracePt t="54428" x="2292350" y="2921000"/>
          <p14:tracePt t="54445" x="2254250" y="2946400"/>
          <p14:tracePt t="54461" x="2178050" y="2997200"/>
          <p14:tracePt t="54478" x="2120900" y="3028950"/>
          <p14:tracePt t="54495" x="2108200" y="3041650"/>
          <p14:tracePt t="54511" x="2070100" y="3067050"/>
          <p14:tracePt t="54528" x="2044700" y="3086100"/>
          <p14:tracePt t="54545" x="2019300" y="3098800"/>
          <p14:tracePt t="54561" x="1981200" y="3124200"/>
          <p14:tracePt t="54578" x="1936750" y="3155950"/>
          <p14:tracePt t="54595" x="1917700" y="3168650"/>
          <p14:tracePt t="54611" x="1892300" y="3194050"/>
          <p14:tracePt t="54628" x="1879600" y="3206750"/>
          <p14:tracePt t="54645" x="1854200" y="3213100"/>
          <p14:tracePt t="54662" x="1841500" y="3219450"/>
          <p14:tracePt t="54678" x="1828800" y="3225800"/>
          <p14:tracePt t="54695" x="1822450" y="3225800"/>
          <p14:tracePt t="54711" x="1816100" y="3225800"/>
          <p14:tracePt t="54728" x="1809750" y="3225800"/>
          <p14:tracePt t="54745" x="1803400" y="3225800"/>
          <p14:tracePt t="55855" x="1797050" y="3225800"/>
          <p14:tracePt t="55866" x="1778000" y="3225800"/>
          <p14:tracePt t="55875" x="1758950" y="3225800"/>
          <p14:tracePt t="55886" x="1746250" y="3225800"/>
          <p14:tracePt t="55896" x="1720850" y="3225800"/>
          <p14:tracePt t="55911" x="1689100" y="3225800"/>
          <p14:tracePt t="55927" x="1638300" y="3238500"/>
          <p14:tracePt t="55944" x="1606550" y="3244850"/>
          <p14:tracePt t="55960" x="1543050" y="3263900"/>
          <p14:tracePt t="55977" x="1485900" y="3282950"/>
          <p14:tracePt t="55994" x="1447800" y="3302000"/>
          <p14:tracePt t="56010" x="1365250" y="3340100"/>
          <p14:tracePt t="56027" x="1270000" y="3384550"/>
          <p14:tracePt t="56044" x="1212850" y="3409950"/>
          <p14:tracePt t="56061" x="1123950" y="3441700"/>
          <p14:tracePt t="56077" x="1079500" y="3454400"/>
          <p14:tracePt t="56094" x="1022350" y="3460750"/>
          <p14:tracePt t="56110" x="952500" y="3460750"/>
          <p14:tracePt t="56127" x="914400" y="3460750"/>
          <p14:tracePt t="56144" x="844550" y="3454400"/>
          <p14:tracePt t="56160" x="768350" y="3409950"/>
          <p14:tracePt t="56177" x="742950" y="3378200"/>
          <p14:tracePt t="56194" x="647700" y="3263900"/>
          <p14:tracePt t="56210" x="571500" y="3105150"/>
          <p14:tracePt t="56227" x="533400" y="3022600"/>
          <p14:tracePt t="56244" x="482600" y="2813050"/>
          <p14:tracePt t="56260" x="463550" y="2565400"/>
          <p14:tracePt t="56278" x="463550" y="2438400"/>
          <p14:tracePt t="56281" x="463550" y="2324100"/>
          <p14:tracePt t="56293" x="463550" y="2216150"/>
          <p14:tracePt t="56310" x="463550" y="2133600"/>
          <p14:tracePt t="56327" x="482600" y="1981200"/>
          <p14:tracePt t="56343" x="514350" y="1847850"/>
          <p14:tracePt t="56360" x="539750" y="1771650"/>
          <p14:tracePt t="56377" x="603250" y="1600200"/>
          <p14:tracePt t="56393" x="654050" y="1473200"/>
          <p14:tracePt t="56410" x="666750" y="1447800"/>
          <p14:tracePt t="56427" x="685800" y="1416050"/>
          <p14:tracePt t="56443" x="685800" y="1409700"/>
          <p14:tracePt t="56460" x="685800" y="1403350"/>
          <p14:tracePt t="56535" x="685800" y="1409700"/>
          <p14:tracePt t="56554" x="685800" y="1422400"/>
          <p14:tracePt t="56564" x="685800" y="1435100"/>
          <p14:tracePt t="56575" x="685800" y="1441450"/>
          <p14:tracePt t="56585" x="685800" y="1454150"/>
          <p14:tracePt t="56595" x="685800" y="1473200"/>
          <p14:tracePt t="56610" x="679450" y="1485900"/>
          <p14:tracePt t="56627" x="654050" y="1593850"/>
          <p14:tracePt t="56643" x="635000" y="1682750"/>
          <p14:tracePt t="56660" x="552450" y="2006600"/>
          <p14:tracePt t="56677" x="469900" y="2324100"/>
          <p14:tracePt t="56693" x="444500" y="2425700"/>
          <p14:tracePt t="56710" x="400050" y="2578100"/>
          <p14:tracePt t="56726" x="368300" y="2686050"/>
          <p14:tracePt t="56743" x="355600" y="2736850"/>
          <p14:tracePt t="56760" x="349250" y="2832100"/>
          <p14:tracePt t="56776" x="349250" y="2908300"/>
          <p14:tracePt t="56793" x="349250" y="2933700"/>
          <p14:tracePt t="56810" x="349250" y="2965450"/>
          <p14:tracePt t="56827" x="361950" y="2990850"/>
          <p14:tracePt t="56843" x="368300" y="3009900"/>
          <p14:tracePt t="56860" x="406400" y="3073400"/>
          <p14:tracePt t="56876" x="438150" y="3111500"/>
          <p14:tracePt t="56893" x="488950" y="3187700"/>
          <p14:tracePt t="56910" x="520700" y="3232150"/>
          <p14:tracePt t="56926" x="533400" y="3251200"/>
          <p14:tracePt t="56943" x="558800" y="3270250"/>
          <p14:tracePt t="56960" x="577850" y="3289300"/>
          <p14:tracePt t="56976" x="596900" y="3308350"/>
          <p14:tracePt t="56993" x="647700" y="3340100"/>
          <p14:tracePt t="57010" x="685800" y="3359150"/>
          <p14:tracePt t="57026" x="749300" y="3378200"/>
          <p14:tracePt t="57043" x="781050" y="3384550"/>
          <p14:tracePt t="57060" x="806450" y="3384550"/>
          <p14:tracePt t="57076" x="825500" y="3390900"/>
          <p14:tracePt t="57093" x="857250" y="3390900"/>
          <p14:tracePt t="57110" x="882650" y="3390900"/>
          <p14:tracePt t="57126" x="933450" y="3390900"/>
          <p14:tracePt t="57143" x="971550" y="3390900"/>
          <p14:tracePt t="57160" x="990600" y="3390900"/>
          <p14:tracePt t="57176" x="1028700" y="3390900"/>
          <p14:tracePt t="57193" x="1066800" y="3378200"/>
          <p14:tracePt t="57209" x="1079500" y="3371850"/>
          <p14:tracePt t="57226" x="1111250" y="3359150"/>
          <p14:tracePt t="57243" x="1143000" y="3346450"/>
          <p14:tracePt t="57259" x="1155700" y="3346450"/>
          <p14:tracePt t="57276" x="1181100" y="3340100"/>
          <p14:tracePt t="57293" x="1212850" y="3333750"/>
          <p14:tracePt t="57309" x="1219200" y="3333750"/>
          <p14:tracePt t="57326" x="1244600" y="3327400"/>
          <p14:tracePt t="57343" x="1250950" y="3321050"/>
          <p14:tracePt t="57360" x="1282700" y="3314700"/>
          <p14:tracePt t="57376" x="1301750" y="3308350"/>
          <p14:tracePt t="57393" x="1314450" y="3308350"/>
          <p14:tracePt t="57409" x="1327150" y="3302000"/>
          <p14:tracePt t="57426" x="1333500" y="3302000"/>
          <p14:tracePt t="57467" x="1339850" y="3302000"/>
          <p14:tracePt t="57629" x="1327150" y="3302000"/>
          <p14:tracePt t="57639" x="1308100" y="3302000"/>
          <p14:tracePt t="57649" x="1289050" y="3302000"/>
          <p14:tracePt t="57659" x="1270000" y="3302000"/>
          <p14:tracePt t="57676" x="1244600" y="3302000"/>
          <p14:tracePt t="57693" x="1206500" y="3302000"/>
          <p14:tracePt t="57709" x="1174750" y="3295650"/>
          <p14:tracePt t="57726" x="1168400" y="3295650"/>
          <p14:tracePt t="57743" x="1136650" y="3289300"/>
          <p14:tracePt t="57760" x="1123950" y="3282950"/>
          <p14:tracePt t="57776" x="1092200" y="3276600"/>
          <p14:tracePt t="57792" x="1073150" y="3270250"/>
          <p14:tracePt t="57809" x="1066800" y="3263900"/>
          <p14:tracePt t="57826" x="1054100" y="3263900"/>
          <p14:tracePt t="57842" x="1047750" y="3263900"/>
          <p14:tracePt t="57876" x="1041400" y="3257550"/>
          <p14:tracePt t="57893" x="1035050" y="3257550"/>
          <p14:tracePt t="58044" x="1041400" y="3257550"/>
          <p14:tracePt t="58054" x="1047750" y="3257550"/>
          <p14:tracePt t="58064" x="1066800" y="3257550"/>
          <p14:tracePt t="58076" x="1085850" y="3257550"/>
          <p14:tracePt t="58092" x="1104900" y="3257550"/>
          <p14:tracePt t="58109" x="1149350" y="3257550"/>
          <p14:tracePt t="58126" x="1187450" y="3257550"/>
          <p14:tracePt t="58142" x="1200150" y="3257550"/>
          <p14:tracePt t="58159" x="1219200" y="3257550"/>
          <p14:tracePt t="58175" x="1225550" y="3257550"/>
          <p14:tracePt t="58192" x="1231900" y="3257550"/>
          <p14:tracePt t="58209" x="1238250" y="3257550"/>
          <p14:tracePt t="58242" x="1244600" y="3257550"/>
          <p14:tracePt t="58318" x="1250950" y="3257550"/>
          <p14:tracePt t="58358" x="1257300" y="3257550"/>
          <p14:tracePt t="63673" x="1250950" y="3257550"/>
          <p14:tracePt t="63683" x="1231900" y="3263900"/>
          <p14:tracePt t="63693" x="1200150" y="3276600"/>
          <p14:tracePt t="63705" x="1174750" y="3295650"/>
          <p14:tracePt t="63721" x="1123950" y="3321050"/>
          <p14:tracePt t="63738" x="1054100" y="3365500"/>
          <p14:tracePt t="63755" x="996950" y="3397250"/>
          <p14:tracePt t="63771" x="977900" y="3409950"/>
          <p14:tracePt t="63788" x="952500" y="3429000"/>
          <p14:tracePt t="63804" x="927100" y="3441700"/>
          <p14:tracePt t="63821" x="914400" y="3454400"/>
          <p14:tracePt t="63838" x="889000" y="3479800"/>
          <p14:tracePt t="63855" x="857250" y="3524250"/>
          <p14:tracePt t="63871" x="838200" y="3543300"/>
          <p14:tracePt t="63888" x="812800" y="3575050"/>
          <p14:tracePt t="63905" x="806450" y="3600450"/>
          <p14:tracePt t="63921" x="793750" y="3632200"/>
          <p14:tracePt t="63938" x="787400" y="3657600"/>
          <p14:tracePt t="63955" x="787400" y="3663950"/>
          <p14:tracePt t="63971" x="781050" y="3695700"/>
          <p14:tracePt t="63988" x="781050" y="3714750"/>
          <p14:tracePt t="64005" x="781050" y="3727450"/>
          <p14:tracePt t="64021" x="781050" y="3759200"/>
          <p14:tracePt t="64038" x="787400" y="3784600"/>
          <p14:tracePt t="64055" x="800100" y="3803650"/>
          <p14:tracePt t="64071" x="825500" y="3829050"/>
          <p14:tracePt t="64088" x="857250" y="3848100"/>
          <p14:tracePt t="64104" x="882650" y="3860800"/>
          <p14:tracePt t="64121" x="933450" y="3886200"/>
          <p14:tracePt t="64138" x="952500" y="3886200"/>
          <p14:tracePt t="64155" x="1035050" y="3905250"/>
          <p14:tracePt t="64171" x="1149350" y="3911600"/>
          <p14:tracePt t="64188" x="1219200" y="3917950"/>
          <p14:tracePt t="64206" x="1320800" y="3917950"/>
          <p14:tracePt t="64221" x="1397000" y="3917950"/>
          <p14:tracePt t="64238" x="1422400" y="3917950"/>
          <p14:tracePt t="64254" x="1485900" y="3917950"/>
          <p14:tracePt t="64271" x="1568450" y="3911600"/>
          <p14:tracePt t="64288" x="1612900" y="3905250"/>
          <p14:tracePt t="64304" x="1739900" y="3873500"/>
          <p14:tracePt t="64322" x="1892300" y="3835400"/>
          <p14:tracePt t="64338" x="1962150" y="3822700"/>
          <p14:tracePt t="64354" x="2082800" y="3797300"/>
          <p14:tracePt t="64371" x="2139950" y="3778250"/>
          <p14:tracePt t="64388" x="2235200" y="3752850"/>
          <p14:tracePt t="64404" x="2317750" y="3727450"/>
          <p14:tracePt t="64421" x="2355850" y="3721100"/>
          <p14:tracePt t="64438" x="2425700" y="3702050"/>
          <p14:tracePt t="64454" x="2508250" y="3670300"/>
          <p14:tracePt t="64471" x="2540000" y="3657600"/>
          <p14:tracePt t="64488" x="2609850" y="3625850"/>
          <p14:tracePt t="64504" x="2660650" y="3606800"/>
          <p14:tracePt t="64521" x="2679700" y="3594100"/>
          <p14:tracePt t="64538" x="2705100" y="3587750"/>
          <p14:tracePt t="64555" x="2717800" y="3575050"/>
          <p14:tracePt t="64571" x="2724150" y="3568700"/>
          <p14:tracePt t="64588" x="2730500" y="3568700"/>
          <p14:tracePt t="64626" x="2730500" y="3562350"/>
          <p14:tracePt t="64637" x="2730500" y="3556000"/>
          <p14:tracePt t="64654" x="2730500" y="3543300"/>
          <p14:tracePt t="64671" x="2705100" y="3517900"/>
          <p14:tracePt t="64689" x="2609850" y="3454400"/>
          <p14:tracePt t="64705" x="2533650" y="3416300"/>
          <p14:tracePt t="64721" x="2336800" y="3365500"/>
          <p14:tracePt t="64737" x="2133600" y="3314700"/>
          <p14:tracePt t="64754" x="2025650" y="3302000"/>
          <p14:tracePt t="64771" x="1847850" y="3282950"/>
          <p14:tracePt t="64788" x="1670050" y="3276600"/>
          <p14:tracePt t="64804" x="1581150" y="3276600"/>
          <p14:tracePt t="64821" x="1416050" y="3276600"/>
          <p14:tracePt t="64837" x="1339850" y="3276600"/>
          <p14:tracePt t="64854" x="1200150" y="3276600"/>
          <p14:tracePt t="64871" x="1098550" y="3276600"/>
          <p14:tracePt t="64887" x="1054100" y="3276600"/>
          <p14:tracePt t="64904" x="977900" y="3276600"/>
          <p14:tracePt t="64921" x="908050" y="3289300"/>
          <p14:tracePt t="64937" x="863600" y="3302000"/>
          <p14:tracePt t="64954" x="781050" y="3327400"/>
          <p14:tracePt t="64971" x="698500" y="3359150"/>
          <p14:tracePt t="64987" x="660400" y="3371850"/>
          <p14:tracePt t="65004" x="590550" y="3409950"/>
          <p14:tracePt t="65021" x="565150" y="3429000"/>
          <p14:tracePt t="65037" x="520700" y="3460750"/>
          <p14:tracePt t="65054" x="482600" y="3498850"/>
          <p14:tracePt t="65071" x="450850" y="3530600"/>
          <p14:tracePt t="65087" x="406400" y="3613150"/>
          <p14:tracePt t="65104" x="368300" y="3695700"/>
          <p14:tracePt t="65120" x="355600" y="3721100"/>
          <p14:tracePt t="65137" x="336550" y="3784600"/>
          <p14:tracePt t="65154" x="330200" y="3816350"/>
          <p14:tracePt t="65170" x="330200" y="3829050"/>
          <p14:tracePt t="65187" x="330200" y="3841750"/>
          <p14:tracePt t="65204" x="330200" y="3848100"/>
          <p14:tracePt t="65222" x="330200" y="3854450"/>
          <p14:tracePt t="65237" x="330200" y="3860800"/>
          <p14:tracePt t="65254" x="330200" y="3873500"/>
          <p14:tracePt t="65270" x="330200" y="3892550"/>
          <p14:tracePt t="65287" x="336550" y="3917950"/>
          <p14:tracePt t="65304" x="349250" y="3930650"/>
          <p14:tracePt t="65320" x="381000" y="3968750"/>
          <p14:tracePt t="65337" x="450850" y="4013200"/>
          <p14:tracePt t="65354" x="469900" y="4032250"/>
          <p14:tracePt t="65370" x="501650" y="4044950"/>
          <p14:tracePt t="65387" x="508000" y="4051300"/>
          <p14:tracePt t="65404" x="514350" y="4051300"/>
          <p14:tracePt t="65420" x="527050" y="4057650"/>
          <p14:tracePt t="65478" x="533400" y="4057650"/>
          <p14:tracePt t="65529" x="539750" y="4057650"/>
          <p14:tracePt t="65569" x="539750" y="4051300"/>
          <p14:tracePt t="65579" x="546100" y="4038600"/>
          <p14:tracePt t="65589" x="558800" y="4025900"/>
          <p14:tracePt t="65603" x="565150" y="4013200"/>
          <p14:tracePt t="65620" x="577850" y="3994150"/>
          <p14:tracePt t="65637" x="577850" y="3987800"/>
          <p14:tracePt t="65654" x="584200" y="3981450"/>
          <p14:tracePt t="65670" x="590550" y="3975100"/>
          <p14:tracePt t="65687" x="590550" y="3968750"/>
          <p14:tracePt t="65720" x="596900" y="3968750"/>
          <p14:tracePt t="65737" x="596900" y="3962400"/>
          <p14:tracePt t="65753" x="596900" y="3949700"/>
          <p14:tracePt t="65787" x="596900" y="3937000"/>
          <p14:tracePt t="65803" x="603250" y="3924300"/>
          <p14:tracePt t="65820" x="603250" y="3917950"/>
          <p14:tracePt t="65837" x="609600" y="3911600"/>
          <p14:tracePt t="65853" x="609600" y="3898900"/>
          <p14:tracePt t="65870" x="615950" y="3898900"/>
          <p14:tracePt t="65887" x="615950" y="3892550"/>
          <p14:tracePt t="65903" x="615950" y="3886200"/>
          <p14:tracePt t="65920" x="615950" y="3879850"/>
          <p14:tracePt t="65937" x="622300" y="3879850"/>
          <p14:tracePt t="65954" x="628650" y="3860800"/>
          <p14:tracePt t="65970" x="635000" y="3860800"/>
          <p14:tracePt t="65986" x="647700" y="3848100"/>
          <p14:tracePt t="66020" x="654050" y="3848100"/>
          <p14:tracePt t="66037" x="654050" y="3841750"/>
          <p14:tracePt t="66055" x="660400" y="3841750"/>
          <p14:tracePt t="66076" x="660400" y="3835400"/>
          <p14:tracePt t="69300" x="660400" y="3841750"/>
          <p14:tracePt t="69311" x="660400" y="3848100"/>
          <p14:tracePt t="69320" x="647700" y="3860800"/>
          <p14:tracePt t="69344" x="647700" y="3867150"/>
          <p14:tracePt t="69354" x="641350" y="3873500"/>
          <p14:tracePt t="69367" x="641350" y="3879850"/>
          <p14:tracePt t="69384" x="635000" y="3879850"/>
          <p14:tracePt t="69411" x="635000" y="3886200"/>
          <p14:tracePt t="69432" x="635000" y="3892550"/>
          <p14:tracePt t="69442" x="635000" y="3898900"/>
          <p14:tracePt t="69453" x="635000" y="3905250"/>
          <p14:tracePt t="69467" x="635000" y="3911600"/>
          <p14:tracePt t="69484" x="635000" y="3930650"/>
          <p14:tracePt t="69501" x="635000" y="3937000"/>
          <p14:tracePt t="69518" x="635000" y="3943350"/>
          <p14:tracePt t="69534" x="635000" y="3956050"/>
          <p14:tracePt t="69551" x="635000" y="3962400"/>
          <p14:tracePt t="69567" x="635000" y="3975100"/>
          <p14:tracePt t="69584" x="641350" y="3981450"/>
          <p14:tracePt t="69601" x="647700" y="3987800"/>
          <p14:tracePt t="69617" x="654050" y="4000500"/>
          <p14:tracePt t="69651" x="660400" y="4006850"/>
          <p14:tracePt t="69667" x="666750" y="4006850"/>
          <p14:tracePt t="69684" x="673100" y="4013200"/>
          <p14:tracePt t="69717" x="679450" y="4019550"/>
          <p14:tracePt t="69735" x="692150" y="4025900"/>
          <p14:tracePt t="69751" x="704850" y="4032250"/>
          <p14:tracePt t="69767" x="711200" y="4032250"/>
          <p14:tracePt t="69784" x="717550" y="4038600"/>
          <p14:tracePt t="69801" x="723900" y="4038600"/>
          <p14:tracePt t="69817" x="723900" y="4044950"/>
          <p14:tracePt t="69847" x="730250" y="4044950"/>
          <p14:tracePt t="76674" x="730250" y="4038600"/>
          <p14:tracePt t="76684" x="730250" y="4032250"/>
          <p14:tracePt t="76694" x="730250" y="4019550"/>
          <p14:tracePt t="76704" x="730250" y="4006850"/>
          <p14:tracePt t="76724" x="730250" y="3994150"/>
          <p14:tracePt t="76745" x="730250" y="3987800"/>
          <p14:tracePt t="76775" x="730250" y="3975100"/>
          <p14:tracePt t="76785" x="730250" y="3968750"/>
          <p14:tracePt t="76796" x="730250" y="3956050"/>
          <p14:tracePt t="76807" x="730250" y="3943350"/>
          <p14:tracePt t="76816" x="730250" y="3937000"/>
          <p14:tracePt t="76829" x="730250" y="3924300"/>
          <p14:tracePt t="76845" x="730250" y="3911600"/>
          <p14:tracePt t="76862" x="730250" y="3905250"/>
          <p14:tracePt t="76887" x="730250" y="3898900"/>
          <p14:tracePt t="77018" x="730250" y="3905250"/>
          <p14:tracePt t="77029" x="730250" y="3917950"/>
          <p14:tracePt t="77040" x="730250" y="3930650"/>
          <p14:tracePt t="77048" x="730250" y="3949700"/>
          <p14:tracePt t="77062" x="730250" y="3975100"/>
          <p14:tracePt t="77079" x="730250" y="4019550"/>
          <p14:tracePt t="77095" x="730250" y="4038600"/>
          <p14:tracePt t="77112" x="730250" y="4064000"/>
          <p14:tracePt t="77129" x="730250" y="4076700"/>
          <p14:tracePt t="77145" x="730250" y="4095750"/>
          <p14:tracePt t="77162" x="730250" y="4114800"/>
          <p14:tracePt t="77179" x="730250" y="4127500"/>
          <p14:tracePt t="77195" x="730250" y="4133850"/>
          <p14:tracePt t="77212" x="730250" y="4146550"/>
          <p14:tracePt t="77261" x="730250" y="4152900"/>
          <p14:tracePt t="77343" x="736600" y="4152900"/>
          <p14:tracePt t="77453" x="736600" y="4140200"/>
          <p14:tracePt t="77463" x="736600" y="4127500"/>
          <p14:tracePt t="77476" x="736600" y="4108450"/>
          <p14:tracePt t="77485" x="736600" y="4089400"/>
          <p14:tracePt t="77495" x="736600" y="4070350"/>
          <p14:tracePt t="77512" x="736600" y="4057650"/>
          <p14:tracePt t="77528" x="736600" y="4025900"/>
          <p14:tracePt t="77545" x="736600" y="4013200"/>
          <p14:tracePt t="77562" x="736600" y="4006850"/>
          <p14:tracePt t="77578" x="730250" y="3987800"/>
          <p14:tracePt t="77595" x="730250" y="3968750"/>
          <p14:tracePt t="77612" x="730250" y="3949700"/>
          <p14:tracePt t="77628" x="730250" y="3937000"/>
          <p14:tracePt t="77645" x="723900" y="3930650"/>
          <p14:tracePt t="77678" x="723900" y="3924300"/>
          <p14:tracePt t="77799" x="717550" y="3924300"/>
          <p14:tracePt t="77819" x="717550" y="3930650"/>
          <p14:tracePt t="77829" x="717550" y="3937000"/>
          <p14:tracePt t="77850" x="717550" y="3943350"/>
          <p14:tracePt t="77860" x="717550" y="3949700"/>
          <p14:tracePt t="77870" x="711200" y="3956050"/>
          <p14:tracePt t="77880" x="711200" y="3975100"/>
          <p14:tracePt t="77895" x="704850" y="4000500"/>
          <p14:tracePt t="77911" x="698500" y="4057650"/>
          <p14:tracePt t="77928" x="698500" y="4083050"/>
          <p14:tracePt t="77945" x="692150" y="4127500"/>
          <p14:tracePt t="77961" x="692150" y="4146550"/>
          <p14:tracePt t="77978" x="692150" y="4159250"/>
          <p14:tracePt t="77995" x="685800" y="4171950"/>
          <p14:tracePt t="78011" x="685800" y="4184650"/>
          <p14:tracePt t="78028" x="685800" y="4210050"/>
          <p14:tracePt t="78045" x="685800" y="4241800"/>
          <p14:tracePt t="78061" x="685800" y="4260850"/>
          <p14:tracePt t="78078" x="685800" y="4286250"/>
          <p14:tracePt t="78095" x="685800" y="4305300"/>
          <p14:tracePt t="78112" x="685800" y="4311650"/>
          <p14:tracePt t="78128" x="685800" y="4324350"/>
          <p14:tracePt t="78145" x="685800" y="4356100"/>
          <p14:tracePt t="78161" x="685800" y="4362450"/>
          <p14:tracePt t="78178" x="685800" y="4381500"/>
          <p14:tracePt t="78194" x="685800" y="4394200"/>
          <p14:tracePt t="78306" x="685800" y="4400550"/>
          <p14:tracePt t="78549" x="685800" y="4394200"/>
          <p14:tracePt t="78559" x="685800" y="4387850"/>
          <p14:tracePt t="78569" x="685800" y="4375150"/>
          <p14:tracePt t="78580" x="685800" y="4368800"/>
          <p14:tracePt t="78594" x="685800" y="4362450"/>
          <p14:tracePt t="78611" x="685800" y="4349750"/>
          <p14:tracePt t="78628" x="685800" y="4343400"/>
          <p14:tracePt t="83524" x="673100" y="4343400"/>
          <p14:tracePt t="83535" x="654050" y="4356100"/>
          <p14:tracePt t="83545" x="628650" y="4368800"/>
          <p14:tracePt t="83557" x="603250" y="4381500"/>
          <p14:tracePt t="83575" x="552450" y="4419600"/>
          <p14:tracePt t="83591" x="520700" y="4438650"/>
          <p14:tracePt t="83607" x="482600" y="4464050"/>
          <p14:tracePt t="83624" x="463550" y="4483100"/>
          <p14:tracePt t="83641" x="412750" y="4514850"/>
          <p14:tracePt t="83657" x="361950" y="4546600"/>
          <p14:tracePt t="83674" x="342900" y="4565650"/>
          <p14:tracePt t="83691" x="317500" y="4578350"/>
          <p14:tracePt t="83707" x="298450" y="4591050"/>
          <p14:tracePt t="83724" x="298450" y="4597400"/>
          <p14:tracePt t="83741" x="292100" y="4597400"/>
          <p14:tracePt t="83774" x="285750" y="4597400"/>
          <p14:tracePt t="83790" x="285750" y="4603750"/>
          <p14:tracePt t="83900" x="285750" y="4610100"/>
          <p14:tracePt t="83910" x="292100" y="4616450"/>
          <p14:tracePt t="83920" x="304800" y="4622800"/>
          <p14:tracePt t="83934" x="311150" y="4629150"/>
          <p14:tracePt t="83944" x="323850" y="4635500"/>
          <p14:tracePt t="83957" x="342900" y="4648200"/>
          <p14:tracePt t="83974" x="368300" y="4660900"/>
          <p14:tracePt t="83991" x="387350" y="4667250"/>
          <p14:tracePt t="84007" x="406400" y="4667250"/>
          <p14:tracePt t="84024" x="438150" y="4673600"/>
          <p14:tracePt t="84041" x="444500" y="4673600"/>
          <p14:tracePt t="84057" x="463550" y="4673600"/>
          <p14:tracePt t="84074" x="501650" y="4673600"/>
          <p14:tracePt t="84090" x="508000" y="4673600"/>
          <p14:tracePt t="84107" x="539750" y="4673600"/>
          <p14:tracePt t="84123" x="565150" y="4673600"/>
          <p14:tracePt t="84140" x="571500" y="4673600"/>
          <p14:tracePt t="84157" x="596900" y="4673600"/>
          <p14:tracePt t="84174" x="628650" y="4673600"/>
          <p14:tracePt t="84190" x="654050" y="4673600"/>
          <p14:tracePt t="84207" x="685800" y="4673600"/>
          <p14:tracePt t="84223" x="723900" y="4673600"/>
          <p14:tracePt t="84240" x="742950" y="4673600"/>
          <p14:tracePt t="84257" x="781050" y="4673600"/>
          <p14:tracePt t="84274" x="800100" y="4673600"/>
          <p14:tracePt t="84290" x="838200" y="4673600"/>
          <p14:tracePt t="84307" x="863600" y="4673600"/>
          <p14:tracePt t="84323" x="882650" y="4673600"/>
          <p14:tracePt t="84340" x="908050" y="4673600"/>
          <p14:tracePt t="84357" x="933450" y="4673600"/>
          <p14:tracePt t="84373" x="946150" y="4673600"/>
          <p14:tracePt t="84390" x="958850" y="4673600"/>
          <p14:tracePt t="84407" x="965200" y="4673600"/>
          <p14:tracePt t="84447" x="971550" y="4673600"/>
          <p14:tracePt t="84457" x="977900" y="4673600"/>
          <p14:tracePt t="84468" x="984250" y="4673600"/>
          <p14:tracePt t="84477" x="990600" y="4673600"/>
          <p14:tracePt t="84490" x="996950" y="4673600"/>
          <p14:tracePt t="84507" x="1009650" y="4673600"/>
          <p14:tracePt t="85157" x="1003300" y="4673600"/>
          <p14:tracePt t="85167" x="990600" y="4673600"/>
          <p14:tracePt t="85177" x="971550" y="4667250"/>
          <p14:tracePt t="85190" x="958850" y="4667250"/>
          <p14:tracePt t="85207" x="920750" y="4660900"/>
          <p14:tracePt t="85223" x="901700" y="4654550"/>
          <p14:tracePt t="85239" x="850900" y="4648200"/>
          <p14:tracePt t="85256" x="831850" y="4648200"/>
          <p14:tracePt t="85273" x="774700" y="4641850"/>
          <p14:tracePt t="85289" x="698500" y="4635500"/>
          <p14:tracePt t="85306" x="654050" y="4629150"/>
          <p14:tracePt t="85323" x="552450" y="4610100"/>
          <p14:tracePt t="85339" x="463550" y="4597400"/>
          <p14:tracePt t="85356" x="406400" y="4591050"/>
          <p14:tracePt t="85373" x="317500" y="4572000"/>
          <p14:tracePt t="85389" x="260350" y="4559300"/>
          <p14:tracePt t="85406" x="234950" y="4552950"/>
          <p14:tracePt t="85423" x="209550" y="4552950"/>
          <p14:tracePt t="85440" x="203200" y="4552950"/>
          <p14:tracePt t="85456" x="196850" y="4552950"/>
          <p14:tracePt t="85473" x="190500" y="4552950"/>
          <p14:tracePt t="85653" x="196850" y="4552950"/>
          <p14:tracePt t="85663" x="215900" y="4552950"/>
          <p14:tracePt t="85674" x="260350" y="4552950"/>
          <p14:tracePt t="85689" x="323850" y="4552950"/>
          <p14:tracePt t="85706" x="463550" y="4572000"/>
          <p14:tracePt t="85723" x="558800" y="4578350"/>
          <p14:tracePt t="85739" x="590550" y="4578350"/>
          <p14:tracePt t="85756" x="647700" y="4578350"/>
          <p14:tracePt t="85772" x="666750" y="4578350"/>
          <p14:tracePt t="85789" x="704850" y="4584700"/>
          <p14:tracePt t="85806" x="749300" y="4591050"/>
          <p14:tracePt t="85822" x="774700" y="4591050"/>
          <p14:tracePt t="85839" x="806450" y="4591050"/>
          <p14:tracePt t="85856" x="831850" y="4597400"/>
          <p14:tracePt t="85872" x="844550" y="4597400"/>
          <p14:tracePt t="85889" x="863600" y="4597400"/>
          <p14:tracePt t="85906" x="889000" y="4603750"/>
          <p14:tracePt t="85939" x="908050" y="4603750"/>
          <p14:tracePt t="85956" x="914400" y="4603750"/>
          <p14:tracePt t="85972" x="927100" y="4603750"/>
          <p14:tracePt t="85989" x="933450" y="4603750"/>
          <p14:tracePt t="86006" x="939800" y="4603750"/>
          <p14:tracePt t="86022" x="946150" y="4603750"/>
          <p14:tracePt t="86039" x="952500" y="4603750"/>
          <p14:tracePt t="86056" x="958850" y="4603750"/>
          <p14:tracePt t="86089" x="965200" y="4603750"/>
          <p14:tracePt t="86109" x="971550" y="4610100"/>
          <p14:tracePt t="86231" x="977900" y="4610100"/>
          <p14:tracePt t="87487" x="984250" y="4610100"/>
          <p14:tracePt t="89140" x="984250" y="4616450"/>
          <p14:tracePt t="90183" x="990600" y="4616450"/>
          <p14:tracePt t="92445" x="984250" y="4616450"/>
          <p14:tracePt t="92455" x="977900" y="4616450"/>
          <p14:tracePt t="92466" x="965200" y="4622800"/>
          <p14:tracePt t="92476" x="946150" y="4622800"/>
          <p14:tracePt t="92486" x="927100" y="4629150"/>
          <p14:tracePt t="92501" x="914400" y="4635500"/>
          <p14:tracePt t="92518" x="863600" y="4648200"/>
          <p14:tracePt t="92534" x="838200" y="4654550"/>
          <p14:tracePt t="92551" x="781050" y="4660900"/>
          <p14:tracePt t="92569" x="736600" y="4667250"/>
          <p14:tracePt t="92584" x="711200" y="4667250"/>
          <p14:tracePt t="92601" x="666750" y="4667250"/>
          <p14:tracePt t="92617" x="615950" y="4667250"/>
          <p14:tracePt t="92634" x="596900" y="4667250"/>
          <p14:tracePt t="92651" x="558800" y="4667250"/>
          <p14:tracePt t="92667" x="539750" y="4667250"/>
          <p14:tracePt t="92684" x="508000" y="4667250"/>
          <p14:tracePt t="92701" x="482600" y="4667250"/>
          <p14:tracePt t="92718" x="450850" y="4667250"/>
          <p14:tracePt t="92734" x="444500" y="4667250"/>
          <p14:tracePt t="92751" x="412750" y="4660900"/>
          <p14:tracePt t="92767" x="406400" y="4660900"/>
          <p14:tracePt t="92784" x="374650" y="4660900"/>
          <p14:tracePt t="92801" x="361950" y="4660900"/>
          <p14:tracePt t="92817" x="355600" y="4660900"/>
          <p14:tracePt t="92835" x="342900" y="4660900"/>
          <p14:tracePt t="92851" x="336550" y="4660900"/>
          <p14:tracePt t="92867" x="330200" y="4660900"/>
          <p14:tracePt t="92884" x="323850" y="4660900"/>
          <p14:tracePt t="92917" x="317500" y="4660900"/>
          <p14:tracePt t="92942" x="311150" y="4660900"/>
          <p14:tracePt t="92952" x="311150" y="4667250"/>
          <p14:tracePt t="93023" x="311150" y="4673600"/>
          <p14:tracePt t="93033" x="311150" y="4686300"/>
          <p14:tracePt t="93043" x="304800" y="4686300"/>
          <p14:tracePt t="93054" x="304800" y="4692650"/>
          <p14:tracePt t="93067" x="304800" y="4699000"/>
          <p14:tracePt t="93085" x="298450" y="4705350"/>
          <p14:tracePt t="93101" x="298450" y="4711700"/>
          <p14:tracePt t="93117" x="298450" y="4718050"/>
          <p14:tracePt t="93134" x="298450" y="4730750"/>
          <p14:tracePt t="93151" x="292100" y="4762500"/>
          <p14:tracePt t="93167" x="285750" y="4800600"/>
          <p14:tracePt t="93184" x="285750" y="4832350"/>
          <p14:tracePt t="93200" x="285750" y="4845050"/>
          <p14:tracePt t="93217" x="285750" y="4864100"/>
          <p14:tracePt t="93234" x="279400" y="4870450"/>
          <p14:tracePt t="93250" x="279400" y="4889500"/>
          <p14:tracePt t="93267" x="279400" y="4914900"/>
          <p14:tracePt t="93284" x="279400" y="4933950"/>
          <p14:tracePt t="93300" x="279400" y="4953000"/>
          <p14:tracePt t="93317" x="279400" y="4965700"/>
          <p14:tracePt t="93334" x="279400" y="4972050"/>
          <p14:tracePt t="93350" x="279400" y="4978400"/>
          <p14:tracePt t="93713" x="279400" y="4984750"/>
          <p14:tracePt t="93722" x="279400" y="4991100"/>
          <p14:tracePt t="93732" x="285750" y="4991100"/>
          <p14:tracePt t="93742" x="285750" y="5003800"/>
          <p14:tracePt t="93752" x="292100" y="5010150"/>
          <p14:tracePt t="93773" x="292100" y="5022850"/>
          <p14:tracePt t="93784" x="292100" y="5029200"/>
          <p14:tracePt t="93800" x="298450" y="5029200"/>
          <p14:tracePt t="93817" x="304800" y="5048250"/>
          <p14:tracePt t="93833" x="311150" y="5060950"/>
          <p14:tracePt t="93874" x="311150" y="5067300"/>
          <p14:tracePt t="94036" x="317500" y="5067300"/>
          <p14:tracePt t="94138" x="323850" y="5067300"/>
          <p14:tracePt t="97108" x="323850" y="5080000"/>
          <p14:tracePt t="97118" x="323850" y="5086350"/>
          <p14:tracePt t="97128" x="323850" y="5092700"/>
          <p14:tracePt t="97138" x="323850" y="5111750"/>
          <p14:tracePt t="97149" x="323850" y="5124450"/>
          <p14:tracePt t="97164" x="323850" y="5137150"/>
          <p14:tracePt t="97181" x="323850" y="5156200"/>
          <p14:tracePt t="97198" x="323850" y="5175250"/>
          <p14:tracePt t="97214" x="323850" y="5187950"/>
          <p14:tracePt t="97231" x="323850" y="5200650"/>
          <p14:tracePt t="97248" x="323850" y="5213350"/>
          <p14:tracePt t="97264" x="323850" y="5232400"/>
          <p14:tracePt t="97281" x="336550" y="5264150"/>
          <p14:tracePt t="97298" x="342900" y="5276850"/>
          <p14:tracePt t="97314" x="361950" y="5314950"/>
          <p14:tracePt t="97331" x="381000" y="5340350"/>
          <p14:tracePt t="97347" x="387350" y="5353050"/>
          <p14:tracePt t="97364" x="406400" y="5372100"/>
          <p14:tracePt t="97381" x="419100" y="5384800"/>
          <p14:tracePt t="97397" x="431800" y="5391150"/>
          <p14:tracePt t="97401" x="444500" y="5403850"/>
          <p14:tracePt t="97414" x="457200" y="5403850"/>
          <p14:tracePt t="97431" x="463550" y="5416550"/>
          <p14:tracePt t="97447" x="488950" y="5429250"/>
          <p14:tracePt t="97464" x="508000" y="5441950"/>
          <p14:tracePt t="97482" x="527050" y="5441950"/>
          <p14:tracePt t="97497" x="539750" y="5441950"/>
          <p14:tracePt t="97514" x="565150" y="5448300"/>
          <p14:tracePt t="97531" x="584200" y="5454650"/>
          <p14:tracePt t="97547" x="622300" y="5454650"/>
          <p14:tracePt t="97564" x="647700" y="5454650"/>
          <p14:tracePt t="97581" x="654050" y="5454650"/>
          <p14:tracePt t="97597" x="679450" y="5454650"/>
          <p14:tracePt t="97614" x="692150" y="5454650"/>
          <p14:tracePt t="97631" x="698500" y="5454650"/>
          <p14:tracePt t="97647" x="723900" y="5454650"/>
          <p14:tracePt t="97664" x="730250" y="5454650"/>
          <p14:tracePt t="97681" x="736600" y="5454650"/>
          <p14:tracePt t="97714" x="742950" y="5454650"/>
          <p14:tracePt t="97766" x="749300" y="5454650"/>
          <p14:tracePt t="98901" x="755650" y="5454650"/>
          <p14:tracePt t="98922" x="774700" y="5454650"/>
          <p14:tracePt t="98932" x="793750" y="5454650"/>
          <p14:tracePt t="98942" x="838200" y="5454650"/>
          <p14:tracePt t="98952" x="882650" y="5461000"/>
          <p14:tracePt t="98963" x="946150" y="5473700"/>
          <p14:tracePt t="98980" x="996950" y="5473700"/>
          <p14:tracePt t="98996" x="1111250" y="5492750"/>
          <p14:tracePt t="99015" x="1219200" y="5518150"/>
          <p14:tracePt t="99030" x="1289050" y="5537200"/>
          <p14:tracePt t="99046" x="1428750" y="5568950"/>
          <p14:tracePt t="99063" x="1600200" y="5613400"/>
          <p14:tracePt t="99080" x="1676400" y="5626100"/>
          <p14:tracePt t="99096" x="1816100" y="5664200"/>
          <p14:tracePt t="99113" x="1860550" y="5670550"/>
          <p14:tracePt t="99130" x="1936750" y="5676900"/>
          <p14:tracePt t="99146" x="2006600" y="5683250"/>
          <p14:tracePt t="99163" x="2032000" y="5683250"/>
          <p14:tracePt t="99180" x="2108200" y="5683250"/>
          <p14:tracePt t="99196" x="2184400" y="5683250"/>
          <p14:tracePt t="99213" x="2216150" y="5683250"/>
          <p14:tracePt t="99229" x="2279650" y="5683250"/>
          <p14:tracePt t="99246" x="2324100" y="5683250"/>
          <p14:tracePt t="99263" x="2343150" y="5683250"/>
          <p14:tracePt t="99279" x="2362200" y="5683250"/>
          <p14:tracePt t="99296" x="2374900" y="5683250"/>
          <p14:tracePt t="99329" x="2381250" y="5683250"/>
          <p14:tracePt t="99346" x="2387600" y="5683250"/>
          <p14:tracePt t="99363" x="2393950" y="5683250"/>
          <p14:tracePt t="99379" x="2406650" y="5683250"/>
          <p14:tracePt t="99429" x="2413000" y="5676900"/>
          <p14:tracePt t="99469" x="2419350" y="5676900"/>
          <p14:tracePt t="99520" x="2419350" y="5670550"/>
          <p14:tracePt t="99611" x="2413000" y="5664200"/>
          <p14:tracePt t="99621" x="2400300" y="5657850"/>
          <p14:tracePt t="99631" x="2381250" y="5651500"/>
          <p14:tracePt t="99646" x="2336800" y="5645150"/>
          <p14:tracePt t="99662" x="2241550" y="5626100"/>
          <p14:tracePt t="99679" x="2184400" y="5613400"/>
          <p14:tracePt t="99696" x="2057400" y="5607050"/>
          <p14:tracePt t="99712" x="1949450" y="5594350"/>
          <p14:tracePt t="99729" x="1905000" y="5594350"/>
          <p14:tracePt t="99746" x="1828800" y="5588000"/>
          <p14:tracePt t="99762" x="1771650" y="5588000"/>
          <p14:tracePt t="99779" x="1739900" y="5581650"/>
          <p14:tracePt t="99796" x="1689100" y="5581650"/>
          <p14:tracePt t="99812" x="1657350" y="5581650"/>
          <p14:tracePt t="99829" x="1593850" y="5575300"/>
          <p14:tracePt t="99846" x="1524000" y="5568950"/>
          <p14:tracePt t="99864" x="1466850" y="5562600"/>
          <p14:tracePt t="99879" x="1441450" y="5556250"/>
          <p14:tracePt t="99896" x="1390650" y="5543550"/>
          <p14:tracePt t="99912" x="1377950" y="5537200"/>
          <p14:tracePt t="99929" x="1339850" y="5524500"/>
          <p14:tracePt t="99946" x="1314450" y="5511800"/>
          <p14:tracePt t="99963" x="1295400" y="5505450"/>
          <p14:tracePt t="99979" x="1270000" y="5492750"/>
          <p14:tracePt t="99996" x="1244600" y="5473700"/>
          <p14:tracePt t="100012" x="1231900" y="5467350"/>
          <p14:tracePt t="100029" x="1212850" y="5454650"/>
          <p14:tracePt t="100046" x="1193800" y="5441950"/>
          <p14:tracePt t="100062" x="1168400" y="5422900"/>
          <p14:tracePt t="100079" x="1155700" y="5416550"/>
          <p14:tracePt t="100096" x="1149350" y="5403850"/>
          <p14:tracePt t="100129" x="1143000" y="5403850"/>
          <p14:tracePt t="100148" x="1143000" y="5397500"/>
          <p14:tracePt t="100162" x="1136650" y="5397500"/>
          <p14:tracePt t="100199" x="1136650" y="5391150"/>
          <p14:tracePt t="100280" x="1149350" y="5391150"/>
          <p14:tracePt t="100290" x="1162050" y="5391150"/>
          <p14:tracePt t="100300" x="1174750" y="5391150"/>
          <p14:tracePt t="100312" x="1193800" y="5397500"/>
          <p14:tracePt t="100329" x="1219200" y="5403850"/>
          <p14:tracePt t="100346" x="1238250" y="5410200"/>
          <p14:tracePt t="100362" x="1270000" y="5422900"/>
          <p14:tracePt t="100379" x="1289050" y="5435600"/>
          <p14:tracePt t="100395" x="1352550" y="5454650"/>
          <p14:tracePt t="100412" x="1441450" y="5467350"/>
          <p14:tracePt t="100429" x="1473200" y="5467350"/>
          <p14:tracePt t="100445" x="1549400" y="5480050"/>
          <p14:tracePt t="100462" x="1619250" y="5499100"/>
          <p14:tracePt t="100479" x="1663700" y="5505450"/>
          <p14:tracePt t="100495" x="1752600" y="5518150"/>
          <p14:tracePt t="100512" x="1828800" y="5530850"/>
          <p14:tracePt t="100528" x="1873250" y="5530850"/>
          <p14:tracePt t="100545" x="1962150" y="5537200"/>
          <p14:tracePt t="100562" x="2038350" y="5537200"/>
          <p14:tracePt t="100578" x="2070100" y="5537200"/>
          <p14:tracePt t="100595" x="2120900" y="5537200"/>
          <p14:tracePt t="100612" x="2133600" y="5537200"/>
          <p14:tracePt t="100629" x="2171700" y="5537200"/>
          <p14:tracePt t="100645" x="2184400" y="5537200"/>
          <p14:tracePt t="100662" x="2190750" y="5537200"/>
          <p14:tracePt t="100678" x="2197100" y="5537200"/>
          <p14:tracePt t="100695" x="2209800" y="5530850"/>
          <p14:tracePt t="100712" x="2216150" y="5530850"/>
          <p14:tracePt t="100728" x="2228850" y="5518150"/>
          <p14:tracePt t="100745" x="2247900" y="5511800"/>
          <p14:tracePt t="100778" x="2254250" y="5505450"/>
          <p14:tracePt t="100817" x="2260600" y="5499100"/>
          <p14:tracePt t="100857" x="2260600" y="5492750"/>
          <p14:tracePt t="100999" x="2247900" y="5492750"/>
          <p14:tracePt t="101009" x="2235200" y="5492750"/>
          <p14:tracePt t="101019" x="2209800" y="5492750"/>
          <p14:tracePt t="101030" x="2184400" y="5492750"/>
          <p14:tracePt t="101045" x="2152650" y="5492750"/>
          <p14:tracePt t="101061" x="2063750" y="5499100"/>
          <p14:tracePt t="101078" x="2032000" y="5505450"/>
          <p14:tracePt t="101095" x="1974850" y="5511800"/>
          <p14:tracePt t="101111" x="1924050" y="5518150"/>
          <p14:tracePt t="101128" x="1898650" y="5518150"/>
          <p14:tracePt t="101145" x="1847850" y="5524500"/>
          <p14:tracePt t="101161" x="1797050" y="5524500"/>
          <p14:tracePt t="101178" x="1752600" y="5524500"/>
          <p14:tracePt t="101195" x="1689100" y="5524500"/>
          <p14:tracePt t="101211" x="1612900" y="5524500"/>
          <p14:tracePt t="101228" x="1568450" y="5524500"/>
          <p14:tracePt t="101245" x="1517650" y="5524500"/>
          <p14:tracePt t="101262" x="1498600" y="5524500"/>
          <p14:tracePt t="101278" x="1460500" y="5524500"/>
          <p14:tracePt t="101295" x="1428750" y="5511800"/>
          <p14:tracePt t="101311" x="1409700" y="5499100"/>
          <p14:tracePt t="101328" x="1365250" y="5486400"/>
          <p14:tracePt t="101345" x="1327150" y="5467350"/>
          <p14:tracePt t="101361" x="1308100" y="5454650"/>
          <p14:tracePt t="101378" x="1276350" y="5435600"/>
          <p14:tracePt t="101395" x="1250950" y="5416550"/>
          <p14:tracePt t="101411" x="1238250" y="5416550"/>
          <p14:tracePt t="101428" x="1219200" y="5397500"/>
          <p14:tracePt t="101445" x="1200150" y="5384800"/>
          <p14:tracePt t="101461" x="1193800" y="5378450"/>
          <p14:tracePt t="101465" x="1193800" y="5372100"/>
          <p14:tracePt t="101478" x="1187450" y="5365750"/>
          <p14:tracePt t="101495" x="1181100" y="5365750"/>
          <p14:tracePt t="101567" x="1174750" y="5365750"/>
          <p14:tracePt t="101688" x="1193800" y="5365750"/>
          <p14:tracePt t="101699" x="1231900" y="5384800"/>
          <p14:tracePt t="101709" x="1289050" y="5410200"/>
          <p14:tracePt t="101719" x="1352550" y="5435600"/>
          <p14:tracePt t="101729" x="1428750" y="5461000"/>
          <p14:tracePt t="101744" x="1498600" y="5486400"/>
          <p14:tracePt t="101761" x="1663700" y="5537200"/>
          <p14:tracePt t="101779" x="1746250" y="5562600"/>
          <p14:tracePt t="101794" x="1911350" y="5607050"/>
          <p14:tracePt t="101811" x="2063750" y="5638800"/>
          <p14:tracePt t="101828" x="2139950" y="5645150"/>
          <p14:tracePt t="101844" x="2266950" y="5664200"/>
          <p14:tracePt t="101861" x="2355850" y="5664200"/>
          <p14:tracePt t="101878" x="2387600" y="5664200"/>
          <p14:tracePt t="101894" x="2425700" y="5664200"/>
          <p14:tracePt t="101911" x="2444750" y="5664200"/>
          <p14:tracePt t="101927" x="2457450" y="5664200"/>
          <p14:tracePt t="101944" x="2463800" y="5664200"/>
          <p14:tracePt t="101961" x="2470150" y="5664200"/>
          <p14:tracePt t="101978" x="2476500" y="5664200"/>
          <p14:tracePt t="102296" x="2476500" y="5657850"/>
          <p14:tracePt t="102327" x="2476500" y="5651500"/>
          <p14:tracePt t="102337" x="2476500" y="5645150"/>
          <p14:tracePt t="102347" x="2476500" y="5638800"/>
          <p14:tracePt t="102361" x="2476500" y="5626100"/>
          <p14:tracePt t="102377" x="2463800" y="5581650"/>
          <p14:tracePt t="102394" x="2451100" y="5556250"/>
          <p14:tracePt t="102411" x="2438400" y="5518150"/>
          <p14:tracePt t="102427" x="2425700" y="5492750"/>
          <p14:tracePt t="102444" x="2425700" y="5486400"/>
          <p14:tracePt t="102460" x="2419350" y="5473700"/>
          <p14:tracePt t="102478" x="2419350" y="5461000"/>
          <p14:tracePt t="102494" x="2419350" y="5454650"/>
          <p14:tracePt t="102527" x="2413000" y="5448300"/>
          <p14:tracePt t="102560" x="2413000" y="5441950"/>
          <p14:tracePt t="102590" x="2406650" y="5441950"/>
          <p14:tracePt t="102641" x="2406650" y="5435600"/>
          <p14:tracePt t="102651" x="2400300" y="5429250"/>
          <p14:tracePt t="102661" x="2400300" y="5422900"/>
          <p14:tracePt t="102677" x="2393950" y="5416550"/>
          <p14:tracePt t="102694" x="2387600" y="5403850"/>
          <p14:tracePt t="102711" x="2381250" y="5397500"/>
          <p14:tracePt t="102727" x="2381250" y="5391150"/>
          <p14:tracePt t="102744" x="2374900" y="5391150"/>
          <p14:tracePt t="102760" x="2374900" y="5384800"/>
          <p14:tracePt t="102777" x="2374900" y="5378450"/>
          <p14:tracePt t="102794" x="2368550" y="5378450"/>
          <p14:tracePt t="102810" x="2368550" y="5372100"/>
          <p14:tracePt t="103948" x="2355850" y="5372100"/>
          <p14:tracePt t="103958" x="2343150" y="5372100"/>
          <p14:tracePt t="103968" x="2317750" y="5365750"/>
          <p14:tracePt t="103978" x="2286000" y="5365750"/>
          <p14:tracePt t="103993" x="2228850" y="5359400"/>
          <p14:tracePt t="104009" x="2108200" y="5346700"/>
          <p14:tracePt t="104026" x="2025650" y="5340350"/>
          <p14:tracePt t="104043" x="1835150" y="5334000"/>
          <p14:tracePt t="104059" x="1638300" y="5321300"/>
          <p14:tracePt t="104076" x="1549400" y="5321300"/>
          <p14:tracePt t="104093" x="1390650" y="5314950"/>
          <p14:tracePt t="104109" x="1250950" y="5314950"/>
          <p14:tracePt t="104126" x="1200150" y="5314950"/>
          <p14:tracePt t="104143" x="1085850" y="5314950"/>
          <p14:tracePt t="104160" x="984250" y="5314950"/>
          <p14:tracePt t="104176" x="946150" y="5314950"/>
          <p14:tracePt t="104193" x="857250" y="5314950"/>
          <p14:tracePt t="104209" x="819150" y="5321300"/>
          <p14:tracePt t="104226" x="755650" y="5327650"/>
          <p14:tracePt t="104243" x="698500" y="5334000"/>
          <p14:tracePt t="104259" x="666750" y="5340350"/>
          <p14:tracePt t="104276" x="609600" y="5346700"/>
          <p14:tracePt t="104293" x="539750" y="5353050"/>
          <p14:tracePt t="104309" x="508000" y="5365750"/>
          <p14:tracePt t="104326" x="444500" y="5365750"/>
          <p14:tracePt t="104342" x="406400" y="5365750"/>
          <p14:tracePt t="104359" x="387350" y="5372100"/>
          <p14:tracePt t="104376" x="355600" y="5378450"/>
          <p14:tracePt t="104393" x="330200" y="5384800"/>
          <p14:tracePt t="104409" x="317500" y="5384800"/>
          <p14:tracePt t="104426" x="298450" y="5391150"/>
          <p14:tracePt t="104442" x="285750" y="5391150"/>
          <p14:tracePt t="104459" x="273050" y="5403850"/>
          <p14:tracePt t="104476" x="254000" y="5403850"/>
          <p14:tracePt t="104492" x="254000" y="5410200"/>
          <p14:tracePt t="104509" x="241300" y="5422900"/>
          <p14:tracePt t="104526" x="234950" y="5429250"/>
          <p14:tracePt t="104542" x="228600" y="5435600"/>
          <p14:tracePt t="104559" x="222250" y="5448300"/>
          <p14:tracePt t="104576" x="203200" y="5486400"/>
          <p14:tracePt t="104592" x="196850" y="5492750"/>
          <p14:tracePt t="104609" x="184150" y="5518150"/>
          <p14:tracePt t="104626" x="184150" y="5524500"/>
          <p14:tracePt t="104659" x="184150" y="5530850"/>
          <p14:tracePt t="104676" x="184150" y="5537200"/>
          <p14:tracePt t="104692" x="177800" y="5537200"/>
          <p14:tracePt t="104709" x="177800" y="5549900"/>
          <p14:tracePt t="104726" x="177800" y="5556250"/>
          <p14:tracePt t="104742" x="177800" y="5568950"/>
          <p14:tracePt t="104759" x="177800" y="5581650"/>
          <p14:tracePt t="104776" x="177800" y="5588000"/>
          <p14:tracePt t="104792" x="177800" y="5607050"/>
          <p14:tracePt t="104809" x="177800" y="5613400"/>
          <p14:tracePt t="104825" x="177800" y="5626100"/>
          <p14:tracePt t="104842" x="177800" y="5645150"/>
          <p14:tracePt t="104860" x="190500" y="5651500"/>
          <p14:tracePt t="104876" x="190500" y="5657850"/>
          <p14:tracePt t="104892" x="196850" y="5664200"/>
          <p14:tracePt t="104909" x="196850" y="5670550"/>
          <p14:tracePt t="104925" x="209550" y="5683250"/>
          <p14:tracePt t="104942" x="209550" y="5689600"/>
          <p14:tracePt t="104959" x="215900" y="5695950"/>
          <p14:tracePt t="104976" x="228600" y="5702300"/>
          <p14:tracePt t="104992" x="234950" y="5708650"/>
          <p14:tracePt t="105009" x="241300" y="5715000"/>
          <p14:tracePt t="105025" x="247650" y="5721350"/>
          <p14:tracePt t="105042" x="260350" y="5727700"/>
          <p14:tracePt t="105094" x="266700" y="5727700"/>
          <p14:tracePt t="105154" x="266700" y="5734050"/>
          <p14:tracePt t="105195" x="273050" y="5734050"/>
          <p14:tracePt t="105894" x="279400" y="5734050"/>
          <p14:tracePt t="106157" x="285750" y="5734050"/>
          <p14:tracePt t="106187" x="292100" y="5734050"/>
          <p14:tracePt t="106238" x="298450" y="5734050"/>
          <p14:tracePt t="106259" x="304800" y="5734050"/>
          <p14:tracePt t="106279" x="311150" y="5734050"/>
          <p14:tracePt t="106299" x="323850" y="5727700"/>
          <p14:tracePt t="106319" x="336550" y="5727700"/>
          <p14:tracePt t="106329" x="342900" y="5727700"/>
          <p14:tracePt t="106339" x="361950" y="5721350"/>
          <p14:tracePt t="106350" x="374650" y="5721350"/>
          <p14:tracePt t="106360" x="393700" y="5721350"/>
          <p14:tracePt t="106374" x="400050" y="5715000"/>
          <p14:tracePt t="106391" x="419100" y="5715000"/>
          <p14:tracePt t="106408" x="425450" y="5715000"/>
          <p14:tracePt t="106424" x="438150" y="5708650"/>
          <p14:tracePt t="106441" x="450850" y="5708650"/>
          <p14:tracePt t="106474" x="463550" y="5708650"/>
          <p14:tracePt t="106491" x="476250" y="5708650"/>
          <p14:tracePt t="106508" x="488950" y="5708650"/>
          <p14:tracePt t="106524" x="514350" y="5708650"/>
          <p14:tracePt t="106542" x="533400" y="5708650"/>
          <p14:tracePt t="106558" x="546100" y="5708650"/>
          <p14:tracePt t="106574" x="552450" y="5708650"/>
          <p14:tracePt t="106591" x="558800" y="5708650"/>
          <p14:tracePt t="106608" x="565150" y="5708650"/>
          <p14:tracePt t="106624" x="571500" y="5708650"/>
          <p14:tracePt t="106641" x="577850" y="5708650"/>
          <p14:tracePt t="106657" x="584200" y="5708650"/>
          <p14:tracePt t="106674" x="590550" y="5708650"/>
          <p14:tracePt t="106691" x="596900" y="5708650"/>
          <p14:tracePt t="106707" x="609600" y="5708650"/>
          <p14:tracePt t="106724" x="615950" y="5708650"/>
          <p14:tracePt t="106741" x="622300" y="5708650"/>
          <p14:tracePt t="106785" x="628650" y="5708650"/>
          <p14:tracePt t="107585" x="635000" y="5708650"/>
          <p14:tracePt t="107595" x="635000" y="5702300"/>
          <p14:tracePt t="107606" x="641350" y="5702300"/>
          <p14:tracePt t="107626" x="647700" y="5702300"/>
          <p14:tracePt t="107637" x="654050" y="5702300"/>
          <p14:tracePt t="107656" x="660400" y="5702300"/>
          <p14:tracePt t="107667" x="666750" y="5702300"/>
          <p14:tracePt t="107687" x="673100" y="5702300"/>
          <p14:tracePt t="107707" x="679450" y="5702300"/>
          <p14:tracePt t="107718" x="685800" y="5702300"/>
          <p14:tracePt t="107737" x="692150" y="5702300"/>
          <p14:tracePt t="107757" x="698500" y="5702300"/>
          <p14:tracePt t="107768" x="704850" y="5702300"/>
          <p14:tracePt t="107788" x="711200" y="5702300"/>
          <p14:tracePt t="107798" x="717550" y="5702300"/>
          <p14:tracePt t="107818" x="723900" y="5702300"/>
          <p14:tracePt t="107828" x="730250" y="5702300"/>
          <p14:tracePt t="107840" x="736600" y="5702300"/>
          <p14:tracePt t="107859" x="742950" y="5702300"/>
          <p14:tracePt t="107873" x="749300" y="5702300"/>
          <p14:tracePt t="107890" x="762000" y="5702300"/>
          <p14:tracePt t="107907" x="768350" y="5702300"/>
          <p14:tracePt t="107923" x="774700" y="5702300"/>
          <p14:tracePt t="107940" x="781050" y="5702300"/>
          <p14:tracePt t="107973" x="800100" y="5702300"/>
          <p14:tracePt t="108006" x="825500" y="5702300"/>
          <p14:tracePt t="108023" x="838200" y="5702300"/>
          <p14:tracePt t="108040" x="844550" y="5708650"/>
          <p14:tracePt t="108056" x="850900" y="5708650"/>
          <p14:tracePt t="108073" x="857250" y="5715000"/>
          <p14:tracePt t="108090" x="863600" y="5715000"/>
          <p14:tracePt t="108106" x="876300" y="5715000"/>
          <p14:tracePt t="108123" x="876300" y="5721350"/>
          <p14:tracePt t="108140" x="882650" y="5721350"/>
          <p14:tracePt t="108156" x="889000" y="5721350"/>
          <p14:tracePt t="108173" x="901700" y="5721350"/>
          <p14:tracePt t="108206" x="908050" y="5721350"/>
          <p14:tracePt t="108223" x="914400" y="5721350"/>
          <p14:tracePt t="108240" x="920750" y="5727700"/>
          <p14:tracePt t="108256" x="939800" y="5727700"/>
          <p14:tracePt t="108274" x="952500" y="5727700"/>
          <p14:tracePt t="108290" x="958850" y="5727700"/>
          <p14:tracePt t="108306" x="971550" y="5734050"/>
          <p14:tracePt t="108323" x="977900" y="5734050"/>
          <p14:tracePt t="108340" x="984250" y="5734050"/>
          <p14:tracePt t="108356" x="990600" y="5734050"/>
          <p14:tracePt t="108373" x="996950" y="5734050"/>
          <p14:tracePt t="108390" x="1003300" y="5734050"/>
          <p14:tracePt t="108406" x="1016000" y="5734050"/>
          <p14:tracePt t="108423" x="1022350" y="5734050"/>
          <p14:tracePt t="108440" x="1028700" y="5734050"/>
          <p14:tracePt t="108456" x="1035050" y="5734050"/>
          <p14:tracePt t="108473" x="1041400" y="5734050"/>
          <p14:tracePt t="108490" x="1054100" y="5734050"/>
          <p14:tracePt t="108508" x="1079500" y="5734050"/>
          <p14:tracePt t="108523" x="1092200" y="5734050"/>
          <p14:tracePt t="108539" x="1117600" y="5734050"/>
          <p14:tracePt t="108556" x="1130300" y="5734050"/>
          <p14:tracePt t="108573" x="1143000" y="5734050"/>
          <p14:tracePt t="108590" x="1155700" y="5734050"/>
          <p14:tracePt t="108623" x="1168400" y="5734050"/>
          <p14:tracePt t="108639" x="1174750" y="5734050"/>
          <p14:tracePt t="108656" x="1181100" y="5734050"/>
          <p14:tracePt t="108673" x="1187450" y="5734050"/>
          <p14:tracePt t="108689" x="1193800" y="5734050"/>
          <p14:tracePt t="108706" x="1206500" y="5734050"/>
          <p14:tracePt t="108723" x="1219200" y="5734050"/>
          <p14:tracePt t="108740" x="1231900" y="5734050"/>
          <p14:tracePt t="108756" x="1238250" y="5734050"/>
          <p14:tracePt t="108802" x="1244600" y="5734050"/>
          <p14:tracePt t="109390" x="1250950" y="5734050"/>
          <p14:tracePt t="109400" x="1257300" y="5727700"/>
          <p14:tracePt t="109410" x="1270000" y="5727700"/>
          <p14:tracePt t="109422" x="1289050" y="5727700"/>
          <p14:tracePt t="109439" x="1327150" y="5721350"/>
          <p14:tracePt t="109455" x="1346200" y="5721350"/>
          <p14:tracePt t="109472" x="1371600" y="5715000"/>
          <p14:tracePt t="109489" x="1384300" y="5715000"/>
          <p14:tracePt t="109505" x="1390650" y="5715000"/>
          <p14:tracePt t="109522" x="1403350" y="5715000"/>
          <p14:tracePt t="109539" x="1422400" y="5715000"/>
          <p14:tracePt t="109555" x="1447800" y="5715000"/>
          <p14:tracePt t="109572" x="1485900" y="5715000"/>
          <p14:tracePt t="109589" x="1504950" y="5715000"/>
          <p14:tracePt t="109605" x="1536700" y="5715000"/>
          <p14:tracePt t="109622" x="1562100" y="5715000"/>
          <p14:tracePt t="109655" x="1574800" y="5715000"/>
          <p14:tracePt t="109672" x="1587500" y="5715000"/>
          <p14:tracePt t="109689" x="1593850" y="5715000"/>
          <p14:tracePt t="109705" x="1619250" y="5715000"/>
          <p14:tracePt t="109722" x="1631950" y="5715000"/>
          <p14:tracePt t="109739" x="1663700" y="5715000"/>
          <p14:tracePt t="109755" x="1682750" y="5715000"/>
          <p14:tracePt t="109772" x="1689100" y="5715000"/>
          <p14:tracePt t="109789" x="1714500" y="5715000"/>
          <p14:tracePt t="109805" x="1733550" y="5715000"/>
          <p14:tracePt t="109822" x="1746250" y="5715000"/>
          <p14:tracePt t="109839" x="1771650" y="5715000"/>
          <p14:tracePt t="109855" x="1797050" y="5721350"/>
          <p14:tracePt t="109872" x="1816100" y="5727700"/>
          <p14:tracePt t="109888" x="1847850" y="5727700"/>
          <p14:tracePt t="109906" x="1892300" y="5727700"/>
          <p14:tracePt t="109922" x="1911350" y="5727700"/>
          <p14:tracePt t="109939" x="1968500" y="5727700"/>
          <p14:tracePt t="109955" x="1993900" y="5727700"/>
          <p14:tracePt t="109972" x="2057400" y="5727700"/>
          <p14:tracePt t="109989" x="2101850" y="5727700"/>
          <p14:tracePt t="110005" x="2133600" y="5727700"/>
          <p14:tracePt t="110008" x="2171700" y="5727700"/>
          <p14:tracePt t="110022" x="2197100" y="5727700"/>
          <p14:tracePt t="110038" x="2241550" y="5727700"/>
          <p14:tracePt t="110055" x="2266950" y="5727700"/>
          <p14:tracePt t="110072" x="2292350" y="5727700"/>
          <p14:tracePt t="110088" x="2317750" y="5727700"/>
          <p14:tracePt t="110105" x="2324100" y="5727700"/>
          <p14:tracePt t="110122" x="2355850" y="5727700"/>
          <p14:tracePt t="110138" x="2381250" y="5727700"/>
          <p14:tracePt t="110155" x="2425700" y="5721350"/>
          <p14:tracePt t="110172" x="2470150" y="5715000"/>
          <p14:tracePt t="110189" x="2514600" y="5708650"/>
          <p14:tracePt t="110205" x="2527300" y="5702300"/>
          <p14:tracePt t="110222" x="2540000" y="5702300"/>
          <p14:tracePt t="110809" x="2546350" y="5702300"/>
          <p14:tracePt t="110818" x="2552700" y="5702300"/>
          <p14:tracePt t="110828" x="2565400" y="5702300"/>
          <p14:tracePt t="110839" x="2584450" y="5702300"/>
          <p14:tracePt t="110854" x="2597150" y="5702300"/>
          <p14:tracePt t="110871" x="2622550" y="5702300"/>
          <p14:tracePt t="110888" x="2647950" y="5702300"/>
          <p14:tracePt t="110904" x="2654300" y="5702300"/>
          <p14:tracePt t="110921" x="2673350" y="5702300"/>
          <p14:tracePt t="110938" x="2679700" y="5702300"/>
          <p14:tracePt t="110954" x="2692400" y="5702300"/>
          <p14:tracePt t="110971" x="2711450" y="5702300"/>
          <p14:tracePt t="111004" x="2724150" y="5702300"/>
          <p14:tracePt t="111021" x="2743200" y="5702300"/>
          <p14:tracePt t="111038" x="2749550" y="5702300"/>
          <p14:tracePt t="111054" x="2762250" y="5702300"/>
          <p14:tracePt t="111071" x="2774950" y="5702300"/>
          <p14:tracePt t="111088" x="2781300" y="5702300"/>
          <p14:tracePt t="111104" x="2794000" y="5702300"/>
          <p14:tracePt t="111121" x="2806700" y="5702300"/>
          <p14:tracePt t="111138" x="2819400" y="5702300"/>
          <p14:tracePt t="111154" x="2838450" y="5695950"/>
          <p14:tracePt t="111171" x="2844800" y="5695950"/>
          <p14:tracePt t="111188" x="2857500" y="5695950"/>
          <p14:tracePt t="111204" x="2863850" y="5695950"/>
          <p14:tracePt t="111221" x="2870200" y="5695950"/>
          <p14:tracePt t="111238" x="2876550" y="5695950"/>
          <p14:tracePt t="111254" x="2882900" y="5695950"/>
          <p14:tracePt t="111271" x="2895600" y="5695950"/>
          <p14:tracePt t="111287" x="2908300" y="5689600"/>
          <p14:tracePt t="111304" x="2927350" y="5689600"/>
          <p14:tracePt t="111321" x="2940050" y="5689600"/>
          <p14:tracePt t="111337" x="2946400" y="5689600"/>
          <p14:tracePt t="111355" x="2952750" y="5689600"/>
          <p14:tracePt t="111387" x="2959100" y="5689600"/>
          <p14:tracePt t="111436" x="2965450" y="5689600"/>
          <p14:tracePt t="112065" x="2952750" y="5689600"/>
          <p14:tracePt t="112075" x="2933700" y="5689600"/>
          <p14:tracePt t="112085" x="2901950" y="5689600"/>
          <p14:tracePt t="112095" x="2863850" y="5689600"/>
          <p14:tracePt t="112105" x="2832100" y="5689600"/>
          <p14:tracePt t="112120" x="2800350" y="5689600"/>
          <p14:tracePt t="112137" x="2717800" y="5689600"/>
          <p14:tracePt t="112154" x="2673350" y="5689600"/>
          <p14:tracePt t="112170" x="2552700" y="5689600"/>
          <p14:tracePt t="112187" x="2451100" y="5689600"/>
          <p14:tracePt t="112204" x="2387600" y="5689600"/>
          <p14:tracePt t="112220" x="2266950" y="5689600"/>
          <p14:tracePt t="112237" x="2146300" y="5670550"/>
          <p14:tracePt t="112253" x="2082800" y="5664200"/>
          <p14:tracePt t="112270" x="1962150" y="5657850"/>
          <p14:tracePt t="112287" x="1898650" y="5645150"/>
          <p14:tracePt t="112303" x="1758950" y="5638800"/>
          <p14:tracePt t="112320" x="1644650" y="5632450"/>
          <p14:tracePt t="112338" x="1536700" y="5626100"/>
          <p14:tracePt t="112354" x="1492250" y="5626100"/>
          <p14:tracePt t="112370" x="1403350" y="5613400"/>
          <p14:tracePt t="112387" x="1358900" y="5607050"/>
          <p14:tracePt t="112404" x="1270000" y="5600700"/>
          <p14:tracePt t="112420" x="1174750" y="5594350"/>
          <p14:tracePt t="112437" x="1117600" y="5588000"/>
          <p14:tracePt t="112453" x="1009650" y="5568950"/>
          <p14:tracePt t="112470" x="901700" y="5562600"/>
          <p14:tracePt t="112487" x="857250" y="5562600"/>
          <p14:tracePt t="112503" x="781050" y="5556250"/>
          <p14:tracePt t="112520" x="704850" y="5556250"/>
          <p14:tracePt t="112537" x="673100" y="5556250"/>
          <p14:tracePt t="112553" x="609600" y="5556250"/>
          <p14:tracePt t="112571" x="539750" y="5556250"/>
          <p14:tracePt t="112587" x="514350" y="5562600"/>
          <p14:tracePt t="112603" x="444500" y="5575300"/>
          <p14:tracePt t="112620" x="412750" y="5588000"/>
          <p14:tracePt t="112637" x="349250" y="5613400"/>
          <p14:tracePt t="112653" x="292100" y="5632450"/>
          <p14:tracePt t="112670" x="260350" y="5645150"/>
          <p14:tracePt t="112686" x="209550" y="5664200"/>
          <p14:tracePt t="112703" x="177800" y="5676900"/>
          <p14:tracePt t="112719" x="165100" y="5676900"/>
          <p14:tracePt t="112736" x="146050" y="5683250"/>
          <p14:tracePt t="112753" x="133350" y="5689600"/>
          <p14:tracePt t="112786" x="127000" y="5689600"/>
          <p14:tracePt t="112835" x="120650" y="5689600"/>
          <p14:tracePt t="112997" x="127000" y="5689600"/>
          <p14:tracePt t="113006" x="139700" y="5689600"/>
          <p14:tracePt t="113017" x="152400" y="5689600"/>
          <p14:tracePt t="113027" x="165100" y="5689600"/>
          <p14:tracePt t="113038" x="184150" y="5689600"/>
          <p14:tracePt t="113053" x="203200" y="5689600"/>
          <p14:tracePt t="113069" x="222250" y="5689600"/>
          <p14:tracePt t="113086" x="234950" y="5689600"/>
          <p14:tracePt t="113103" x="247650" y="5689600"/>
          <p14:tracePt t="113120" x="254000" y="5689600"/>
          <p14:tracePt t="113136" x="266700" y="5689600"/>
          <p14:tracePt t="113153" x="279400" y="5689600"/>
          <p14:tracePt t="113169" x="304800" y="5689600"/>
          <p14:tracePt t="113186" x="317500" y="5689600"/>
          <p14:tracePt t="113203" x="349250" y="5689600"/>
          <p14:tracePt t="113219" x="374650" y="5689600"/>
          <p14:tracePt t="113236" x="387350" y="5689600"/>
          <p14:tracePt t="113253" x="400050" y="5689600"/>
          <p14:tracePt t="113269" x="406400" y="5689600"/>
          <p14:tracePt t="113286" x="419100" y="5689600"/>
          <p14:tracePt t="113321" x="425450" y="5689600"/>
          <p14:tracePt t="113341" x="431800" y="5689600"/>
          <p14:tracePt t="113382" x="438150" y="5689600"/>
          <p14:tracePt t="113392" x="444500" y="5689600"/>
          <p14:tracePt t="113413" x="450850" y="5689600"/>
          <p14:tracePt t="113422" x="457200" y="5689600"/>
          <p14:tracePt t="113442" x="463550" y="5689600"/>
          <p14:tracePt t="113454" x="463550" y="5695950"/>
          <p14:tracePt t="113463" x="469900" y="5695950"/>
          <p14:tracePt t="113473" x="476250" y="5695950"/>
          <p14:tracePt t="113544" x="482600" y="5695950"/>
          <p14:tracePt t="114061" x="488950" y="5695950"/>
          <p14:tracePt t="114070" x="501650" y="5695950"/>
          <p14:tracePt t="114081" x="520700" y="5695950"/>
          <p14:tracePt t="114091" x="546100" y="5695950"/>
          <p14:tracePt t="114102" x="584200" y="5695950"/>
          <p14:tracePt t="114118" x="628650" y="5695950"/>
          <p14:tracePt t="114135" x="723900" y="5683250"/>
          <p14:tracePt t="114152" x="800100" y="5683250"/>
          <p14:tracePt t="114168" x="825500" y="5683250"/>
          <p14:tracePt t="114185" x="869950" y="5683250"/>
          <p14:tracePt t="114202" x="914400" y="5683250"/>
          <p14:tracePt t="114218" x="933450" y="5683250"/>
          <p14:tracePt t="114235" x="965200" y="5683250"/>
          <p14:tracePt t="114253" x="1003300" y="5683250"/>
          <p14:tracePt t="114269" x="1022350" y="5683250"/>
          <p14:tracePt t="114285" x="1054100" y="5683250"/>
          <p14:tracePt t="114302" x="1066800" y="5689600"/>
          <p14:tracePt t="114319" x="1079500" y="5689600"/>
          <p14:tracePt t="114335" x="1085850" y="5689600"/>
          <p14:tracePt t="114352" x="1092200" y="5689600"/>
          <p14:tracePt t="114369" x="1092200" y="5695950"/>
          <p14:tracePt t="114385" x="1098550" y="5695950"/>
          <p14:tracePt t="114598" x="1098550" y="5702300"/>
          <p14:tracePt t="114608" x="1092200" y="5702300"/>
          <p14:tracePt t="114619" x="1079500" y="5702300"/>
          <p14:tracePt t="114628" x="1073150" y="5702300"/>
          <p14:tracePt t="114639" x="1047750" y="5702300"/>
          <p14:tracePt t="114652" x="1022350" y="5702300"/>
          <p14:tracePt t="114668" x="971550" y="5702300"/>
          <p14:tracePt t="114685" x="946150" y="5702300"/>
          <p14:tracePt t="114702" x="895350" y="5702300"/>
          <p14:tracePt t="114719" x="857250" y="5702300"/>
          <p14:tracePt t="114735" x="838200" y="5702300"/>
          <p14:tracePt t="114752" x="800100" y="5702300"/>
          <p14:tracePt t="114768" x="781050" y="5702300"/>
          <p14:tracePt t="114785" x="749300" y="5702300"/>
          <p14:tracePt t="114802" x="723900" y="5702300"/>
          <p14:tracePt t="114818" x="717550" y="5702300"/>
          <p14:tracePt t="114835" x="698500" y="5695950"/>
          <p14:tracePt t="114851" x="673100" y="5689600"/>
          <p14:tracePt t="114868" x="666750" y="5689600"/>
          <p14:tracePt t="114885" x="647700" y="5683250"/>
          <p14:tracePt t="114901" x="635000" y="5676900"/>
          <p14:tracePt t="114918" x="622300" y="5676900"/>
          <p14:tracePt t="114934" x="609600" y="5676900"/>
          <p14:tracePt t="114951" x="596900" y="5670550"/>
          <p14:tracePt t="114968" x="590550" y="5670550"/>
          <p14:tracePt t="114984" x="571500" y="5670550"/>
          <p14:tracePt t="115001" x="565150" y="5670550"/>
          <p14:tracePt t="115018" x="533400" y="5670550"/>
          <p14:tracePt t="115035" x="508000" y="5676900"/>
          <p14:tracePt t="115051" x="488950" y="5676900"/>
          <p14:tracePt t="115068" x="463550" y="5683250"/>
          <p14:tracePt t="115085" x="431800" y="5689600"/>
          <p14:tracePt t="115101" x="431800" y="5695950"/>
          <p14:tracePt t="115118" x="412750" y="5695950"/>
          <p14:tracePt t="115135" x="406400" y="5702300"/>
          <p14:tracePt t="115168" x="400050" y="5702300"/>
          <p14:tracePt t="115986" x="400050" y="5695950"/>
          <p14:tracePt t="116817" x="406400" y="5695950"/>
          <p14:tracePt t="116856" x="412750" y="5695950"/>
          <p14:tracePt t="116877" x="419100" y="5695950"/>
          <p14:tracePt t="116897" x="425450" y="5695950"/>
          <p14:tracePt t="116937" x="431800" y="5695950"/>
          <p14:tracePt t="116957" x="438150" y="5695950"/>
          <p14:tracePt t="117010" x="444500" y="5695950"/>
          <p14:tracePt t="117030" x="450850" y="5695950"/>
          <p14:tracePt t="117071" x="457200" y="5695950"/>
          <p14:tracePt t="117090" x="463550" y="5695950"/>
          <p14:tracePt t="117111" x="469900" y="5702300"/>
          <p14:tracePt t="117273" x="476250" y="5702300"/>
          <p14:tracePt t="117496" x="482600" y="5702300"/>
          <p14:tracePt t="118083" x="488950" y="5702300"/>
          <p14:tracePt t="118093" x="495300" y="5702300"/>
          <p14:tracePt t="118103" x="501650" y="5702300"/>
          <p14:tracePt t="118125" x="514350" y="5702300"/>
          <p14:tracePt t="118135" x="520700" y="5702300"/>
          <p14:tracePt t="118154" x="527050" y="5702300"/>
          <p14:tracePt t="118166" x="533400" y="5702300"/>
          <p14:tracePt t="118194" x="539750" y="5702300"/>
          <p14:tracePt t="118204" x="546100" y="5702300"/>
          <p14:tracePt t="118225" x="552450" y="5702300"/>
          <p14:tracePt t="118254" x="565150" y="5702300"/>
          <p14:tracePt t="118275" x="577850" y="5702300"/>
          <p14:tracePt t="118285" x="590550" y="5708650"/>
          <p14:tracePt t="118295" x="596900" y="5708650"/>
          <p14:tracePt t="118305" x="615950" y="5708650"/>
          <p14:tracePt t="118316" x="628650" y="5708650"/>
          <p14:tracePt t="118332" x="641350" y="5715000"/>
          <p14:tracePt t="118349" x="660400" y="5715000"/>
          <p14:tracePt t="118366" x="666750" y="5715000"/>
          <p14:tracePt t="118382" x="673100" y="5721350"/>
          <p14:tracePt t="118419" x="679450" y="5721350"/>
          <p14:tracePt t="118468" x="679450" y="5727700"/>
          <p14:tracePt t="118548" x="685800" y="5727700"/>
          <p14:tracePt t="118925" x="679450" y="5727700"/>
          <p14:tracePt t="118945" x="673100" y="5727700"/>
          <p14:tracePt t="118955" x="666750" y="5727700"/>
          <p14:tracePt t="118965" x="660400" y="5727700"/>
          <p14:tracePt t="118975" x="641350" y="5727700"/>
          <p14:tracePt t="118985" x="635000" y="5727700"/>
          <p14:tracePt t="118999" x="622300" y="5727700"/>
          <p14:tracePt t="119015" x="603250" y="5727700"/>
          <p14:tracePt t="119032" x="596900" y="5727700"/>
          <p14:tracePt t="119049" x="584200" y="5727700"/>
          <p14:tracePt t="119066" x="577850" y="5721350"/>
          <p14:tracePt t="119082" x="565150" y="5721350"/>
          <p14:tracePt t="119099" x="558800" y="5721350"/>
          <p14:tracePt t="119115" x="546100" y="5721350"/>
          <p14:tracePt t="119132" x="520700" y="5721350"/>
          <p14:tracePt t="119149" x="501650" y="5721350"/>
          <p14:tracePt t="119165" x="488950" y="5715000"/>
          <p14:tracePt t="119182" x="476250" y="5715000"/>
          <p14:tracePt t="119198" x="469900" y="5715000"/>
          <p14:tracePt t="119215" x="463550" y="5715000"/>
          <p14:tracePt t="119232" x="457200" y="5715000"/>
          <p14:tracePt t="119248" x="450850" y="5708650"/>
          <p14:tracePt t="119265" x="444500" y="5708650"/>
          <p14:tracePt t="119282" x="431800" y="5708650"/>
          <p14:tracePt t="119315" x="425450" y="5708650"/>
          <p14:tracePt t="119332" x="419100" y="5708650"/>
          <p14:tracePt t="119351" x="412750" y="5708650"/>
          <p14:tracePt t="119381" x="406400" y="5708650"/>
          <p14:tracePt t="119400" x="400050" y="5708650"/>
          <p14:tracePt t="119533" x="393700" y="5708650"/>
          <p14:tracePt t="119816" x="393700" y="5702300"/>
          <p14:tracePt t="120708" x="393700" y="5695950"/>
          <p14:tracePt t="122349" x="400050" y="5695950"/>
          <p14:tracePt t="122360" x="400050" y="5702300"/>
          <p14:tracePt t="122369" x="406400" y="5702300"/>
          <p14:tracePt t="122380" x="406400" y="5708650"/>
          <p14:tracePt t="122396" x="412750" y="5715000"/>
          <p14:tracePt t="122413" x="412750" y="5727700"/>
          <p14:tracePt t="122429" x="419100" y="5740400"/>
          <p14:tracePt t="122463" x="425450" y="5753100"/>
          <p14:tracePt t="122496" x="425450" y="5772150"/>
          <p14:tracePt t="122513" x="431800" y="5791200"/>
          <p14:tracePt t="122529" x="438150" y="5803900"/>
          <p14:tracePt t="122546" x="444500" y="5822950"/>
          <p14:tracePt t="122563" x="450850" y="5835650"/>
          <p14:tracePt t="122579" x="450850" y="5842000"/>
          <p14:tracePt t="122596" x="450850" y="5848350"/>
          <p14:tracePt t="122613" x="450850" y="5854700"/>
          <p14:tracePt t="122646" x="457200" y="5861050"/>
          <p14:tracePt t="122663" x="457200" y="5867400"/>
          <p14:tracePt t="122696" x="463550" y="5867400"/>
          <p14:tracePt t="122713" x="463550" y="5873750"/>
          <p14:tracePt t="122734" x="469900" y="5880100"/>
          <p14:tracePt t="122796" x="469900" y="5886450"/>
          <p14:tracePt t="122826" x="476250" y="5886450"/>
          <p14:tracePt t="122858" x="476250" y="5892800"/>
          <p14:tracePt t="122877" x="482600" y="5892800"/>
          <p14:tracePt t="123697" x="488950" y="5892800"/>
          <p14:tracePt t="123707" x="501650" y="5892800"/>
          <p14:tracePt t="123718" x="514350" y="5892800"/>
          <p14:tracePt t="123728" x="527050" y="5899150"/>
          <p14:tracePt t="123745" x="552450" y="5899150"/>
          <p14:tracePt t="123761" x="584200" y="5905500"/>
          <p14:tracePt t="123778" x="622300" y="5905500"/>
          <p14:tracePt t="123795" x="628650" y="5911850"/>
          <p14:tracePt t="123811" x="654050" y="5911850"/>
          <p14:tracePt t="123828" x="679450" y="5911850"/>
          <p14:tracePt t="123845" x="698500" y="5918200"/>
          <p14:tracePt t="123861" x="730250" y="5918200"/>
          <p14:tracePt t="123878" x="749300" y="5918200"/>
          <p14:tracePt t="123895" x="781050" y="5918200"/>
          <p14:tracePt t="123911" x="800100" y="5918200"/>
          <p14:tracePt t="123928" x="825500" y="5918200"/>
          <p14:tracePt t="123945" x="838200" y="5924550"/>
          <p14:tracePt t="123961" x="857250" y="5924550"/>
          <p14:tracePt t="123978" x="876300" y="5924550"/>
          <p14:tracePt t="123995" x="901700" y="5930900"/>
          <p14:tracePt t="124012" x="952500" y="5943600"/>
          <p14:tracePt t="124028" x="984250" y="5943600"/>
          <p14:tracePt t="124045" x="1066800" y="5949950"/>
          <p14:tracePt t="124062" x="1130300" y="5956300"/>
          <p14:tracePt t="124078" x="1155700" y="5962650"/>
          <p14:tracePt t="124095" x="1193800" y="5962650"/>
          <p14:tracePt t="124112" x="1250950" y="5969000"/>
          <p14:tracePt t="124128" x="1276350" y="5975350"/>
          <p14:tracePt t="124145" x="1346200" y="5981700"/>
          <p14:tracePt t="124162" x="1422400" y="5988050"/>
          <p14:tracePt t="124178" x="1466850" y="5994400"/>
          <p14:tracePt t="124195" x="1562100" y="5994400"/>
          <p14:tracePt t="124212" x="1606550" y="5994400"/>
          <p14:tracePt t="124230" x="1682750" y="6007100"/>
          <p14:tracePt t="124245" x="1739900" y="6007100"/>
          <p14:tracePt t="124262" x="1771650" y="6007100"/>
          <p14:tracePt t="124278" x="1847850" y="6013450"/>
          <p14:tracePt t="124295" x="1917700" y="6019800"/>
          <p14:tracePt t="124312" x="1949450" y="6019800"/>
          <p14:tracePt t="124328" x="2000250" y="6026150"/>
          <p14:tracePt t="124345" x="2038350" y="6032500"/>
          <p14:tracePt t="124362" x="2057400" y="6032500"/>
          <p14:tracePt t="124378" x="2082800" y="6032500"/>
          <p14:tracePt t="124395" x="2101850" y="6038850"/>
          <p14:tracePt t="124411" x="2108200" y="6038850"/>
          <p14:tracePt t="124428" x="2114550" y="6038850"/>
          <p14:tracePt t="124477" x="2120900" y="6038850"/>
          <p14:tracePt t="124507" x="2127250" y="6038850"/>
          <p14:tracePt t="124517" x="2133600" y="6038850"/>
          <p14:tracePt t="124528" x="2139950" y="6038850"/>
          <p14:tracePt t="124538" x="2146300" y="6038850"/>
          <p14:tracePt t="124548" x="2152650" y="6038850"/>
          <p14:tracePt t="124561" x="2159000" y="6038850"/>
          <p14:tracePt t="124578" x="2165350" y="6038850"/>
          <p14:tracePt t="124595" x="2171700" y="6038850"/>
          <p14:tracePt t="124720" x="2178050" y="6038850"/>
          <p14:tracePt t="124761" x="2184400" y="6038850"/>
          <p14:tracePt t="124771" x="2184400" y="6045200"/>
          <p14:tracePt t="125906" x="2184400" y="6051550"/>
          <p14:tracePt t="125916" x="2171700" y="6057900"/>
          <p14:tracePt t="125926" x="2152650" y="6057900"/>
          <p14:tracePt t="125937" x="2146300" y="6057900"/>
          <p14:tracePt t="125946" x="2127250" y="6057900"/>
          <p14:tracePt t="125960" x="2114550" y="6057900"/>
          <p14:tracePt t="125977" x="2082800" y="6064250"/>
          <p14:tracePt t="125994" x="2063750" y="6064250"/>
          <p14:tracePt t="126011" x="2019300" y="6064250"/>
          <p14:tracePt t="126027" x="1962150" y="6064250"/>
          <p14:tracePt t="126044" x="1936750" y="6064250"/>
          <p14:tracePt t="126061" x="1885950" y="6064250"/>
          <p14:tracePt t="126077" x="1860550" y="6064250"/>
          <p14:tracePt t="126094" x="1816100" y="6064250"/>
          <p14:tracePt t="126110" x="1778000" y="6064250"/>
          <p14:tracePt t="126128" x="1739900" y="6064250"/>
          <p14:tracePt t="126144" x="1720850" y="6064250"/>
          <p14:tracePt t="126160" x="1670050" y="6057900"/>
          <p14:tracePt t="126177" x="1644650" y="6057900"/>
          <p14:tracePt t="126194" x="1612900" y="6045200"/>
          <p14:tracePt t="126210" x="1587500" y="6032500"/>
          <p14:tracePt t="126227" x="1568450" y="6026150"/>
          <p14:tracePt t="126244" x="1536700" y="6013450"/>
          <p14:tracePt t="126261" x="1517650" y="6000750"/>
          <p14:tracePt t="126277" x="1511300" y="5994400"/>
          <p14:tracePt t="126293" x="1498600" y="5981700"/>
          <p14:tracePt t="126327" x="1492250" y="5981700"/>
          <p14:tracePt t="126343" x="1485900" y="5975350"/>
          <p14:tracePt t="126534" x="1498600" y="5975350"/>
          <p14:tracePt t="126544" x="1504950" y="5975350"/>
          <p14:tracePt t="126554" x="1517650" y="5975350"/>
          <p14:tracePt t="126564" x="1536700" y="5975350"/>
          <p14:tracePt t="126577" x="1543050" y="5975350"/>
          <p14:tracePt t="126594" x="1574800" y="5981700"/>
          <p14:tracePt t="126610" x="1593850" y="5981700"/>
          <p14:tracePt t="126627" x="1631950" y="5994400"/>
          <p14:tracePt t="126643" x="1651000" y="5994400"/>
          <p14:tracePt t="126660" x="1676400" y="6000750"/>
          <p14:tracePt t="126676" x="1695450" y="6007100"/>
          <p14:tracePt t="126693" x="1708150" y="6007100"/>
          <p14:tracePt t="126710" x="1714500" y="6007100"/>
          <p14:tracePt t="126726" x="1733550" y="6007100"/>
          <p14:tracePt t="126743" x="1739900" y="6007100"/>
          <p14:tracePt t="126760" x="1765300" y="6007100"/>
          <p14:tracePt t="126777" x="1790700" y="6007100"/>
          <p14:tracePt t="126810" x="1803400" y="6007100"/>
          <p14:tracePt t="126827" x="1809750" y="6007100"/>
          <p14:tracePt t="126869" x="1816100" y="6007100"/>
          <p14:tracePt t="127253" x="1816100" y="6000750"/>
          <p14:tracePt t="127264" x="1822450" y="6000750"/>
          <p14:tracePt t="127274" x="1841500" y="6000750"/>
          <p14:tracePt t="127284" x="1873250" y="6000750"/>
          <p14:tracePt t="127294" x="1924050" y="6000750"/>
          <p14:tracePt t="127309" x="1981200" y="6000750"/>
          <p14:tracePt t="127327" x="2127250" y="6013450"/>
          <p14:tracePt t="127343" x="2203450" y="6019800"/>
          <p14:tracePt t="127359" x="2374900" y="6038850"/>
          <p14:tracePt t="127376" x="2501900" y="6045200"/>
          <p14:tracePt t="127393" x="2559050" y="6051550"/>
          <p14:tracePt t="127409" x="2635250" y="6051550"/>
          <p14:tracePt t="127426" x="2711450" y="6051550"/>
          <p14:tracePt t="127443" x="2755900" y="6057900"/>
          <p14:tracePt t="127459" x="2813050" y="6057900"/>
          <p14:tracePt t="127476" x="2851150" y="6057900"/>
          <p14:tracePt t="127493" x="2870200" y="6057900"/>
          <p14:tracePt t="127509" x="2889250" y="6057900"/>
          <p14:tracePt t="127526" x="2901950" y="6057900"/>
          <p14:tracePt t="127542" x="2908300" y="6057900"/>
          <p14:tracePt t="127559" x="2914650" y="6057900"/>
          <p14:tracePt t="127598" x="2921000" y="6057900"/>
          <p14:tracePt t="127610" x="2927350" y="6057900"/>
          <p14:tracePt t="127618" x="2933700" y="6057900"/>
          <p14:tracePt t="127639" x="2940050" y="6051550"/>
          <p14:tracePt t="127649" x="2946400" y="6045200"/>
          <p14:tracePt t="127668" x="2946400" y="6038850"/>
          <p14:tracePt t="127699" x="2952750" y="6032500"/>
          <p14:tracePt t="127749" x="2952750" y="6026150"/>
          <p14:tracePt t="127780" x="2952750" y="6019800"/>
          <p14:tracePt t="127790" x="2952750" y="6013450"/>
          <p14:tracePt t="127810" x="2952750" y="6007100"/>
          <p14:tracePt t="127821" x="2952750" y="6000750"/>
          <p14:tracePt t="127841" x="2952750" y="5994400"/>
          <p14:tracePt t="127851" x="2952750" y="5988050"/>
          <p14:tracePt t="127872" x="2952750" y="5981700"/>
          <p14:tracePt t="127882" x="2952750" y="5975350"/>
          <p14:tracePt t="127893" x="2952750" y="5969000"/>
          <p14:tracePt t="127912" x="2952750" y="5962650"/>
          <p14:tracePt t="127942" x="2946400" y="5956300"/>
          <p14:tracePt t="129077" x="2940050" y="5956300"/>
          <p14:tracePt t="129086" x="2914650" y="5956300"/>
          <p14:tracePt t="129097" x="2870200" y="5956300"/>
          <p14:tracePt t="129108" x="2832100" y="5956300"/>
          <p14:tracePt t="129125" x="2774950" y="5956300"/>
          <p14:tracePt t="129141" x="2647950" y="5956300"/>
          <p14:tracePt t="129158" x="2508250" y="5962650"/>
          <p14:tracePt t="129174" x="2438400" y="5969000"/>
          <p14:tracePt t="129191" x="2286000" y="5975350"/>
          <p14:tracePt t="129208" x="2139950" y="5981700"/>
          <p14:tracePt t="129225" x="2082800" y="5981700"/>
          <p14:tracePt t="129241" x="1974850" y="5994400"/>
          <p14:tracePt t="129259" x="1917700" y="5994400"/>
          <p14:tracePt t="129275" x="1898650" y="5994400"/>
          <p14:tracePt t="129291" x="1866900" y="5994400"/>
          <p14:tracePt t="129309" x="1835150" y="5988050"/>
          <p14:tracePt t="129325" x="1816100" y="5975350"/>
          <p14:tracePt t="129341" x="1790700" y="5962650"/>
          <p14:tracePt t="129358" x="1771650" y="5956300"/>
          <p14:tracePt t="129375" x="1746250" y="5949950"/>
          <p14:tracePt t="129391" x="1733550" y="5943600"/>
          <p14:tracePt t="129408" x="1727200" y="5937250"/>
          <p14:tracePt t="129425" x="1714500" y="5937250"/>
          <p14:tracePt t="129441" x="1708150" y="5930900"/>
          <p14:tracePt t="129475" x="1701800" y="5930900"/>
          <p14:tracePt t="129491" x="1695450" y="5930900"/>
          <p14:tracePt t="129929" x="1689100" y="5930900"/>
          <p14:tracePt t="129939" x="1682750" y="5930900"/>
          <p14:tracePt t="129949" x="1676400" y="5930900"/>
          <p14:tracePt t="129959" x="1663700" y="5930900"/>
          <p14:tracePt t="129974" x="1638300" y="5943600"/>
          <p14:tracePt t="129991" x="1574800" y="5981700"/>
          <p14:tracePt t="130008" x="1492250" y="6032500"/>
          <p14:tracePt t="130024" x="1454150" y="6045200"/>
          <p14:tracePt t="130041" x="1403350" y="6070600"/>
          <p14:tracePt t="130057" x="1377950" y="6083300"/>
          <p14:tracePt t="130074" x="1346200" y="6102350"/>
          <p14:tracePt t="130091" x="1320800" y="6108700"/>
          <p14:tracePt t="130107" x="1308100" y="6108700"/>
          <p14:tracePt t="130124" x="1295400" y="6115050"/>
          <p14:tracePt t="130141" x="1276350" y="6121400"/>
          <p14:tracePt t="130157" x="1270000" y="6121400"/>
          <p14:tracePt t="130174" x="1257300" y="6121400"/>
          <p14:tracePt t="130191" x="1238250" y="6121400"/>
          <p14:tracePt t="130224" x="1219200" y="6121400"/>
          <p14:tracePt t="130242" x="1212850" y="6121400"/>
          <p14:tracePt t="130257" x="1206500" y="6121400"/>
          <p14:tracePt t="130274" x="1193800" y="6121400"/>
          <p14:tracePt t="130291" x="1187450" y="6115050"/>
          <p14:tracePt t="130307" x="1181100" y="6102350"/>
          <p14:tracePt t="130325" x="1168400" y="6076950"/>
          <p14:tracePt t="130341" x="1162050" y="6076950"/>
          <p14:tracePt t="130357" x="1162050" y="6045200"/>
          <p14:tracePt t="130374" x="1162050" y="6019800"/>
          <p14:tracePt t="130390" x="1162050" y="6000750"/>
          <p14:tracePt t="130407" x="1162050" y="5975350"/>
          <p14:tracePt t="130424" x="1162050" y="5956300"/>
          <p14:tracePt t="130457" x="1162050" y="5949950"/>
          <p14:tracePt t="131580" x="1168400" y="5949950"/>
          <p14:tracePt t="131590" x="1174750" y="5949950"/>
          <p14:tracePt t="131600" x="1187450" y="5949950"/>
          <p14:tracePt t="131610" x="1206500" y="5949950"/>
          <p14:tracePt t="131623" x="1225550" y="5962650"/>
          <p14:tracePt t="131640" x="1250950" y="5975350"/>
          <p14:tracePt t="131656" x="1308100" y="6000750"/>
          <p14:tracePt t="131673" x="1371600" y="6032500"/>
          <p14:tracePt t="131689" x="1397000" y="6045200"/>
          <p14:tracePt t="131706" x="1460500" y="6064250"/>
          <p14:tracePt t="131723" x="1511300" y="6083300"/>
          <p14:tracePt t="131740" x="1536700" y="6089650"/>
          <p14:tracePt t="131756" x="1574800" y="6102350"/>
          <p14:tracePt t="131773" x="1619250" y="6108700"/>
          <p14:tracePt t="131790" x="1631950" y="6115050"/>
          <p14:tracePt t="131806" x="1657350" y="6115050"/>
          <p14:tracePt t="131823" x="1670050" y="6115050"/>
          <p14:tracePt t="131840" x="1676400" y="6115050"/>
          <p14:tracePt t="131856" x="1682750" y="6115050"/>
          <p14:tracePt t="131873" x="1695450" y="6115050"/>
          <p14:tracePt t="131906" x="1714500" y="6115050"/>
          <p14:tracePt t="131924" x="1733550" y="6115050"/>
          <p14:tracePt t="131939" x="1739900" y="6115050"/>
          <p14:tracePt t="131956" x="1758950" y="6108700"/>
          <p14:tracePt t="131973" x="1765300" y="6102350"/>
          <p14:tracePt t="131989" x="1778000" y="6102350"/>
          <p14:tracePt t="132006" x="1784350" y="6089650"/>
          <p14:tracePt t="132023" x="1790700" y="6089650"/>
          <p14:tracePt t="132039" x="1790700" y="6083300"/>
          <p14:tracePt t="132056" x="1797050" y="6083300"/>
          <p14:tracePt t="132096" x="1797050" y="6076950"/>
          <p14:tracePt t="132117" x="1797050" y="6070600"/>
          <p14:tracePt t="132127" x="1803400" y="6070600"/>
          <p14:tracePt t="132139" x="1803400" y="6057900"/>
          <p14:tracePt t="132156" x="1809750" y="6045200"/>
          <p14:tracePt t="132173" x="1822450" y="6026150"/>
          <p14:tracePt t="132189" x="1822450" y="6013450"/>
          <p14:tracePt t="132206" x="1822450" y="6007100"/>
          <p14:tracePt t="132223" x="1828800" y="6000750"/>
          <p14:tracePt t="133620" x="1841500" y="6000750"/>
          <p14:tracePt t="133637" x="1860550" y="6000750"/>
          <p14:tracePt t="133647" x="1873250" y="6000750"/>
          <p14:tracePt t="133657" x="1898650" y="6013450"/>
          <p14:tracePt t="133672" x="1930400" y="6026150"/>
          <p14:tracePt t="133688" x="1981200" y="6051550"/>
          <p14:tracePt t="133705" x="2000250" y="6057900"/>
          <p14:tracePt t="133722" x="2019300" y="6070600"/>
          <p14:tracePt t="133738" x="2032000" y="6076950"/>
          <p14:tracePt t="133755" x="2038350" y="6076950"/>
          <p14:tracePt t="133771" x="2051050" y="6083300"/>
          <p14:tracePt t="133788" x="2082800" y="6096000"/>
          <p14:tracePt t="133805" x="2108200" y="6102350"/>
          <p14:tracePt t="133821" x="2159000" y="6121400"/>
          <p14:tracePt t="133838" x="2197100" y="6140450"/>
          <p14:tracePt t="133855" x="2216150" y="6146800"/>
          <p14:tracePt t="133871" x="2241550" y="6146800"/>
          <p14:tracePt t="133889" x="2260600" y="6153150"/>
          <p14:tracePt t="133905" x="2279650" y="6159500"/>
          <p14:tracePt t="133921" x="2311400" y="6159500"/>
          <p14:tracePt t="133938" x="2324100" y="6159500"/>
          <p14:tracePt t="133955" x="2362200" y="6159500"/>
          <p14:tracePt t="133971" x="2387600" y="6159500"/>
          <p14:tracePt t="133988" x="2406650" y="6159500"/>
          <p14:tracePt t="134005" x="2438400" y="6153150"/>
          <p14:tracePt t="134021" x="2476500" y="6140450"/>
          <p14:tracePt t="134038" x="2489200" y="6134100"/>
          <p14:tracePt t="134055" x="2527300" y="6121400"/>
          <p14:tracePt t="134071" x="2540000" y="6115050"/>
          <p14:tracePt t="134088" x="2559050" y="6108700"/>
          <p14:tracePt t="134105" x="2578100" y="6102350"/>
          <p14:tracePt t="134122" x="2590800" y="6102350"/>
          <p14:tracePt t="134138" x="2597150" y="6102350"/>
          <p14:tracePt t="134155" x="2609850" y="6096000"/>
          <p14:tracePt t="134172" x="2622550" y="6089650"/>
          <p14:tracePt t="134188" x="2635250" y="6083300"/>
          <p14:tracePt t="134204" x="2654300" y="6070600"/>
          <p14:tracePt t="134221" x="2660650" y="6064250"/>
          <p14:tracePt t="134238" x="2679700" y="6057900"/>
          <p14:tracePt t="134254" x="2692400" y="6038850"/>
          <p14:tracePt t="134271" x="2705100" y="6032500"/>
          <p14:tracePt t="134288" x="2724150" y="6019800"/>
          <p14:tracePt t="134304" x="2743200" y="6000750"/>
          <p14:tracePt t="134338" x="2755900" y="5994400"/>
          <p14:tracePt t="134355" x="2768600" y="5981700"/>
          <p14:tracePt t="134371" x="2774950" y="5981700"/>
          <p14:tracePt t="134388" x="2781300" y="5975350"/>
          <p14:tracePt t="134404" x="2787650" y="5969000"/>
          <p14:tracePt t="134421" x="2794000" y="5969000"/>
          <p14:tracePt t="134438" x="2806700" y="5962650"/>
          <p14:tracePt t="134454" x="2806700" y="5956300"/>
          <p14:tracePt t="134471" x="2813050" y="5949950"/>
          <p14:tracePt t="134488" x="2819400" y="5949950"/>
          <p14:tracePt t="134504" x="2825750" y="5949950"/>
          <p14:tracePt t="134609" x="2832100" y="5949950"/>
          <p14:tracePt t="135136" x="2832100" y="5956300"/>
          <p14:tracePt t="135166" x="2825750" y="5962650"/>
          <p14:tracePt t="135176" x="2819400" y="5962650"/>
          <p14:tracePt t="135187" x="2813050" y="5962650"/>
          <p14:tracePt t="135197" x="2794000" y="5975350"/>
          <p14:tracePt t="135206" x="2768600" y="5981700"/>
          <p14:tracePt t="135220" x="2743200" y="5994400"/>
          <p14:tracePt t="135238" x="2673350" y="6019800"/>
          <p14:tracePt t="135254" x="2622550" y="6032500"/>
          <p14:tracePt t="135270" x="2546350" y="6064250"/>
          <p14:tracePt t="135287" x="2501900" y="6070600"/>
          <p14:tracePt t="135304" x="2413000" y="6083300"/>
          <p14:tracePt t="135320" x="2336800" y="6083300"/>
          <p14:tracePt t="135338" x="2260600" y="6083300"/>
          <p14:tracePt t="135354" x="2235200" y="6083300"/>
          <p14:tracePt t="135370" x="2197100" y="6083300"/>
          <p14:tracePt t="135387" x="2178050" y="6083300"/>
          <p14:tracePt t="135404" x="2152650" y="6083300"/>
          <p14:tracePt t="135420" x="2127250" y="6070600"/>
          <p14:tracePt t="135437" x="2114550" y="6057900"/>
          <p14:tracePt t="135454" x="2101850" y="6045200"/>
          <p14:tracePt t="135470" x="2089150" y="6032500"/>
          <p14:tracePt t="135487" x="2089150" y="6026150"/>
          <p14:tracePt t="135504" x="2082800" y="6019800"/>
          <p14:tracePt t="135520" x="2082800" y="6013450"/>
          <p14:tracePt t="135537" x="2076450" y="6013450"/>
          <p14:tracePt t="135554" x="2076450" y="6007100"/>
          <p14:tracePt t="135570" x="2076450" y="6000750"/>
          <p14:tracePt t="135714" x="2082800" y="6000750"/>
          <p14:tracePt t="135723" x="2089150" y="6000750"/>
          <p14:tracePt t="135734" x="2108200" y="6000750"/>
          <p14:tracePt t="135744" x="2133600" y="6000750"/>
          <p14:tracePt t="135754" x="2171700" y="6013450"/>
          <p14:tracePt t="135770" x="2190750" y="6019800"/>
          <p14:tracePt t="135786" x="2266950" y="6045200"/>
          <p14:tracePt t="135803" x="2343150" y="6070600"/>
          <p14:tracePt t="135820" x="2381250" y="6076950"/>
          <p14:tracePt t="135837" x="2451100" y="6102350"/>
          <p14:tracePt t="135853" x="2476500" y="6108700"/>
          <p14:tracePt t="135870" x="2514600" y="6115050"/>
          <p14:tracePt t="135887" x="2552700" y="6115050"/>
          <p14:tracePt t="135903" x="2571750" y="6121400"/>
          <p14:tracePt t="135920" x="2622550" y="6121400"/>
          <p14:tracePt t="135936" x="2660650" y="6121400"/>
          <p14:tracePt t="135953" x="2686050" y="6121400"/>
          <p14:tracePt t="135970" x="2736850" y="6121400"/>
          <p14:tracePt t="135987" x="2781300" y="6108700"/>
          <p14:tracePt t="136003" x="2806700" y="6096000"/>
          <p14:tracePt t="136020" x="2851150" y="6076950"/>
          <p14:tracePt t="136037" x="2876550" y="6070600"/>
          <p14:tracePt t="136053" x="2901950" y="6057900"/>
          <p14:tracePt t="136070" x="2933700" y="6045200"/>
          <p14:tracePt t="136086" x="2946400" y="6038850"/>
          <p14:tracePt t="136103" x="2959100" y="6032500"/>
          <p14:tracePt t="136120" x="2965450" y="6026150"/>
          <p14:tracePt t="136140" x="2971800" y="6026150"/>
          <p14:tracePt t="136200" x="2978150" y="6026150"/>
          <p14:tracePt t="136311" x="2971800" y="6026150"/>
          <p14:tracePt t="136322" x="2965450" y="6026150"/>
          <p14:tracePt t="136332" x="2946400" y="6026150"/>
          <p14:tracePt t="136342" x="2921000" y="6026150"/>
          <p14:tracePt t="136353" x="2889250" y="6026150"/>
          <p14:tracePt t="136370" x="2844800" y="6026150"/>
          <p14:tracePt t="136386" x="2768600" y="6038850"/>
          <p14:tracePt t="136403" x="2698750" y="6038850"/>
          <p14:tracePt t="136420" x="2679700" y="6045200"/>
          <p14:tracePt t="136436" x="2635250" y="6045200"/>
          <p14:tracePt t="136453" x="2603500" y="6045200"/>
          <p14:tracePt t="136470" x="2584450" y="6045200"/>
          <p14:tracePt t="136486" x="2559050" y="6045200"/>
          <p14:tracePt t="136503" x="2540000" y="6045200"/>
          <p14:tracePt t="136520" x="2501900" y="6038850"/>
          <p14:tracePt t="136536" x="2470150" y="6032500"/>
          <p14:tracePt t="136554" x="2444750" y="6019800"/>
          <p14:tracePt t="136569" x="2438400" y="6019800"/>
          <p14:tracePt t="136586" x="2425700" y="6019800"/>
          <p14:tracePt t="136603" x="2419350" y="6013450"/>
          <p14:tracePt t="136619" x="2413000" y="6013450"/>
          <p14:tracePt t="136636" x="2413000" y="6007100"/>
          <p14:tracePt t="136849" x="2425700" y="6007100"/>
          <p14:tracePt t="136858" x="2438400" y="6007100"/>
          <p14:tracePt t="136869" x="2463800" y="6007100"/>
          <p14:tracePt t="136879" x="2489200" y="6007100"/>
          <p14:tracePt t="136889" x="2514600" y="6007100"/>
          <p14:tracePt t="136904" x="2527300" y="6007100"/>
          <p14:tracePt t="136921" x="2565400" y="6013450"/>
          <p14:tracePt t="136936" x="2584450" y="6013450"/>
          <p14:tracePt t="136952" x="2622550" y="6019800"/>
          <p14:tracePt t="136969" x="2679700" y="6026150"/>
          <p14:tracePt t="136986" x="2705100" y="6032500"/>
          <p14:tracePt t="137002" x="2762250" y="6038850"/>
          <p14:tracePt t="137020" x="2819400" y="6045200"/>
          <p14:tracePt t="137036" x="2851150" y="6045200"/>
          <p14:tracePt t="137052" x="2908300" y="6045200"/>
          <p14:tracePt t="137069" x="2933700" y="6045200"/>
          <p14:tracePt t="137086" x="2959100" y="6045200"/>
          <p14:tracePt t="137102" x="2978150" y="6045200"/>
          <p14:tracePt t="137119" x="2990850" y="6045200"/>
          <p14:tracePt t="137123" x="3003550" y="6045200"/>
          <p14:tracePt t="137136" x="3016250" y="6045200"/>
          <p14:tracePt t="137152" x="3048000" y="6038850"/>
          <p14:tracePt t="137169" x="3060700" y="6032500"/>
          <p14:tracePt t="137186" x="3079750" y="6026150"/>
          <p14:tracePt t="137202" x="3086100" y="6026150"/>
          <p14:tracePt t="137219" x="3092450" y="6026150"/>
          <p14:tracePt t="137335" x="3098800" y="6026150"/>
          <p14:tracePt t="138972" x="3079750" y="6026150"/>
          <p14:tracePt t="138982" x="3054350" y="6026150"/>
          <p14:tracePt t="138992" x="3022600" y="6019800"/>
          <p14:tracePt t="139003" x="2978150" y="6019800"/>
          <p14:tracePt t="139018" x="2933700" y="6013450"/>
          <p14:tracePt t="139034" x="2825750" y="6000750"/>
          <p14:tracePt t="139051" x="2762250" y="5994400"/>
          <p14:tracePt t="139068" x="2641600" y="5975350"/>
          <p14:tracePt t="139084" x="2508250" y="5949950"/>
          <p14:tracePt t="139101" x="2444750" y="5943600"/>
          <p14:tracePt t="139118" x="2305050" y="5918200"/>
          <p14:tracePt t="139134" x="2165350" y="5899150"/>
          <p14:tracePt t="139151" x="2089150" y="5892800"/>
          <p14:tracePt t="139168" x="1930400" y="5886450"/>
          <p14:tracePt t="139184" x="1784350" y="5873750"/>
          <p14:tracePt t="139201" x="1708150" y="5873750"/>
          <p14:tracePt t="139218" x="1568450" y="5873750"/>
          <p14:tracePt t="139234" x="1517650" y="5873750"/>
          <p14:tracePt t="139251" x="1409700" y="5873750"/>
          <p14:tracePt t="139268" x="1333500" y="5892800"/>
          <p14:tracePt t="139285" x="1270000" y="5918200"/>
          <p14:tracePt t="139301" x="1244600" y="5930900"/>
          <p14:tracePt t="139318" x="1206500" y="5949950"/>
          <p14:tracePt t="139334" x="1187450" y="5956300"/>
          <p14:tracePt t="139813" x="1187450" y="5962650"/>
          <p14:tracePt t="139823" x="1174750" y="5962650"/>
          <p14:tracePt t="139833" x="1162050" y="5969000"/>
          <p14:tracePt t="139843" x="1149350" y="5969000"/>
          <p14:tracePt t="139853" x="1136650" y="5969000"/>
          <p14:tracePt t="139867" x="1117600" y="5975350"/>
          <p14:tracePt t="139884" x="1098550" y="5975350"/>
          <p14:tracePt t="139900" x="1085850" y="5981700"/>
          <p14:tracePt t="139917" x="1066800" y="5981700"/>
          <p14:tracePt t="139934" x="1047750" y="5988050"/>
          <p14:tracePt t="139950" x="1035050" y="5988050"/>
          <p14:tracePt t="139967" x="1009650" y="5988050"/>
          <p14:tracePt t="139984" x="990600" y="5988050"/>
          <p14:tracePt t="140000" x="952500" y="5988050"/>
          <p14:tracePt t="140017" x="901700" y="5988050"/>
          <p14:tracePt t="140034" x="882650" y="5988050"/>
          <p14:tracePt t="140050" x="831850" y="5988050"/>
          <p14:tracePt t="140067" x="800100" y="5988050"/>
          <p14:tracePt t="140084" x="781050" y="5988050"/>
          <p14:tracePt t="140100" x="755650" y="5981700"/>
          <p14:tracePt t="140117" x="723900" y="5969000"/>
          <p14:tracePt t="140133" x="698500" y="5962650"/>
          <p14:tracePt t="140136" x="685800" y="5962650"/>
          <p14:tracePt t="140150" x="666750" y="5956300"/>
          <p14:tracePt t="140167" x="635000" y="5937250"/>
          <p14:tracePt t="140184" x="628650" y="5930900"/>
          <p14:tracePt t="140200" x="596900" y="5911850"/>
          <p14:tracePt t="140217" x="584200" y="5905500"/>
          <p14:tracePt t="140234" x="565150" y="5886450"/>
          <p14:tracePt t="140250" x="539750" y="5861050"/>
          <p14:tracePt t="140267" x="533400" y="5861050"/>
          <p14:tracePt t="140283" x="514350" y="5835650"/>
          <p14:tracePt t="140300" x="501650" y="5822950"/>
          <p14:tracePt t="140317" x="495300" y="5816600"/>
          <p14:tracePt t="140333" x="488950" y="5803900"/>
          <p14:tracePt t="140350" x="476250" y="5791200"/>
          <p14:tracePt t="140367" x="469900" y="5791200"/>
          <p14:tracePt t="140383" x="463550" y="5772150"/>
          <p14:tracePt t="140400" x="450850" y="5759450"/>
          <p14:tracePt t="140417" x="450850" y="5753100"/>
          <p14:tracePt t="140433" x="438150" y="5746750"/>
          <p14:tracePt t="140450" x="438150" y="5740400"/>
          <p14:tracePt t="140467" x="431800" y="5734050"/>
          <p14:tracePt t="140500" x="425450" y="5727700"/>
          <p14:tracePt t="140517" x="425450" y="5721350"/>
          <p14:tracePt t="140533" x="419100" y="5721350"/>
          <p14:tracePt t="140593" x="412750" y="5721350"/>
          <p14:tracePt t="140603" x="412750" y="5715000"/>
          <p14:tracePt t="140643" x="406400" y="5715000"/>
          <p14:tracePt t="140917" x="406400" y="5721350"/>
          <p14:tracePt t="140948" x="406400" y="5727700"/>
          <p14:tracePt t="140988" x="406400" y="5734050"/>
          <p14:tracePt t="140999" x="406400" y="5740400"/>
          <p14:tracePt t="141019" x="406400" y="5746750"/>
          <p14:tracePt t="141059" x="406400" y="5753100"/>
          <p14:tracePt t="141079" x="406400" y="5759450"/>
          <p14:tracePt t="141110" x="406400" y="5765800"/>
          <p14:tracePt t="141120" x="406400" y="5772150"/>
          <p14:tracePt t="141130" x="406400" y="5778500"/>
          <p14:tracePt t="141140" x="406400" y="5784850"/>
          <p14:tracePt t="141150" x="406400" y="5797550"/>
          <p14:tracePt t="141166" x="406400" y="5803900"/>
          <p14:tracePt t="141183" x="412750" y="5835650"/>
          <p14:tracePt t="141200" x="419100" y="5861050"/>
          <p14:tracePt t="141216" x="425450" y="5873750"/>
          <p14:tracePt t="141233" x="438150" y="5892800"/>
          <p14:tracePt t="141249" x="438150" y="5899150"/>
          <p14:tracePt t="141266" x="457200" y="5918200"/>
          <p14:tracePt t="141283" x="463550" y="5930900"/>
          <p14:tracePt t="141316" x="476250" y="5943600"/>
          <p14:tracePt t="141333" x="488950" y="5949950"/>
          <p14:tracePt t="141349" x="495300" y="5949950"/>
          <p14:tracePt t="141366" x="508000" y="5962650"/>
          <p14:tracePt t="141383" x="527050" y="5969000"/>
          <p14:tracePt t="141399" x="539750" y="5969000"/>
          <p14:tracePt t="141416" x="577850" y="5975350"/>
          <p14:tracePt t="141433" x="609600" y="5981700"/>
          <p14:tracePt t="141449" x="666750" y="5988050"/>
          <p14:tracePt t="141466" x="717550" y="5988050"/>
          <p14:tracePt t="141483" x="730250" y="5994400"/>
          <p14:tracePt t="141499" x="742950" y="5994400"/>
          <p14:tracePt t="141516" x="749300" y="5994400"/>
          <p14:tracePt t="141549" x="755650" y="5994400"/>
          <p14:tracePt t="141566" x="762000" y="5994400"/>
          <p14:tracePt t="141586" x="774700" y="5994400"/>
          <p14:tracePt t="141599" x="787400" y="5994400"/>
          <p14:tracePt t="141616" x="812800" y="5994400"/>
          <p14:tracePt t="141633" x="819150" y="5994400"/>
          <p14:tracePt t="141636" x="831850" y="5994400"/>
          <p14:tracePt t="141649" x="850900" y="5994400"/>
          <p14:tracePt t="141666" x="869950" y="5994400"/>
          <p14:tracePt t="141682" x="889000" y="5988050"/>
          <p14:tracePt t="141699" x="901700" y="5988050"/>
          <p14:tracePt t="141716" x="908050" y="5988050"/>
          <p14:tracePt t="141733" x="914400" y="5988050"/>
          <p14:tracePt t="141750" x="920750" y="5988050"/>
          <p14:tracePt t="141920" x="927100" y="5988050"/>
          <p14:tracePt t="142488" x="933450" y="5988050"/>
          <p14:tracePt t="142498" x="939800" y="5988050"/>
          <p14:tracePt t="142508" x="958850" y="5988050"/>
          <p14:tracePt t="142518" x="990600" y="5981700"/>
          <p14:tracePt t="142532" x="1041400" y="5981700"/>
          <p14:tracePt t="142548" x="1212850" y="5981700"/>
          <p14:tracePt t="142566" x="1339850" y="5981700"/>
          <p14:tracePt t="142582" x="1638300" y="5994400"/>
          <p14:tracePt t="142599" x="1847850" y="6013450"/>
          <p14:tracePt t="142615" x="1924050" y="6019800"/>
          <p14:tracePt t="142632" x="2032000" y="6019800"/>
          <p14:tracePt t="142649" x="2070100" y="6026150"/>
          <p14:tracePt t="142665" x="2076450" y="6026150"/>
          <p14:tracePt t="142682" x="2082800" y="6026150"/>
          <p14:tracePt t="142715" x="2089150" y="6026150"/>
          <p14:tracePt t="142822" x="2095500" y="6026150"/>
          <p14:tracePt t="143622" x="2089150" y="6026150"/>
          <p14:tracePt t="143643" x="2082800" y="6026150"/>
          <p14:tracePt t="143652" x="2070100" y="6026150"/>
          <p14:tracePt t="143663" x="2025650" y="6038850"/>
          <p14:tracePt t="143673" x="1962150" y="6045200"/>
          <p14:tracePt t="143683" x="1885950" y="6064250"/>
          <p14:tracePt t="143698" x="1803400" y="6083300"/>
          <p14:tracePt t="143714" x="1619250" y="6096000"/>
          <p14:tracePt t="143731" x="1536700" y="6108700"/>
          <p14:tracePt t="143748" x="1352550" y="6127750"/>
          <p14:tracePt t="143765" x="1174750" y="6127750"/>
          <p14:tracePt t="143781" x="1092200" y="6127750"/>
          <p14:tracePt t="143798" x="933450" y="6127750"/>
          <p14:tracePt t="143814" x="812800" y="6121400"/>
          <p14:tracePt t="143831" x="762000" y="6115050"/>
          <p14:tracePt t="143848" x="641350" y="6102350"/>
          <p14:tracePt t="143865" x="508000" y="6083300"/>
          <p14:tracePt t="143881" x="444500" y="6083300"/>
          <p14:tracePt t="143898" x="330200" y="6083300"/>
          <p14:tracePt t="143914" x="285750" y="6083300"/>
          <p14:tracePt t="143931" x="209550" y="6083300"/>
          <p14:tracePt t="143948" x="165100" y="6083300"/>
          <p14:tracePt t="143964" x="139700" y="6089650"/>
          <p14:tracePt t="143981" x="101600" y="6108700"/>
          <p14:tracePt t="143997" x="69850" y="6127750"/>
          <p14:tracePt t="144014" x="50800" y="6127750"/>
          <p14:tracePt t="144031" x="31750" y="6146800"/>
          <p14:tracePt t="144047" x="12700" y="6159500"/>
          <p14:tracePt t="144064" x="6350" y="6165850"/>
          <p14:tracePt t="144097" x="6350" y="6172200"/>
          <p14:tracePt t="144119" x="0" y="6172200"/>
          <p14:tracePt t="144131" x="0" y="6178550"/>
          <p14:tracePt t="144169" x="0" y="6191250"/>
          <p14:tracePt t="144179" x="0" y="6197600"/>
          <p14:tracePt t="144190" x="0" y="6203950"/>
          <p14:tracePt t="144200" x="0" y="6216650"/>
          <p14:tracePt t="144214" x="0" y="6235700"/>
          <p14:tracePt t="144231" x="0" y="6254750"/>
          <p14:tracePt t="144247" x="0" y="6261100"/>
          <p14:tracePt t="144264" x="0" y="6286500"/>
          <p14:tracePt t="144281" x="0" y="6292850"/>
          <p14:tracePt t="144297" x="0" y="6299200"/>
          <p14:tracePt t="144314" x="0" y="6305550"/>
          <p14:tracePt t="144331" x="0" y="6318250"/>
          <p14:tracePt t="144347" x="0" y="6343650"/>
          <p14:tracePt t="144364" x="12700" y="6362700"/>
          <p14:tracePt t="144382" x="19050" y="6375400"/>
          <p14:tracePt t="144397" x="19050" y="6381750"/>
          <p14:tracePt t="144414" x="25400" y="6388100"/>
          <p14:tracePt t="144447" x="31750" y="6394450"/>
          <p14:tracePt t="144464" x="50800" y="6407150"/>
          <p14:tracePt t="144480" x="63500" y="6419850"/>
          <p14:tracePt t="144497" x="82550" y="6426200"/>
          <p14:tracePt t="144514" x="107950" y="6445250"/>
          <p14:tracePt t="144530" x="120650" y="6445250"/>
          <p14:tracePt t="144547" x="139700" y="6457950"/>
          <p14:tracePt t="144564" x="158750" y="6457950"/>
          <p14:tracePt t="144580" x="165100" y="6457950"/>
          <p14:tracePt t="144598" x="184150" y="6457950"/>
          <p14:tracePt t="144614" x="190500" y="6464300"/>
          <p14:tracePt t="144630" x="196850" y="6464300"/>
          <p14:tracePt t="144647" x="215900" y="6464300"/>
          <p14:tracePt t="144664" x="222250" y="6464300"/>
          <p14:tracePt t="144681" x="254000" y="6464300"/>
          <p14:tracePt t="144697" x="279400" y="6464300"/>
          <p14:tracePt t="144714" x="292100" y="6464300"/>
          <p14:tracePt t="144730" x="304800" y="6464300"/>
          <p14:tracePt t="144747" x="311150" y="6457950"/>
          <p14:tracePt t="144764" x="317500" y="6457950"/>
          <p14:tracePt t="144780" x="323850" y="6451600"/>
          <p14:tracePt t="144980" x="323850" y="6445250"/>
          <p14:tracePt t="145020" x="323850" y="6438900"/>
          <p14:tracePt t="145041" x="323850" y="6432550"/>
          <p14:tracePt t="145061" x="323850" y="6419850"/>
          <p14:tracePt t="145071" x="323850" y="6413500"/>
          <p14:tracePt t="145082" x="323850" y="6407150"/>
          <p14:tracePt t="145097" x="323850" y="6400800"/>
          <p14:tracePt t="145113" x="311150" y="6388100"/>
          <p14:tracePt t="145130" x="311150" y="6375400"/>
          <p14:tracePt t="145147" x="304800" y="6362700"/>
          <p14:tracePt t="145163" x="298450" y="6350000"/>
          <p14:tracePt t="145180" x="298450" y="6343650"/>
          <p14:tracePt t="145197" x="292100" y="6324600"/>
          <p14:tracePt t="145213" x="292100" y="6311900"/>
          <p14:tracePt t="145230" x="292100" y="6305550"/>
          <p14:tracePt t="145247" x="292100" y="6299200"/>
          <p14:tracePt t="145263" x="285750" y="6299200"/>
          <p14:tracePt t="145296" x="285750" y="6292850"/>
          <p14:tracePt t="145446" x="279400" y="6292850"/>
          <p14:tracePt t="145568" x="279400" y="6299200"/>
          <p14:tracePt t="145588" x="279400" y="6305550"/>
          <p14:tracePt t="145619" x="279400" y="6311900"/>
          <p14:tracePt t="145639" x="279400" y="6318250"/>
          <p14:tracePt t="145648" x="279400" y="6324600"/>
          <p14:tracePt t="145669" x="279400" y="6330950"/>
          <p14:tracePt t="145680" x="279400" y="6337300"/>
          <p14:tracePt t="145689" x="279400" y="6343650"/>
          <p14:tracePt t="145699" x="279400" y="6356350"/>
          <p14:tracePt t="145713" x="279400" y="6362700"/>
          <p14:tracePt t="145730" x="279400" y="6381750"/>
          <p14:tracePt t="145746" x="279400" y="6394450"/>
          <p14:tracePt t="145763" x="279400" y="6407150"/>
          <p14:tracePt t="145779" x="279400" y="6426200"/>
          <p14:tracePt t="145814" x="279400" y="6438900"/>
          <p14:tracePt t="145830" x="279400" y="6457950"/>
          <p14:tracePt t="145846" x="279400" y="6464300"/>
          <p14:tracePt t="145863" x="279400" y="6477000"/>
          <p14:tracePt t="145879" x="279400" y="6483350"/>
          <p14:tracePt t="145896" x="279400" y="6496050"/>
          <p14:tracePt t="145913" x="279400" y="6508750"/>
          <p14:tracePt t="145946" x="279400" y="6527800"/>
          <p14:tracePt t="145963" x="285750" y="6540500"/>
          <p14:tracePt t="145979" x="285750" y="6553200"/>
          <p14:tracePt t="145996" x="285750" y="6559550"/>
          <p14:tracePt t="146754" x="285750" y="6527800"/>
          <p14:tracePt t="146763" x="285750" y="6489700"/>
          <p14:tracePt t="146779" x="298450" y="6432550"/>
          <p14:tracePt t="146795" x="323850" y="6286500"/>
          <p14:tracePt t="146813" x="336550" y="6146800"/>
          <p14:tracePt t="146829" x="349250" y="6089650"/>
          <p14:tracePt t="146845" x="361950" y="6032500"/>
          <p14:tracePt t="146862" x="361950" y="6007100"/>
          <p14:tracePt t="146879" x="361950" y="5981700"/>
          <p14:tracePt t="146895" x="368300" y="5949950"/>
          <p14:tracePt t="146912" x="374650" y="5943600"/>
          <p14:tracePt t="146928" x="381000" y="5911850"/>
          <p14:tracePt t="146945" x="381000" y="5899150"/>
          <p14:tracePt t="146962" x="387350" y="5892800"/>
          <p14:tracePt t="146978" x="387350" y="5886450"/>
          <p14:tracePt t="147047" x="387350" y="5880100"/>
          <p14:tracePt t="147270" x="387350" y="5886450"/>
          <p14:tracePt t="147290" x="387350" y="5892800"/>
          <p14:tracePt t="147300" x="387350" y="5899150"/>
          <p14:tracePt t="147330" x="387350" y="5905500"/>
          <p14:tracePt t="147340" x="387350" y="5911850"/>
          <p14:tracePt t="147360" x="387350" y="5918200"/>
          <p14:tracePt t="147371" x="387350" y="5924550"/>
          <p14:tracePt t="147381" x="387350" y="5930900"/>
          <p14:tracePt t="147395" x="387350" y="5937250"/>
          <p14:tracePt t="147412" x="387350" y="5949950"/>
          <p14:tracePt t="147428" x="387350" y="5956300"/>
          <p14:tracePt t="147445" x="387350" y="5962650"/>
          <p14:tracePt t="147493" x="387350" y="5969000"/>
          <p14:tracePt t="147513" x="387350" y="5975350"/>
          <p14:tracePt t="147523" x="387350" y="5981700"/>
          <p14:tracePt t="147534" x="387350" y="5994400"/>
          <p14:tracePt t="147545" x="387350" y="6013450"/>
          <p14:tracePt t="147562" x="387350" y="6026150"/>
          <p14:tracePt t="147578" x="387350" y="6064250"/>
          <p14:tracePt t="147595" x="387350" y="6083300"/>
          <p14:tracePt t="147612" x="381000" y="6089650"/>
          <p14:tracePt t="147645" x="381000" y="6096000"/>
          <p14:tracePt t="147662" x="381000" y="6102350"/>
          <p14:tracePt t="147695" x="381000" y="6108700"/>
          <p14:tracePt t="147706" x="381000" y="6115050"/>
          <p14:tracePt t="147746" x="381000" y="6121400"/>
          <p14:tracePt t="147766" x="381000" y="6127750"/>
          <p14:tracePt t="147777" x="381000" y="6134100"/>
          <p14:tracePt t="147786" x="374650" y="6134100"/>
          <p14:tracePt t="147797" x="374650" y="6140450"/>
          <p14:tracePt t="147811" x="374650" y="6153150"/>
          <p14:tracePt t="147828" x="368300" y="6165850"/>
          <p14:tracePt t="147845" x="368300" y="6172200"/>
          <p14:tracePt t="147861" x="361950" y="6191250"/>
          <p14:tracePt t="147878" x="361950" y="6197600"/>
          <p14:tracePt t="147895" x="355600" y="6203950"/>
          <p14:tracePt t="147911" x="355600" y="6210300"/>
          <p14:tracePt t="147948" x="355600" y="6216650"/>
          <p14:tracePt t="147969" x="355600" y="6223000"/>
          <p14:tracePt t="148009" x="355600" y="6229350"/>
          <p14:tracePt t="149636" x="355600" y="6235700"/>
          <p14:tracePt t="149646" x="355600" y="6242050"/>
          <p14:tracePt t="149656" x="355600" y="6248400"/>
          <p14:tracePt t="149676" x="355600" y="6254750"/>
          <p14:tracePt t="149686" x="355600" y="6261100"/>
          <p14:tracePt t="149727" x="355600" y="6267450"/>
          <p14:tracePt t="149747" x="355600" y="6273800"/>
          <p14:tracePt t="149768" x="355600" y="6280150"/>
          <p14:tracePt t="149788" x="355600" y="6286500"/>
          <p14:tracePt t="149798" x="355600" y="6292850"/>
          <p14:tracePt t="149828" x="355600" y="6299200"/>
          <p14:tracePt t="149848" x="355600" y="6305550"/>
          <p14:tracePt t="149869" x="355600" y="6318250"/>
          <p14:tracePt t="149879" x="355600" y="6324600"/>
          <p14:tracePt t="149900" x="355600" y="6330950"/>
          <p14:tracePt t="149910" x="355600" y="6337300"/>
          <p14:tracePt t="149930" x="355600" y="6343650"/>
          <p14:tracePt t="150011" x="355600" y="6350000"/>
          <p14:tracePt t="152696" x="349250" y="6356350"/>
          <p14:tracePt t="152739" x="342900" y="6362700"/>
          <p14:tracePt t="152757" x="342900" y="6369050"/>
          <p14:tracePt t="152767" x="336550" y="6375400"/>
          <p14:tracePt t="152788" x="330200" y="6381750"/>
          <p14:tracePt t="152797" x="330200" y="6388100"/>
          <p14:tracePt t="152808" x="323850" y="6388100"/>
          <p14:tracePt t="152828" x="323850" y="6394450"/>
          <p14:tracePt t="152841" x="323850" y="6400800"/>
          <p14:tracePt t="152858" x="317500" y="6407150"/>
          <p14:tracePt t="152874" x="317500" y="6419850"/>
          <p14:tracePt t="152891" x="311150" y="6432550"/>
          <p14:tracePt t="152908" x="304800" y="6445250"/>
          <p14:tracePt t="152924" x="304800" y="6451600"/>
          <p14:tracePt t="152941" x="304800" y="6464300"/>
          <p14:tracePt t="153010" x="304800" y="6470650"/>
          <p14:tracePt t="153041" x="304800" y="6477000"/>
          <p14:tracePt t="153102" x="304800" y="6483350"/>
          <p14:tracePt t="153142" x="304800" y="6489700"/>
          <p14:tracePt t="153426" x="311150" y="6489700"/>
          <p14:tracePt t="153527" x="317500" y="6489700"/>
          <p14:tracePt t="155240" x="323850" y="6489700"/>
          <p14:tracePt t="158543" x="330200" y="6489700"/>
          <p14:tracePt t="158655" x="336550" y="6489700"/>
          <p14:tracePt t="158674" x="349250" y="6483350"/>
          <p14:tracePt t="158695" x="355600" y="6483350"/>
          <p14:tracePt t="158705" x="361950" y="6483350"/>
          <p14:tracePt t="158715" x="368300" y="6483350"/>
          <p14:tracePt t="158735" x="374650" y="6483350"/>
          <p14:tracePt t="158745" x="381000" y="6483350"/>
          <p14:tracePt t="158786" x="387350" y="6483350"/>
          <p14:tracePt t="158897" x="393700" y="6483350"/>
          <p14:tracePt t="158938" x="400050" y="6483350"/>
          <p14:tracePt t="158999" x="406400" y="6483350"/>
          <p14:tracePt t="159029" x="412750" y="6483350"/>
          <p14:tracePt t="159050" x="412750" y="6477000"/>
          <p14:tracePt t="159070" x="419100" y="6477000"/>
          <p14:tracePt t="159080" x="425450" y="6477000"/>
          <p14:tracePt t="159089" x="431800" y="6477000"/>
          <p14:tracePt t="159110" x="438150" y="6477000"/>
          <p14:tracePt t="159121" x="444500" y="6477000"/>
          <p14:tracePt t="159140" x="450850" y="6477000"/>
          <p14:tracePt t="159153" x="457200" y="6477000"/>
          <p14:tracePt t="159170" x="463550" y="6477000"/>
          <p14:tracePt t="159211" x="469900" y="6477000"/>
          <p14:tracePt t="159262" x="476250" y="6477000"/>
          <p14:tracePt t="159363" x="482600" y="6477000"/>
          <p14:tracePt t="159374" x="488950" y="6477000"/>
          <p14:tracePt t="159384" x="495300" y="6477000"/>
          <p14:tracePt t="159404" x="501650" y="6477000"/>
          <p14:tracePt t="159424" x="508000" y="6477000"/>
          <p14:tracePt t="159556" x="514350" y="6477000"/>
          <p14:tracePt t="159769" x="508000" y="6477000"/>
          <p14:tracePt t="159779" x="501650" y="6477000"/>
          <p14:tracePt t="159789" x="495300" y="6477000"/>
          <p14:tracePt t="159803" x="488950" y="6477000"/>
          <p14:tracePt t="159819" x="476250" y="6477000"/>
          <p14:tracePt t="159836" x="463550" y="6477000"/>
          <p14:tracePt t="159853" x="457200" y="6477000"/>
          <p14:tracePt t="159869" x="450850" y="6477000"/>
          <p14:tracePt t="159886" x="444500" y="6477000"/>
          <p14:tracePt t="159903" x="438150" y="6477000"/>
          <p14:tracePt t="159920" x="431800" y="6477000"/>
          <p14:tracePt t="159936" x="419100" y="6477000"/>
          <p14:tracePt t="159953" x="406400" y="6477000"/>
          <p14:tracePt t="159969" x="393700" y="6477000"/>
          <p14:tracePt t="159987" x="381000" y="6477000"/>
          <p14:tracePt t="160003" x="361950" y="6477000"/>
          <p14:tracePt t="160019" x="349250" y="6477000"/>
          <p14:tracePt t="160036" x="336550" y="6477000"/>
          <p14:tracePt t="160053" x="323850" y="6477000"/>
          <p14:tracePt t="160070" x="311150" y="6477000"/>
          <p14:tracePt t="160086" x="304800" y="6477000"/>
          <p14:tracePt t="160103" x="292100" y="6477000"/>
          <p14:tracePt t="160136" x="285750" y="6477000"/>
          <p14:tracePt t="160174" x="279400" y="6477000"/>
          <p14:tracePt t="160326" x="279400" y="6470650"/>
          <p14:tracePt t="160417" x="279400" y="6464300"/>
          <p14:tracePt t="160437" x="285750" y="6464300"/>
          <p14:tracePt t="160458" x="292100" y="6464300"/>
          <p14:tracePt t="160469" x="298450" y="6464300"/>
          <p14:tracePt t="160478" x="304800" y="6464300"/>
          <p14:tracePt t="160488" x="311150" y="6464300"/>
          <p14:tracePt t="160502" x="317500" y="6464300"/>
          <p14:tracePt t="160519" x="330200" y="6464300"/>
          <p14:tracePt t="160536" x="342900" y="6464300"/>
          <p14:tracePt t="160552" x="349250" y="6464300"/>
          <p14:tracePt t="160569" x="355600" y="6464300"/>
          <p14:tracePt t="160586" x="361950" y="6464300"/>
          <p14:tracePt t="160602" x="374650" y="6464300"/>
          <p14:tracePt t="160619" x="387350" y="6464300"/>
          <p14:tracePt t="160652" x="406400" y="6464300"/>
          <p14:tracePt t="160670" x="419100" y="6464300"/>
          <p14:tracePt t="160686" x="425450" y="6464300"/>
          <p14:tracePt t="160702" x="431800" y="6464300"/>
          <p14:tracePt t="160719" x="438150" y="6464300"/>
          <p14:tracePt t="160736" x="444500" y="6464300"/>
          <p14:tracePt t="160753" x="457200" y="6464300"/>
          <p14:tracePt t="160782" x="463550" y="6464300"/>
          <p14:tracePt t="160802" x="469900" y="6464300"/>
          <p14:tracePt t="160832" x="476250" y="6464300"/>
          <p14:tracePt t="160853" x="482600" y="6464300"/>
          <p14:tracePt t="160873" x="488950" y="6464300"/>
          <p14:tracePt t="160903" x="495300" y="6464300"/>
          <p14:tracePt t="160914" x="501650" y="6464300"/>
          <p14:tracePt t="160934" x="501650" y="6470650"/>
          <p14:tracePt t="160944" x="508000" y="6470650"/>
          <p14:tracePt t="160964" x="514350" y="6470650"/>
          <p14:tracePt t="160984" x="520700" y="6470650"/>
          <p14:tracePt t="161045" x="527050" y="6470650"/>
          <p14:tracePt t="161097" x="533400" y="6470650"/>
          <p14:tracePt t="161542" x="539750" y="6470650"/>
          <p14:tracePt t="162626" x="546100" y="6470650"/>
          <p14:tracePt t="162636" x="552450" y="6470650"/>
          <p14:tracePt t="162646" x="558800" y="6470650"/>
          <p14:tracePt t="162656" x="565150" y="6470650"/>
          <p14:tracePt t="162667" x="571500" y="6470650"/>
          <p14:tracePt t="162684" x="584200" y="6470650"/>
          <p14:tracePt t="162701" x="596900" y="6470650"/>
          <p14:tracePt t="162717" x="609600" y="6470650"/>
          <p14:tracePt t="162751" x="622300" y="6470650"/>
          <p14:tracePt t="162767" x="635000" y="6470650"/>
          <p14:tracePt t="162784" x="641350" y="6470650"/>
          <p14:tracePt t="162801" x="647700" y="6470650"/>
          <p14:tracePt t="162817" x="654050" y="6470650"/>
          <p14:tracePt t="162834" x="666750" y="6470650"/>
          <p14:tracePt t="162851" x="673100" y="6470650"/>
          <p14:tracePt t="162868" x="685800" y="6470650"/>
          <p14:tracePt t="162884" x="698500" y="6470650"/>
          <p14:tracePt t="162901" x="711200" y="6470650"/>
          <p14:tracePt t="162917" x="723900" y="6470650"/>
          <p14:tracePt t="162934" x="749300" y="6470650"/>
          <p14:tracePt t="162951" x="793750" y="6470650"/>
          <p14:tracePt t="162967" x="825500" y="6470650"/>
          <p14:tracePt t="162984" x="901700" y="6470650"/>
          <p14:tracePt t="163000" x="996950" y="6483350"/>
          <p14:tracePt t="163017" x="1041400" y="6489700"/>
          <p14:tracePt t="163034" x="1130300" y="6502400"/>
          <p14:tracePt t="163050" x="1200150" y="6508750"/>
          <p14:tracePt t="163067" x="1231900" y="6508750"/>
          <p14:tracePt t="163084" x="1295400" y="6508750"/>
          <p14:tracePt t="163101" x="1346200" y="6515100"/>
          <p14:tracePt t="163118" x="1365250" y="6515100"/>
          <p14:tracePt t="163134" x="1409700" y="6515100"/>
          <p14:tracePt t="163150" x="1428750" y="6515100"/>
          <p14:tracePt t="163167" x="1485900" y="6515100"/>
          <p14:tracePt t="163184" x="1549400" y="6515100"/>
          <p14:tracePt t="163200" x="1587500" y="6515100"/>
          <p14:tracePt t="163217" x="1625600" y="6515100"/>
          <p14:tracePt t="163234" x="1644650" y="6515100"/>
          <p14:tracePt t="163250" x="1651000" y="6515100"/>
          <p14:tracePt t="163274" x="1657350" y="6515100"/>
          <p14:tracePt t="163700" x="1670050" y="6515100"/>
          <p14:tracePt t="163710" x="1689100" y="6515100"/>
          <p14:tracePt t="163721" x="1720850" y="6515100"/>
          <p14:tracePt t="163734" x="1739900" y="6515100"/>
          <p14:tracePt t="163750" x="1816100" y="6508750"/>
          <p14:tracePt t="163767" x="1847850" y="6508750"/>
          <p14:tracePt t="163783" x="1905000" y="6508750"/>
          <p14:tracePt t="163800" x="1936750" y="6508750"/>
          <p14:tracePt t="163817" x="2000250" y="6508750"/>
          <p14:tracePt t="163833" x="2089150" y="6515100"/>
          <p14:tracePt t="163850" x="2146300" y="6534150"/>
          <p14:tracePt t="163867" x="2254250" y="6553200"/>
          <p14:tracePt t="163883" x="2343150" y="6578600"/>
          <p14:tracePt t="163900" x="2381250" y="6584950"/>
          <p14:tracePt t="163917" x="2432050" y="6604000"/>
          <p14:tracePt t="163933" x="2470150" y="6610350"/>
          <p14:tracePt t="163950" x="2482850" y="6616700"/>
          <p14:tracePt t="163967" x="2540000" y="6623050"/>
          <p14:tracePt t="163983" x="2628900" y="6629400"/>
          <p14:tracePt t="164000" x="2673350" y="6635750"/>
          <p14:tracePt t="164017" x="2762250" y="6635750"/>
          <p14:tracePt t="164034" x="2825750" y="6635750"/>
          <p14:tracePt t="164050" x="2851150" y="6635750"/>
          <p14:tracePt t="164066" x="2889250" y="6635750"/>
          <p14:tracePt t="164083" x="2908300" y="6635750"/>
          <p14:tracePt t="164099" x="2927350" y="6635750"/>
          <p14:tracePt t="164116" x="2952750" y="6635750"/>
          <p14:tracePt t="164133" x="2978150" y="6635750"/>
          <p14:tracePt t="164149" x="3016250" y="6635750"/>
          <p14:tracePt t="164166" x="3073400" y="6635750"/>
          <p14:tracePt t="164183" x="3098800" y="6635750"/>
          <p14:tracePt t="164199" x="3124200" y="6635750"/>
          <p14:tracePt t="164216" x="3143250" y="6635750"/>
          <p14:tracePt t="164256" x="3149600" y="6635750"/>
          <p14:tracePt t="164733" x="3155950" y="6635750"/>
          <p14:tracePt t="164743" x="3162300" y="6635750"/>
          <p14:tracePt t="164753" x="3175000" y="6635750"/>
          <p14:tracePt t="164766" x="3200400" y="6635750"/>
          <p14:tracePt t="164783" x="3219450" y="6635750"/>
          <p14:tracePt t="164799" x="3282950" y="6635750"/>
          <p14:tracePt t="164816" x="3371850" y="6635750"/>
          <p14:tracePt t="164832" x="3416300" y="6635750"/>
          <p14:tracePt t="164849" x="3498850" y="6635750"/>
          <p14:tracePt t="164866" x="3556000" y="6635750"/>
          <p14:tracePt t="164883" x="3581400" y="6635750"/>
          <p14:tracePt t="164899" x="3638550" y="6642100"/>
          <p14:tracePt t="164916" x="3714750" y="6642100"/>
          <p14:tracePt t="164932" x="3759200" y="6654800"/>
          <p14:tracePt t="164949" x="3822700" y="6654800"/>
          <p14:tracePt t="164965" x="3867150" y="6654800"/>
          <p14:tracePt t="164983" x="3879850" y="6654800"/>
          <p14:tracePt t="164999" x="3911600" y="6654800"/>
          <p14:tracePt t="165015" x="3930650" y="6654800"/>
          <p14:tracePt t="165032" x="3937000" y="6654800"/>
          <p14:tracePt t="165049" x="3962400" y="6661150"/>
          <p14:tracePt t="165066" x="3987800" y="6661150"/>
          <p14:tracePt t="165082" x="3994150" y="6661150"/>
          <p14:tracePt t="165099" x="4025900" y="6661150"/>
          <p14:tracePt t="165115" x="4032250" y="6661150"/>
          <p14:tracePt t="165132" x="4057650" y="6661150"/>
          <p14:tracePt t="165149" x="4076700" y="6661150"/>
          <p14:tracePt t="165165" x="4089400" y="6661150"/>
          <p14:tracePt t="165182" x="4127500" y="6661150"/>
          <p14:tracePt t="165199" x="4159250" y="6661150"/>
          <p14:tracePt t="165215" x="4178300" y="6661150"/>
          <p14:tracePt t="165232" x="4191000" y="6661150"/>
          <p14:tracePt t="165249" x="4197350" y="6661150"/>
          <p14:tracePt t="168984" x="4184650" y="6654800"/>
          <p14:tracePt t="168994" x="4108450" y="6559550"/>
          <p14:tracePt t="169004" x="3879850" y="6254750"/>
          <p14:tracePt t="169015" x="3644900" y="5873750"/>
          <p14:tracePt t="169029" x="3390900" y="5410200"/>
          <p14:tracePt t="169046" x="2901950" y="4337050"/>
          <p14:tracePt t="169063" x="2660650" y="3810000"/>
          <p14:tracePt t="169079" x="2260600" y="2768600"/>
          <p14:tracePt t="169096" x="2133600" y="2444750"/>
          <p14:tracePt t="169112" x="2057400" y="2063750"/>
          <p14:tracePt t="169129" x="2044700" y="1397000"/>
          <p14:tracePt t="169146" x="2114550" y="914400"/>
          <p14:tracePt t="169163" x="2139950" y="819150"/>
          <p14:tracePt t="169179" x="2171700" y="723900"/>
          <p14:tracePt t="169420" x="2165350" y="723900"/>
          <p14:tracePt t="169430" x="2139950" y="711200"/>
          <p14:tracePt t="169441" x="2082800" y="666750"/>
          <p14:tracePt t="169450" x="2006600" y="615950"/>
          <p14:tracePt t="169463" x="1898650" y="539750"/>
          <p14:tracePt t="169480" x="1771650" y="450850"/>
          <p14:tracePt t="169496" x="1568450" y="304800"/>
          <p14:tracePt t="169513" x="1409700" y="209550"/>
          <p14:tracePt t="169529" x="1365250" y="171450"/>
          <p14:tracePt t="169546" x="1276350" y="114300"/>
          <p14:tracePt t="170712" x="1200150" y="50800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2</Words>
  <Application>Microsoft Office PowerPoint</Application>
  <PresentationFormat>Widescreen</PresentationFormat>
  <Paragraphs>3</Paragraphs>
  <Slides>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Office Theme</vt:lpstr>
      <vt:lpstr>  SOLUTION OF THE CUBIC SPLINE EXAMPLE  IN PYTHON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OSUser</dc:creator>
  <cp:lastModifiedBy>OSUser</cp:lastModifiedBy>
  <cp:revision>20</cp:revision>
  <dcterms:created xsi:type="dcterms:W3CDTF">2020-03-28T09:34:21Z</dcterms:created>
  <dcterms:modified xsi:type="dcterms:W3CDTF">2020-03-29T01:01:29Z</dcterms:modified>
</cp:coreProperties>
</file>