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02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55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84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54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41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56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52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4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11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50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36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41F73-C39A-49C3-AD25-ADCF1211602F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7B84D-3AE4-4597-90FE-5B157700C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99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44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MÜŞTERİ ODAKLI YÖNETİM</a:t>
            </a:r>
          </a:p>
          <a:p>
            <a:r>
              <a:rPr lang="tr-TR" dirty="0" smtClean="0"/>
              <a:t>İç ve dış müşteri tatminini gerektirir. Müşteri memnuniyeti, işletmenin rekabet edebilmesi için bir zorunluluktur. Aksi halde müşteri kaybına neden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457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 müşteri ise şirket çalışanlarıdır ve her çalışan oldukça önemlidir. Şirket çalışanları bir nevi o işletmenin reklamını yapan kişilerdir.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221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ÜST YÖNETİMİN LİDERLİĞİ</a:t>
            </a:r>
          </a:p>
          <a:p>
            <a:pPr marL="0" indent="0">
              <a:buNone/>
            </a:pPr>
            <a:r>
              <a:rPr lang="tr-TR" dirty="0" smtClean="0"/>
              <a:t>İşletmelerdeki üst  yönetimin her alandaki bakış açısı işletmenin var olabilmesinde önemli bir etkendir. Müşteri tatminine yönelik bir anlayış geliştirmeleri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5920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Gerçek lider;</a:t>
            </a:r>
          </a:p>
          <a:p>
            <a:r>
              <a:rPr lang="tr-TR" dirty="0" smtClean="0"/>
              <a:t>Yeniliklere açıktır</a:t>
            </a:r>
          </a:p>
          <a:p>
            <a:r>
              <a:rPr lang="tr-TR" dirty="0" smtClean="0"/>
              <a:t>Yönlendirir </a:t>
            </a:r>
          </a:p>
          <a:p>
            <a:r>
              <a:rPr lang="tr-TR" dirty="0" smtClean="0"/>
              <a:t>Yeni amaçlar peşindedir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38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Astlara yetki verir</a:t>
            </a:r>
          </a:p>
          <a:p>
            <a:r>
              <a:rPr lang="tr-TR" dirty="0" smtClean="0"/>
              <a:t>Doğru işi yapar</a:t>
            </a:r>
          </a:p>
          <a:p>
            <a:r>
              <a:rPr lang="tr-TR" dirty="0" smtClean="0"/>
              <a:t>Farklı fikirlere açıktır</a:t>
            </a:r>
          </a:p>
          <a:p>
            <a:r>
              <a:rPr lang="tr-TR" dirty="0" smtClean="0"/>
              <a:t>Güven verir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46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Bilgiyi yayar</a:t>
            </a:r>
          </a:p>
          <a:p>
            <a:r>
              <a:rPr lang="tr-TR" dirty="0" smtClean="0"/>
              <a:t>Ekibini korur</a:t>
            </a:r>
          </a:p>
          <a:p>
            <a:r>
              <a:rPr lang="tr-TR" dirty="0" smtClean="0"/>
              <a:t>Başarıya odaklıdır</a:t>
            </a:r>
          </a:p>
          <a:p>
            <a:r>
              <a:rPr lang="tr-TR" dirty="0" smtClean="0"/>
              <a:t>Gizli yetenekleri çıkarır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45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bir dinleyicidir</a:t>
            </a:r>
          </a:p>
          <a:p>
            <a:r>
              <a:rPr lang="tr-TR" dirty="0" smtClean="0"/>
              <a:t>Astlarıyla birlikte mutludur </a:t>
            </a:r>
          </a:p>
          <a:p>
            <a:r>
              <a:rPr lang="tr-TR" dirty="0" smtClean="0"/>
              <a:t>Duygularını paylaşır</a:t>
            </a:r>
          </a:p>
          <a:p>
            <a:r>
              <a:rPr lang="tr-TR" dirty="0" smtClean="0"/>
              <a:t>Sorunları basite indirger</a:t>
            </a:r>
          </a:p>
          <a:p>
            <a:r>
              <a:rPr lang="tr-TR" smtClean="0"/>
              <a:t>Çözüm odaklıdır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04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116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8</cp:revision>
  <dcterms:created xsi:type="dcterms:W3CDTF">2020-03-14T09:15:45Z</dcterms:created>
  <dcterms:modified xsi:type="dcterms:W3CDTF">2020-03-14T09:25:36Z</dcterms:modified>
</cp:coreProperties>
</file>