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9" autoAdjust="0"/>
    <p:restoredTop sz="94660"/>
  </p:normalViewPr>
  <p:slideViewPr>
    <p:cSldViewPr>
      <p:cViewPr varScale="1">
        <p:scale>
          <a:sx n="74" d="100"/>
          <a:sy n="74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22B8-2D70-415B-B481-22AB601289A8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BB24D84-5596-4AC7-9AEB-66511D03EF0A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22B8-2D70-415B-B481-22AB601289A8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4D84-5596-4AC7-9AEB-66511D03EF0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22B8-2D70-415B-B481-22AB601289A8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4D84-5596-4AC7-9AEB-66511D03EF0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22B8-2D70-415B-B481-22AB601289A8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4D84-5596-4AC7-9AEB-66511D03EF0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22B8-2D70-415B-B481-22AB601289A8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BB24D84-5596-4AC7-9AEB-66511D03EF0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22B8-2D70-415B-B481-22AB601289A8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4D84-5596-4AC7-9AEB-66511D03EF0A}" type="slidenum">
              <a:rPr lang="tr-TR" smtClean="0"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22B8-2D70-415B-B481-22AB601289A8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4D84-5596-4AC7-9AEB-66511D03EF0A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22B8-2D70-415B-B481-22AB601289A8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4D84-5596-4AC7-9AEB-66511D03EF0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22B8-2D70-415B-B481-22AB601289A8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4D84-5596-4AC7-9AEB-66511D03EF0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22B8-2D70-415B-B481-22AB601289A8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24D84-5596-4AC7-9AEB-66511D03EF0A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22B8-2D70-415B-B481-22AB601289A8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BB24D84-5596-4AC7-9AEB-66511D03EF0A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2C922B8-2D70-415B-B481-22AB601289A8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BB24D84-5596-4AC7-9AEB-66511D03EF0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Ekonominin, Ticaretin ve Paranın Tarihi</a:t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Bu teknolojik gelişmeler sanayi devrimini ortaya çıkarmış, ve insanlık tarihinde yeni bir süreci </a:t>
            </a:r>
            <a:r>
              <a:rPr lang="tr-TR" dirty="0" err="1" smtClean="0"/>
              <a:t>başlaktmıştır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Sanayi devrimini takiben, milliyetçilik akımı dünyaya yayılmış,</a:t>
            </a:r>
          </a:p>
          <a:p>
            <a:r>
              <a:rPr lang="tr-TR" dirty="0" smtClean="0"/>
              <a:t>Ortaya çıkan ulus devlete </a:t>
            </a:r>
            <a:r>
              <a:rPr lang="tr-TR" dirty="0" err="1" smtClean="0"/>
              <a:t>merkantalist</a:t>
            </a:r>
            <a:r>
              <a:rPr lang="tr-TR" dirty="0" smtClean="0"/>
              <a:t> ekonomi eşlik etmiştir.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Dünya savaşlarıyla küresel ilişki ağları yeni bir evreye girmiştir.</a:t>
            </a:r>
          </a:p>
          <a:p>
            <a:endParaRPr lang="tr-TR" dirty="0" smtClean="0"/>
          </a:p>
          <a:p>
            <a:r>
              <a:rPr lang="tr-TR" dirty="0" smtClean="0"/>
              <a:t>Küreselleşme uluslararası sermayenin tüm dünyada iş yapabilmesini sağlamış ve ülke ekonomileri birbirine bağımlı </a:t>
            </a:r>
            <a:r>
              <a:rPr lang="tr-TR" smtClean="0"/>
              <a:t>hale gelmiştir.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Etimoloji:</a:t>
            </a:r>
          </a:p>
          <a:p>
            <a:r>
              <a:rPr lang="tr-TR" dirty="0" smtClean="0"/>
              <a:t>Ekonomi: Yunanca kökenli bir kelimedir ve ev yönetimi anlamına gelir.</a:t>
            </a:r>
            <a:endParaRPr lang="tr-TR" dirty="0" smtClean="0"/>
          </a:p>
          <a:p>
            <a:r>
              <a:rPr lang="el-GR" dirty="0" smtClean="0"/>
              <a:t>Οίκος</a:t>
            </a:r>
            <a:r>
              <a:rPr lang="tr-TR" dirty="0" smtClean="0"/>
              <a:t>: Ev</a:t>
            </a:r>
            <a:endParaRPr lang="el-GR" dirty="0" smtClean="0"/>
          </a:p>
          <a:p>
            <a:r>
              <a:rPr lang="el-GR" dirty="0" smtClean="0"/>
              <a:t>Νόμος</a:t>
            </a:r>
            <a:r>
              <a:rPr lang="tr-TR" dirty="0" smtClean="0"/>
              <a:t>: kanun, düzen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Dolayısıyla ortak ve/veya birlikte yaşayan aileden, devlete kadar tüm örgütlenme biçimlerinin yaşam idamesi olarak uyguladığı geçim idamesi olarak düşünülebilir.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İnsanın ilk ekonomisi avcı-toplayıcılıktır.</a:t>
            </a:r>
          </a:p>
          <a:p>
            <a:r>
              <a:rPr lang="tr-TR" dirty="0" smtClean="0"/>
              <a:t>İş bölümüne yaslanır.</a:t>
            </a:r>
          </a:p>
          <a:p>
            <a:r>
              <a:rPr lang="tr-TR" dirty="0" smtClean="0"/>
              <a:t>Sanılanın aksine, beslenmenin temelini et değil, “ot” oluşturmaktadır.</a:t>
            </a:r>
          </a:p>
          <a:p>
            <a:r>
              <a:rPr lang="tr-TR" dirty="0" smtClean="0"/>
              <a:t>Bunun en önemli sebebi, avcılığın toplayıcılığa nazaran çok daha zor olmasıdır. Özellikle av için kullanılan malzemenin yetersizliği düşünüldüğünde çok daha zorlaşmaktadır.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Tarım devrimi insanlık tarihinin gidişatını temelden değiştirmiştir.</a:t>
            </a:r>
          </a:p>
          <a:p>
            <a:r>
              <a:rPr lang="tr-TR" dirty="0" smtClean="0"/>
              <a:t>Ürün yetiştirebilir hale gelen insan, yerleşik yaşama geçmiştir.</a:t>
            </a:r>
          </a:p>
          <a:p>
            <a:r>
              <a:rPr lang="tr-TR" dirty="0" smtClean="0"/>
              <a:t>Son on bin yılda yaşanan değişim, geride bırakılan yüz binlerce yıldan çok daha fazla olmuştur. </a:t>
            </a:r>
          </a:p>
          <a:p>
            <a:r>
              <a:rPr lang="tr-TR" dirty="0" smtClean="0"/>
              <a:t>Başka bir değişle, tarım devrimiyle birlikte insanın değişimi hızlanmıştır.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Tarım devrimiyle birlikte geçimlik ekonomi zamanla ortadan kalkmış ve artı ürün ortaya çıkaran bir ekonomiyi oluşturmuştur.</a:t>
            </a:r>
          </a:p>
          <a:p>
            <a:r>
              <a:rPr lang="tr-TR" dirty="0" smtClean="0"/>
              <a:t>Bu sayede özel mülkiyet ve devletin ortaya çıkışı izlemiştir.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Devletin ortaya çıkmasından sonra, takas usulü ticaret yerini değerli bir madeni olan paraya bırakmıştır.</a:t>
            </a:r>
          </a:p>
          <a:p>
            <a:endParaRPr lang="tr-TR" dirty="0" smtClean="0"/>
          </a:p>
          <a:p>
            <a:r>
              <a:rPr lang="tr-TR" dirty="0" smtClean="0"/>
              <a:t>Ayrıca ekonomiyi denetim altına almak adına başka bir devrimsel niyetlik taşıyan, yazı icat edilmiştir.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Yıllar içerisinde, ekonomik değişimle birlikte İmparatorluklar ortaya çıkmış,</a:t>
            </a:r>
          </a:p>
          <a:p>
            <a:r>
              <a:rPr lang="tr-TR" dirty="0" smtClean="0"/>
              <a:t>Din savaşları yaşanmış,</a:t>
            </a:r>
          </a:p>
          <a:p>
            <a:r>
              <a:rPr lang="tr-TR" dirty="0" smtClean="0"/>
              <a:t>Ticari rekabet artmış,</a:t>
            </a:r>
          </a:p>
          <a:p>
            <a:r>
              <a:rPr lang="tr-TR" dirty="0" smtClean="0"/>
              <a:t>Bu sayede yeni ticaret yolları ve bilinmeyen topraklara “keşif”ler yapılmıştır.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Gelişen hammadde ihtiyacı ve büyüyen Pazar için Batılı devletler sömürgeler oluşturmuştur.</a:t>
            </a:r>
          </a:p>
          <a:p>
            <a:r>
              <a:rPr lang="tr-TR" dirty="0" smtClean="0"/>
              <a:t>Pazarın zamanla büyümesi, savaşların artması, teknolojik gelişmelerin hızlanmasına sebep olmuştur.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8603</TotalTime>
  <Words>315</Words>
  <Application>Microsoft Office PowerPoint</Application>
  <PresentationFormat>Ekran Gösterisi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Hisse Senedi</vt:lpstr>
      <vt:lpstr>Ekonominin, Ticaretin ve Paranın Tarihi 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Ekonominin, Ticaretin ve Paranın Tarihi </dc:title>
  <dc:creator>syncretic</dc:creator>
  <cp:lastModifiedBy>syncretic</cp:lastModifiedBy>
  <cp:revision>3</cp:revision>
  <dcterms:created xsi:type="dcterms:W3CDTF">2018-09-21T06:05:04Z</dcterms:created>
  <dcterms:modified xsi:type="dcterms:W3CDTF">2018-09-27T05:28:33Z</dcterms:modified>
</cp:coreProperties>
</file>