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955128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642434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431301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872686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7CDDC6C-46ED-463F-8675-779DC223AF31}"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65970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CDDC6C-46ED-463F-8675-779DC223AF31}"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244844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7CDDC6C-46ED-463F-8675-779DC223AF31}" type="datetimeFigureOut">
              <a:rPr lang="tr-TR" smtClean="0"/>
              <a:t>30.03.2020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77332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7CDDC6C-46ED-463F-8675-779DC223AF31}" type="datetimeFigureOut">
              <a:rPr lang="tr-TR" smtClean="0"/>
              <a:t>30.03.2020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317154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7CDDC6C-46ED-463F-8675-779DC223AF31}" type="datetimeFigureOut">
              <a:rPr lang="tr-TR" smtClean="0"/>
              <a:t>30.03.2020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0718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CDDC6C-46ED-463F-8675-779DC223AF31}"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597990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CDDC6C-46ED-463F-8675-779DC223AF31}"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369805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DDC6C-46ED-463F-8675-779DC223AF31}" type="datetimeFigureOut">
              <a:rPr lang="tr-TR" smtClean="0"/>
              <a:t>30.03.2020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A66AEF-AE48-49C8-9466-FED1688127C6}" type="slidenum">
              <a:rPr lang="tr-TR" smtClean="0"/>
              <a:t>‹#›</a:t>
            </a:fld>
            <a:endParaRPr lang="tr-TR"/>
          </a:p>
        </p:txBody>
      </p:sp>
    </p:spTree>
    <p:extLst>
      <p:ext uri="{BB962C8B-B14F-4D97-AF65-F5344CB8AC3E}">
        <p14:creationId xmlns:p14="http://schemas.microsoft.com/office/powerpoint/2010/main" val="3353127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10. </a:t>
            </a:r>
            <a:r>
              <a:rPr lang="tr-TR" dirty="0" smtClean="0"/>
              <a:t>Hafta</a:t>
            </a:r>
            <a:endParaRPr lang="tr-TR" dirty="0"/>
          </a:p>
        </p:txBody>
      </p:sp>
      <p:sp>
        <p:nvSpPr>
          <p:cNvPr id="3" name="Alt Başlık 2"/>
          <p:cNvSpPr>
            <a:spLocks noGrp="1"/>
          </p:cNvSpPr>
          <p:nvPr>
            <p:ph type="subTitle" idx="1"/>
          </p:nvPr>
        </p:nvSpPr>
        <p:spPr/>
        <p:txBody>
          <a:bodyPr/>
          <a:lstStyle/>
          <a:p>
            <a:r>
              <a:rPr lang="tr-TR" dirty="0" err="1" smtClean="0"/>
              <a:t>Altaf</a:t>
            </a:r>
            <a:r>
              <a:rPr lang="tr-TR" dirty="0" smtClean="0"/>
              <a:t> Fatma</a:t>
            </a:r>
            <a:endParaRPr lang="tr-TR" dirty="0"/>
          </a:p>
        </p:txBody>
      </p:sp>
    </p:spTree>
    <p:extLst>
      <p:ext uri="{BB962C8B-B14F-4D97-AF65-F5344CB8AC3E}">
        <p14:creationId xmlns:p14="http://schemas.microsoft.com/office/powerpoint/2010/main" val="490611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dirty="0" err="1" smtClean="0"/>
              <a:t>Eltaf</a:t>
            </a:r>
            <a:r>
              <a:rPr lang="tr-TR" sz="3200" dirty="0" smtClean="0"/>
              <a:t> Fatma 1927 yılında Hindistan </a:t>
            </a:r>
            <a:r>
              <a:rPr lang="tr-TR" sz="3200" dirty="0" err="1" smtClean="0"/>
              <a:t>Lucknow’da</a:t>
            </a:r>
            <a:r>
              <a:rPr lang="tr-TR" sz="3200" smtClean="0"/>
              <a:t> doğmuştur.</a:t>
            </a:r>
          </a:p>
          <a:p>
            <a:r>
              <a:rPr lang="tr-TR" sz="3200" dirty="0" err="1" smtClean="0"/>
              <a:t>Eltaf</a:t>
            </a:r>
            <a:r>
              <a:rPr lang="tr-TR" sz="3200" dirty="0" smtClean="0"/>
              <a:t> Fatma’nın öykü derlemesi </a:t>
            </a:r>
            <a:r>
              <a:rPr lang="tr-TR" sz="3200" dirty="0" err="1" smtClean="0"/>
              <a:t>Vo</a:t>
            </a:r>
            <a:r>
              <a:rPr lang="tr-TR" sz="3200" dirty="0" smtClean="0"/>
              <a:t> </a:t>
            </a:r>
            <a:r>
              <a:rPr lang="tr-TR" sz="3200" dirty="0" err="1" smtClean="0"/>
              <a:t>cise</a:t>
            </a:r>
            <a:r>
              <a:rPr lang="tr-TR" sz="3200" dirty="0" smtClean="0"/>
              <a:t> </a:t>
            </a:r>
            <a:r>
              <a:rPr lang="tr-TR" sz="3200" dirty="0" err="1" smtClean="0"/>
              <a:t>Çaha</a:t>
            </a:r>
            <a:r>
              <a:rPr lang="tr-TR" sz="3200" dirty="0" smtClean="0"/>
              <a:t> </a:t>
            </a:r>
            <a:r>
              <a:rPr lang="tr-TR" sz="3200" dirty="0" err="1" smtClean="0"/>
              <a:t>Geya</a:t>
            </a:r>
            <a:r>
              <a:rPr lang="tr-TR" sz="3200" dirty="0" smtClean="0"/>
              <a:t> ve Tar </a:t>
            </a:r>
            <a:r>
              <a:rPr lang="tr-TR" sz="3200" dirty="0" err="1"/>
              <a:t>A</a:t>
            </a:r>
            <a:r>
              <a:rPr lang="tr-TR" sz="3200" dirty="0" err="1" smtClean="0"/>
              <a:t>nkabut’tur</a:t>
            </a:r>
            <a:r>
              <a:rPr lang="tr-TR" sz="3200" dirty="0" smtClean="0"/>
              <a:t>.</a:t>
            </a:r>
          </a:p>
          <a:p>
            <a:r>
              <a:rPr lang="tr-TR" sz="3200" dirty="0" err="1" smtClean="0"/>
              <a:t>Kuret’ul</a:t>
            </a:r>
            <a:r>
              <a:rPr lang="tr-TR" sz="3200" dirty="0" smtClean="0"/>
              <a:t> </a:t>
            </a:r>
            <a:r>
              <a:rPr lang="tr-TR" sz="3200" dirty="0" err="1" smtClean="0"/>
              <a:t>ayn</a:t>
            </a:r>
            <a:r>
              <a:rPr lang="tr-TR" sz="3200" dirty="0" smtClean="0"/>
              <a:t> Haydar gibi </a:t>
            </a:r>
            <a:r>
              <a:rPr lang="tr-TR" sz="3200" dirty="0" err="1" smtClean="0"/>
              <a:t>Altaf</a:t>
            </a:r>
            <a:r>
              <a:rPr lang="tr-TR" sz="3200" dirty="0" smtClean="0"/>
              <a:t> Fatma da öykülerinde o güne kadar öykülerinde kullanılan tüm eğilimleri işlemiştir.</a:t>
            </a:r>
          </a:p>
          <a:p>
            <a:r>
              <a:rPr lang="tr-TR" sz="3200" dirty="0" smtClean="0"/>
              <a:t>En popüler konusu çalışan kadınlardır. </a:t>
            </a:r>
          </a:p>
          <a:p>
            <a:r>
              <a:rPr lang="tr-TR" sz="3200" dirty="0" smtClean="0"/>
              <a:t>Aşkı uğruna ölünmesi gereken bir duygu olarak görür.</a:t>
            </a:r>
          </a:p>
          <a:p>
            <a:endParaRPr lang="tr-TR" dirty="0"/>
          </a:p>
        </p:txBody>
      </p:sp>
    </p:spTree>
    <p:extLst>
      <p:ext uri="{BB962C8B-B14F-4D97-AF65-F5344CB8AC3E}">
        <p14:creationId xmlns:p14="http://schemas.microsoft.com/office/powerpoint/2010/main" val="225182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Urdu öyküsünün öncülerinden Niyaz </a:t>
            </a:r>
            <a:r>
              <a:rPr lang="tr-TR" sz="3200" dirty="0" err="1"/>
              <a:t>F</a:t>
            </a:r>
            <a:r>
              <a:rPr lang="tr-TR" sz="3200" dirty="0" err="1" smtClean="0"/>
              <a:t>etihpuri</a:t>
            </a:r>
            <a:r>
              <a:rPr lang="tr-TR" sz="3200" dirty="0" smtClean="0"/>
              <a:t> ve Mecnun </a:t>
            </a:r>
            <a:r>
              <a:rPr lang="tr-TR" sz="3200" dirty="0" err="1" smtClean="0"/>
              <a:t>Gorakhpuri</a:t>
            </a:r>
            <a:r>
              <a:rPr lang="tr-TR" sz="3200" dirty="0" smtClean="0"/>
              <a:t> ile üslup bakımından benzerlik gösterdiği varsayılır.</a:t>
            </a:r>
          </a:p>
          <a:p>
            <a:r>
              <a:rPr lang="tr-TR" sz="3200" dirty="0" smtClean="0"/>
              <a:t>Kadın sorunlarını tıpkı bir dantel gibi ince ince işler.</a:t>
            </a:r>
          </a:p>
          <a:p>
            <a:r>
              <a:rPr lang="tr-TR" sz="3200" dirty="0" smtClean="0"/>
              <a:t>Toplumda gerçekleşen acımasız olaylar, öykülerindeki kurgulara temel teşkil eder.</a:t>
            </a:r>
          </a:p>
          <a:p>
            <a:r>
              <a:rPr lang="tr-TR" sz="3200" dirty="0" smtClean="0"/>
              <a:t>Yazar öykülerini, kendi deneyimleri ve gözlemleri sonucu oluşturmuş ve okuyucularla buluşturmuştur.</a:t>
            </a:r>
            <a:endParaRPr lang="tr-TR" sz="3200" dirty="0"/>
          </a:p>
        </p:txBody>
      </p:sp>
    </p:spTree>
    <p:extLst>
      <p:ext uri="{BB962C8B-B14F-4D97-AF65-F5344CB8AC3E}">
        <p14:creationId xmlns:p14="http://schemas.microsoft.com/office/powerpoint/2010/main" val="163916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 Dolayısıyla eserlerindeki karakterlerin gerçek kişiler, olayların ise gerçek olaylar olduğu düşünülür.</a:t>
            </a:r>
          </a:p>
          <a:p>
            <a:r>
              <a:rPr lang="tr-TR" sz="3200" dirty="0" smtClean="0"/>
              <a:t>Güçlü kadını, kendini anlayan kadını ve yaşamın tüm zorluklarına direnen kadını resmeder.</a:t>
            </a:r>
          </a:p>
          <a:p>
            <a:r>
              <a:rPr lang="tr-TR" sz="3200" dirty="0" smtClean="0"/>
              <a:t>Toplumda yaşanan değişim ve dönüşümleri  öykülerinde ustalıkla işlemiştir.</a:t>
            </a:r>
          </a:p>
          <a:p>
            <a:r>
              <a:rPr lang="tr-TR" sz="3200" dirty="0" smtClean="0"/>
              <a:t>Eski-yeni çatışması yazarın eserlerinde kullandığı temalardandır.</a:t>
            </a:r>
            <a:endParaRPr lang="tr-TR" sz="3200" dirty="0"/>
          </a:p>
        </p:txBody>
      </p:sp>
    </p:spTree>
    <p:extLst>
      <p:ext uri="{BB962C8B-B14F-4D97-AF65-F5344CB8AC3E}">
        <p14:creationId xmlns:p14="http://schemas.microsoft.com/office/powerpoint/2010/main" val="3826537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 ilişkilerini ülke koşullarını göz önüne sererek anlatır.</a:t>
            </a:r>
          </a:p>
          <a:p>
            <a:r>
              <a:rPr lang="tr-TR" dirty="0" smtClean="0"/>
              <a:t>Yazarın </a:t>
            </a:r>
            <a:r>
              <a:rPr lang="tr-TR" dirty="0" err="1" smtClean="0"/>
              <a:t>üslupsal</a:t>
            </a:r>
            <a:r>
              <a:rPr lang="tr-TR" dirty="0" smtClean="0"/>
              <a:t> özelliklerine iyi bir örnek teşkil eden </a:t>
            </a:r>
            <a:r>
              <a:rPr lang="tr-TR" dirty="0" err="1" smtClean="0"/>
              <a:t>Bachelors</a:t>
            </a:r>
            <a:r>
              <a:rPr lang="tr-TR" dirty="0" smtClean="0"/>
              <a:t> </a:t>
            </a:r>
            <a:r>
              <a:rPr lang="tr-TR" dirty="0" err="1" smtClean="0"/>
              <a:t>home</a:t>
            </a:r>
            <a:r>
              <a:rPr lang="tr-TR" dirty="0" smtClean="0"/>
              <a:t> adlı eserinden bir alıntıyla bitirelim:</a:t>
            </a:r>
          </a:p>
          <a:p>
            <a:r>
              <a:rPr lang="tr-TR" dirty="0" smtClean="0"/>
              <a:t>«Bu bekarlar evi hayatımızdaki pek çok iniş çıkışı gördü. Onda geçen zaman sarfında hayatlarımız yön ve tarz değiştirdi. O evi ilk ben ve </a:t>
            </a:r>
            <a:r>
              <a:rPr lang="tr-TR" dirty="0" err="1" smtClean="0"/>
              <a:t>Halid</a:t>
            </a:r>
            <a:r>
              <a:rPr lang="tr-TR" dirty="0" smtClean="0"/>
              <a:t> şenlendirdik. Sonra Nasir eklendi ve sonra Dara. En son katılan Ziynet Kevser’di. Bundan sonra bekârlar evimizde çoğalma yerine eksilme olup durdu. İlk önce Ziynet Kevser ve sonra birdenbire diğer bütün ev sakinleri ona ‘hoşça kal’ deyip gittiler.</a:t>
            </a:r>
          </a:p>
        </p:txBody>
      </p:sp>
    </p:spTree>
    <p:extLst>
      <p:ext uri="{BB962C8B-B14F-4D97-AF65-F5344CB8AC3E}">
        <p14:creationId xmlns:p14="http://schemas.microsoft.com/office/powerpoint/2010/main" val="407254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Bölünme, kuzen olan biz dört erkeği Lahor’da bir araya getirdi. Aslında önce ben sonra </a:t>
            </a:r>
            <a:r>
              <a:rPr lang="tr-TR" dirty="0" err="1" smtClean="0"/>
              <a:t>Halid</a:t>
            </a:r>
            <a:r>
              <a:rPr lang="tr-TR" dirty="0" smtClean="0"/>
              <a:t> bu eve taşındık. Onu şekillendirdik» (Özcan, 2012)</a:t>
            </a:r>
          </a:p>
          <a:p>
            <a:r>
              <a:rPr lang="tr-TR" dirty="0" smtClean="0"/>
              <a:t>Yazar 29 Kasım 2018 yılında vefat etmiştir.</a:t>
            </a:r>
          </a:p>
          <a:p>
            <a:r>
              <a:rPr lang="tr-TR" dirty="0" smtClean="0"/>
              <a:t>Yazar, romancı, öykü yazarı ve öğretmen olarak çeşitli mecralarda görev yapmıştır.</a:t>
            </a:r>
            <a:endParaRPr lang="tr-TR" dirty="0"/>
          </a:p>
        </p:txBody>
      </p:sp>
    </p:spTree>
    <p:extLst>
      <p:ext uri="{BB962C8B-B14F-4D97-AF65-F5344CB8AC3E}">
        <p14:creationId xmlns:p14="http://schemas.microsoft.com/office/powerpoint/2010/main" val="20493936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297</Words>
  <Application>Microsoft Office PowerPoint</Application>
  <PresentationFormat>Geniş ekran</PresentationFormat>
  <Paragraphs>21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10. Hafta</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USER</dc:creator>
  <cp:lastModifiedBy>USER</cp:lastModifiedBy>
  <cp:revision>5</cp:revision>
  <dcterms:created xsi:type="dcterms:W3CDTF">2020-03-29T11:29:17Z</dcterms:created>
  <dcterms:modified xsi:type="dcterms:W3CDTF">2020-03-30T20:40:53Z</dcterms:modified>
</cp:coreProperties>
</file>