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71640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91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95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5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741524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715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37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008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06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83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871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D9334F2-8D96-4899-B9C1-BC82369E530A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F15F763-EB43-43B0-A1D9-4B25558D847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147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90EC1-01CC-4298-A08E-536E7D07E5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/>
              <a:t>Uygulama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83DA9F6-2325-4B8F-AFA3-6F604C28D5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535046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Kırpma</vt:lpstr>
      <vt:lpstr>Uygulama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Uygulama</dc:title>
  <dc:creator>User</dc:creator>
  <cp:lastModifiedBy>User</cp:lastModifiedBy>
  <cp:revision>1</cp:revision>
  <dcterms:created xsi:type="dcterms:W3CDTF">2020-05-05T23:04:50Z</dcterms:created>
  <dcterms:modified xsi:type="dcterms:W3CDTF">2020-05-05T23:05:18Z</dcterms:modified>
</cp:coreProperties>
</file>