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8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D9334F2-8D96-4899-B9C1-BC82369E530A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F15F763-EB43-43B0-A1D9-4B25558D8479}" type="slidenum">
              <a:rPr lang="tr-TR" smtClean="0"/>
              <a:t>‹#›</a:t>
            </a:fld>
            <a:endParaRPr lang="tr-TR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5716407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334F2-8D96-4899-B9C1-BC82369E530A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5F763-EB43-43B0-A1D9-4B25558D84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1911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334F2-8D96-4899-B9C1-BC82369E530A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5F763-EB43-43B0-A1D9-4B25558D84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8952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334F2-8D96-4899-B9C1-BC82369E530A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5F763-EB43-43B0-A1D9-4B25558D84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654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D9334F2-8D96-4899-B9C1-BC82369E530A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F15F763-EB43-43B0-A1D9-4B25558D8479}" type="slidenum">
              <a:rPr lang="tr-TR" smtClean="0"/>
              <a:t>‹#›</a:t>
            </a:fld>
            <a:endParaRPr lang="tr-TR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7741524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334F2-8D96-4899-B9C1-BC82369E530A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5F763-EB43-43B0-A1D9-4B25558D84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93715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334F2-8D96-4899-B9C1-BC82369E530A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5F763-EB43-43B0-A1D9-4B25558D84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8379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334F2-8D96-4899-B9C1-BC82369E530A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5F763-EB43-43B0-A1D9-4B25558D84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0080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334F2-8D96-4899-B9C1-BC82369E530A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5F763-EB43-43B0-A1D9-4B25558D84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2069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D9334F2-8D96-4899-B9C1-BC82369E530A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F15F763-EB43-43B0-A1D9-4B25558D8479}" type="slidenum">
              <a:rPr lang="tr-TR" smtClean="0"/>
              <a:t>‹#›</a:t>
            </a:fld>
            <a:endParaRPr lang="tr-T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50834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D9334F2-8D96-4899-B9C1-BC82369E530A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F15F763-EB43-43B0-A1D9-4B25558D8479}" type="slidenum">
              <a:rPr lang="tr-TR" smtClean="0"/>
              <a:t>‹#›</a:t>
            </a:fld>
            <a:endParaRPr lang="tr-T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68716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D9334F2-8D96-4899-B9C1-BC82369E530A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AF15F763-EB43-43B0-A1D9-4B25558D8479}" type="slidenum">
              <a:rPr lang="tr-TR" smtClean="0"/>
              <a:t>‹#›</a:t>
            </a:fld>
            <a:endParaRPr lang="tr-TR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81478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1F90EC1-01CC-4298-A08E-536E7D07E5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cap="none" dirty="0"/>
              <a:t>Uygulama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A83DA9F6-2325-4B8F-AFA3-6F604C28D5F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7535046"/>
      </p:ext>
    </p:extLst>
  </p:cSld>
  <p:clrMapOvr>
    <a:masterClrMapping/>
  </p:clrMapOvr>
</p:sld>
</file>

<file path=ppt/theme/theme1.xml><?xml version="1.0" encoding="utf-8"?>
<a:theme xmlns:a="http://schemas.openxmlformats.org/drawingml/2006/main" name="Kırpma">
  <a:themeElements>
    <a:clrScheme name="Kırpma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Kırpma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ırpma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kırpılmış</Template>
  <TotalTime>0</TotalTime>
  <Words>1</Words>
  <Application>Microsoft Office PowerPoint</Application>
  <PresentationFormat>Geniş ekran</PresentationFormat>
  <Paragraphs>1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1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3" baseType="lpstr">
      <vt:lpstr>Franklin Gothic Book</vt:lpstr>
      <vt:lpstr>Kırpma</vt:lpstr>
      <vt:lpstr>Uygulama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Uygulama</dc:title>
  <dc:creator>User</dc:creator>
  <cp:lastModifiedBy>User</cp:lastModifiedBy>
  <cp:revision>1</cp:revision>
  <dcterms:created xsi:type="dcterms:W3CDTF">2020-05-05T23:04:50Z</dcterms:created>
  <dcterms:modified xsi:type="dcterms:W3CDTF">2020-05-05T23:05:18Z</dcterms:modified>
</cp:coreProperties>
</file>