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3" r:id="rId4"/>
    <p:sldId id="258" r:id="rId5"/>
    <p:sldId id="259" r:id="rId6"/>
    <p:sldId id="261" r:id="rId7"/>
    <p:sldId id="262" r:id="rId8"/>
    <p:sldId id="260" r:id="rId9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9" d="100"/>
          <a:sy n="79" d="100"/>
        </p:scale>
        <p:origin x="108" y="75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13.01.2020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13.01.2020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13.01.2020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13.01.2020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13.01.2020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13.01.2020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13.01.2020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13.01.2020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13.01.2020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13.01.2020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13.01.2020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3720DD-5B6D-40BF-8493-A6B52D484E6B}" type="datetimeFigureOut">
              <a:rPr lang="tr-TR" smtClean="0"/>
              <a:t>13.01.2020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b="1" dirty="0"/>
              <a:t>SAĞLIK VE EŞİTSİZLİKLER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450961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/>
              <a:t>SAĞLIK VE </a:t>
            </a:r>
            <a:r>
              <a:rPr lang="tr-TR" dirty="0" smtClean="0"/>
              <a:t>EŞİTSİZLİKLER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TEKNOLOJİ </a:t>
            </a:r>
            <a:r>
              <a:rPr lang="tr-TR" dirty="0"/>
              <a:t>VE SAĞLIK</a:t>
            </a:r>
          </a:p>
          <a:p>
            <a:pPr lvl="1"/>
            <a:r>
              <a:rPr lang="tr-TR" dirty="0"/>
              <a:t>Teknolojik ürün kullanımı ve teknolojik alışkanlıklar</a:t>
            </a:r>
          </a:p>
          <a:p>
            <a:pPr lvl="1"/>
            <a:r>
              <a:rPr lang="tr-TR" dirty="0"/>
              <a:t>Medya ve Sağlık</a:t>
            </a:r>
          </a:p>
          <a:p>
            <a:pPr lvl="1"/>
            <a:r>
              <a:rPr lang="tr-TR" dirty="0"/>
              <a:t>Mekân ve Sağlık: Hastane Koşulları vs…</a:t>
            </a:r>
          </a:p>
        </p:txBody>
      </p:sp>
    </p:spTree>
    <p:extLst>
      <p:ext uri="{BB962C8B-B14F-4D97-AF65-F5344CB8AC3E}">
        <p14:creationId xmlns:p14="http://schemas.microsoft.com/office/powerpoint/2010/main" val="24982350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/>
            </a:r>
            <a:br>
              <a:rPr lang="tr-TR" dirty="0" smtClean="0"/>
            </a:br>
            <a:r>
              <a:rPr lang="tr-TR" dirty="0"/>
              <a:t/>
            </a:r>
            <a:br>
              <a:rPr lang="tr-TR" dirty="0"/>
            </a:br>
            <a:r>
              <a:rPr lang="tr-TR" dirty="0" smtClean="0"/>
              <a:t>TEKNOLOJİ </a:t>
            </a:r>
            <a:r>
              <a:rPr lang="tr-TR" dirty="0"/>
              <a:t>VE SAĞLIK</a:t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dirty="0" smtClean="0"/>
              <a:t>Teknolojinin sağlık üzerindeki olumlu etkileri:</a:t>
            </a:r>
          </a:p>
          <a:p>
            <a:pPr lvl="1"/>
            <a:r>
              <a:rPr lang="tr-TR" dirty="0" smtClean="0"/>
              <a:t>Yeni tanı ve tedavi yöntemleri,</a:t>
            </a:r>
          </a:p>
          <a:p>
            <a:pPr lvl="1"/>
            <a:r>
              <a:rPr lang="tr-TR" dirty="0" smtClean="0"/>
              <a:t>Yeni ilaçlar</a:t>
            </a:r>
            <a:r>
              <a:rPr lang="tr-TR" dirty="0"/>
              <a:t>, cerrahi yöntemler, kullanılan makine ve </a:t>
            </a:r>
            <a:r>
              <a:rPr lang="tr-TR" dirty="0" smtClean="0"/>
              <a:t>ekipmanlar,</a:t>
            </a:r>
            <a:endParaRPr lang="tr-TR" dirty="0"/>
          </a:p>
          <a:p>
            <a:pPr lvl="1"/>
            <a:r>
              <a:rPr lang="tr-TR" dirty="0" smtClean="0"/>
              <a:t>İnsanların sağlığını koruma ve olumlu sağlık davranışları geliştirmelerine yönelik bilgilerinin artmasıdır.</a:t>
            </a:r>
          </a:p>
        </p:txBody>
      </p:sp>
    </p:spTree>
    <p:extLst>
      <p:ext uri="{BB962C8B-B14F-4D97-AF65-F5344CB8AC3E}">
        <p14:creationId xmlns:p14="http://schemas.microsoft.com/office/powerpoint/2010/main" val="41013125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/>
            </a:r>
            <a:br>
              <a:rPr lang="tr-TR" dirty="0" smtClean="0"/>
            </a:br>
            <a:r>
              <a:rPr lang="tr-TR" dirty="0"/>
              <a:t/>
            </a:r>
            <a:br>
              <a:rPr lang="tr-TR" dirty="0"/>
            </a:br>
            <a:r>
              <a:rPr lang="tr-TR" dirty="0" smtClean="0"/>
              <a:t>TEKNOLOJİ </a:t>
            </a:r>
            <a:r>
              <a:rPr lang="tr-TR" dirty="0"/>
              <a:t>VE SAĞLIK</a:t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tr-TR" dirty="0" smtClean="0"/>
              <a:t>Teknolojinin yaygın </a:t>
            </a:r>
            <a:r>
              <a:rPr lang="tr-TR" dirty="0"/>
              <a:t>olarak </a:t>
            </a:r>
            <a:r>
              <a:rPr lang="tr-TR" dirty="0" smtClean="0"/>
              <a:t>kullanımı insan </a:t>
            </a:r>
            <a:r>
              <a:rPr lang="tr-TR" dirty="0"/>
              <a:t>hayatını kolaylaştırıp, katkıda bulunurken, </a:t>
            </a:r>
            <a:r>
              <a:rPr lang="tr-TR" dirty="0" smtClean="0"/>
              <a:t>bir yandan da sağlığı </a:t>
            </a:r>
            <a:r>
              <a:rPr lang="tr-TR" dirty="0"/>
              <a:t>tehdit eder hale gelebilmektedir. </a:t>
            </a:r>
            <a:endParaRPr lang="tr-TR" dirty="0" smtClean="0"/>
          </a:p>
          <a:p>
            <a:endParaRPr lang="tr-TR" dirty="0"/>
          </a:p>
          <a:p>
            <a:r>
              <a:rPr lang="tr-TR" dirty="0"/>
              <a:t>T</a:t>
            </a:r>
            <a:r>
              <a:rPr lang="tr-TR" dirty="0" smtClean="0"/>
              <a:t>eknolojik araçlar kullanılırken  </a:t>
            </a:r>
            <a:r>
              <a:rPr lang="tr-TR" dirty="0"/>
              <a:t>gerekli koruyucu önlemler </a:t>
            </a:r>
            <a:r>
              <a:rPr lang="tr-TR" dirty="0" smtClean="0"/>
              <a:t>alınmaması ve kullanım süresinin uzun olması binsan sağlığında </a:t>
            </a:r>
            <a:r>
              <a:rPr lang="tr-TR" dirty="0"/>
              <a:t>uzun ve kısa dönemde olumsuz </a:t>
            </a:r>
            <a:r>
              <a:rPr lang="tr-TR" dirty="0" smtClean="0"/>
              <a:t>etkiler ortaya çıkarabilmektedir.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143915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/>
              <a:t>Teknolojik ürün kullanımı ve teknolojik alışkanlıklar</a:t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tr-TR" dirty="0" smtClean="0"/>
          </a:p>
          <a:p>
            <a:r>
              <a:rPr lang="tr-TR" dirty="0" smtClean="0"/>
              <a:t>Teknolojik gelişmeler yeni yaşam biçimlerinin ortaya çıkmasına neden olmaktadır.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092835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/>
              <a:t/>
            </a:r>
            <a:br>
              <a:rPr lang="tr-TR" dirty="0"/>
            </a:br>
            <a:r>
              <a:rPr lang="tr-TR" dirty="0"/>
              <a:t>Medya ve Sağlık</a:t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tr-TR" dirty="0" smtClean="0"/>
          </a:p>
          <a:p>
            <a:r>
              <a:rPr lang="tr-TR" dirty="0" smtClean="0"/>
              <a:t>Sistem bütün toplumsal kurumları birbirine açarak  bir etkileşim düzeni oluşturmaktadır. Bu etkileşim düzeninde en önemli rol medyaya aittir.</a:t>
            </a:r>
          </a:p>
          <a:p>
            <a:r>
              <a:rPr lang="tr-TR" smtClean="0"/>
              <a:t>Bu nedenle toplumsal bir kurum olan sağlıkta da medya önemli bir etkiye sahiptir.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90944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/>
              <a:t/>
            </a:r>
            <a:br>
              <a:rPr lang="tr-TR" dirty="0"/>
            </a:br>
            <a:r>
              <a:rPr lang="tr-TR" dirty="0"/>
              <a:t>Mekân ve Sağlık: Hastane Koşulları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tr-TR" dirty="0" smtClean="0"/>
          </a:p>
          <a:p>
            <a:pPr lvl="1"/>
            <a:r>
              <a:rPr lang="tr-TR" dirty="0" smtClean="0"/>
              <a:t>Gürültü</a:t>
            </a:r>
          </a:p>
          <a:p>
            <a:pPr lvl="1"/>
            <a:r>
              <a:rPr lang="tr-TR" dirty="0" smtClean="0"/>
              <a:t>Emniyet</a:t>
            </a:r>
          </a:p>
          <a:p>
            <a:pPr lvl="1"/>
            <a:r>
              <a:rPr lang="tr-TR" dirty="0" smtClean="0"/>
              <a:t>Mahremiyet</a:t>
            </a:r>
          </a:p>
          <a:p>
            <a:pPr lvl="1"/>
            <a:r>
              <a:rPr lang="tr-TR" dirty="0" smtClean="0"/>
              <a:t>Konfor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7140541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Erenel, A.Ş., Gönenç, İ.M., Köksal, F.Ü., Vural, G. (2011). Teknoloji ve Kadın Sağlılğı. </a:t>
            </a:r>
            <a:r>
              <a:rPr lang="en-US" i="1" dirty="0"/>
              <a:t>Acıbadem Üniversitesi Sağlık Bilimleri Dergisi</a:t>
            </a:r>
            <a:r>
              <a:rPr lang="en-US" dirty="0"/>
              <a:t>, </a:t>
            </a:r>
            <a:r>
              <a:rPr lang="en-US" b="1" i="1" dirty="0"/>
              <a:t>2</a:t>
            </a:r>
            <a:r>
              <a:rPr lang="en-US" dirty="0"/>
              <a:t> (2), 66-74</a:t>
            </a:r>
            <a:r>
              <a:rPr lang="en-US" dirty="0" smtClean="0"/>
              <a:t>.</a:t>
            </a:r>
            <a:endParaRPr lang="tr-TR" dirty="0" smtClean="0"/>
          </a:p>
          <a:p>
            <a:r>
              <a:rPr lang="tr-TR" dirty="0"/>
              <a:t>Aştı, T.A. (2013). Teknoloji İle İlişkili Konular. İçinde Ş.E. Alpar, N. Bahçecik, Ü. Karabacak (Ed.),</a:t>
            </a:r>
            <a:r>
              <a:rPr lang="tr-TR" i="1" dirty="0"/>
              <a:t>Çağdaş Hemşirelikte Etik</a:t>
            </a:r>
            <a:r>
              <a:rPr lang="tr-TR" dirty="0"/>
              <a:t>. İstanbul, Türkiye: İstanbul Tıp Kitapevi, 230-263.</a:t>
            </a:r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906430182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282</TotalTime>
  <Words>235</Words>
  <Application>Microsoft Office PowerPoint</Application>
  <PresentationFormat>Ekran Gösterisi (4:3)</PresentationFormat>
  <Paragraphs>30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1" baseType="lpstr">
      <vt:lpstr>Arial</vt:lpstr>
      <vt:lpstr>Calibri</vt:lpstr>
      <vt:lpstr>Ofis Teması</vt:lpstr>
      <vt:lpstr>SAĞLIK VE EŞİTSİZLİKLER</vt:lpstr>
      <vt:lpstr>SAĞLIK VE EŞİTSİZLİKLER</vt:lpstr>
      <vt:lpstr>  TEKNOLOJİ VE SAĞLIK </vt:lpstr>
      <vt:lpstr>  TEKNOLOJİ VE SAĞLIK </vt:lpstr>
      <vt:lpstr>Teknolojik ürün kullanımı ve teknolojik alışkanlıklar </vt:lpstr>
      <vt:lpstr> Medya ve Sağlık </vt:lpstr>
      <vt:lpstr> Mekân ve Sağlık: Hastane Koşulları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SAĞLIK VE EŞİTSİZLİKLER</dc:title>
  <dc:creator>xx</dc:creator>
  <cp:lastModifiedBy>ronaldinho424</cp:lastModifiedBy>
  <cp:revision>8</cp:revision>
  <dcterms:created xsi:type="dcterms:W3CDTF">2020-01-08T19:43:50Z</dcterms:created>
  <dcterms:modified xsi:type="dcterms:W3CDTF">2020-01-13T08:39:08Z</dcterms:modified>
</cp:coreProperties>
</file>