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1464298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141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31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38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3200894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828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137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40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201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18067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0830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9441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ÖĞRENCİ SUNUMU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/>
              <a:t>Öğrenci Kaynaklı </a:t>
            </a:r>
            <a:r>
              <a:rPr lang="tr-TR" dirty="0" smtClean="0"/>
              <a:t>Sorunlar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08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Yeşil Sarı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TM10001105[[fn=kırpılmış]]</Template>
  <TotalTime>10</TotalTime>
  <Words>5</Words>
  <Application>Microsoft Office PowerPoint</Application>
  <PresentationFormat>Geniş ekran</PresentationFormat>
  <Paragraphs>2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3" baseType="lpstr">
      <vt:lpstr>Franklin Gothic Book</vt:lpstr>
      <vt:lpstr>Crop</vt:lpstr>
      <vt:lpstr>ÖĞRENCİ SUNUMU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ÖĞRENCİ SUNUMU</dc:title>
  <dc:creator>Ece Özdoğan</dc:creator>
  <cp:lastModifiedBy>Ece Özdoğan</cp:lastModifiedBy>
  <cp:revision>4</cp:revision>
  <dcterms:created xsi:type="dcterms:W3CDTF">2019-05-09T12:18:36Z</dcterms:created>
  <dcterms:modified xsi:type="dcterms:W3CDTF">2019-05-09T12:28:44Z</dcterms:modified>
</cp:coreProperties>
</file>