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ÖĞRENCİ SUNUMU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Öğrenci Kaynaklı </a:t>
            </a:r>
            <a:r>
              <a:rPr lang="tr-TR" dirty="0" smtClean="0"/>
              <a:t>Sorunlar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Yeşil Sarı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10</TotalTime>
  <Words>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ÖĞRENCİ SUNUMU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4</cp:revision>
  <dcterms:created xsi:type="dcterms:W3CDTF">2019-05-09T12:18:36Z</dcterms:created>
  <dcterms:modified xsi:type="dcterms:W3CDTF">2019-05-09T12:28:44Z</dcterms:modified>
</cp:coreProperties>
</file>