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" d="100"/>
          <a:sy n="10" d="100"/>
        </p:scale>
        <p:origin x="-3678" y="-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5516C-4A61-4226-9E08-23F7C6D83790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8218-5F29-4D35-A2C0-776BBDF8E5C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8218-5F29-4D35-A2C0-776BBDF8E5CF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B994-21DD-459E-85CD-7F74ACA29BAD}" type="datetimeFigureOut">
              <a:rPr lang="tr-TR" smtClean="0"/>
              <a:pPr/>
              <a:t>21.3.2019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B4F4-A47B-4616-835F-D5CDB96C5AF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6. ders</a:t>
            </a:r>
            <a:endParaRPr lang="tr-TR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286676" cy="242889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HAMMADDE OLARAK TOPRAK İŞLEYEN EL SANATLARI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https://i.pinimg.com/originals/c6/15/34/c61534ba974ddebfefef4e22e3e138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130673" cy="4536091"/>
          </a:xfrm>
          <a:prstGeom prst="rect">
            <a:avLst/>
          </a:prstGeom>
          <a:noFill/>
        </p:spPr>
      </p:pic>
      <p:pic>
        <p:nvPicPr>
          <p:cNvPr id="29700" name="Picture 4" descr="http://www.elifseramik.com/wp-content/gallery/diger-urunler/2013_02_01_00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1571612"/>
            <a:ext cx="2714643" cy="360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http://comleksepeti.com/upload/slide/comlek-sepeti-saksi-k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http://comleksepeti.com/upload/slide/comlek-sepeti-fiber-sak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http://anadoludabugun.com.tr/upload/icerikdosyalari/images/%C3%A7%C3%B6mlek%C3%A7ilik%20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Kerpiç Yapımı</a:t>
            </a:r>
          </a:p>
          <a:p>
            <a:pPr>
              <a:buNone/>
            </a:pP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Çanak çömlek işleri</a:t>
            </a:r>
          </a:p>
          <a:p>
            <a:pPr>
              <a:buNone/>
            </a:pP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Çinicilik</a:t>
            </a:r>
          </a:p>
          <a:p>
            <a:pPr>
              <a:buNone/>
            </a:pP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Seramik işleri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1-Kerpiç Yapımı</a:t>
            </a:r>
          </a:p>
          <a:p>
            <a:pPr>
              <a:buNone/>
            </a:pPr>
            <a:endParaRPr lang="tr-TR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2-Çanak çömlek işleri</a:t>
            </a:r>
          </a:p>
          <a:p>
            <a:pPr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-Çömlekler</a:t>
            </a:r>
          </a:p>
          <a:p>
            <a:pPr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-Çanaklar</a:t>
            </a:r>
          </a:p>
          <a:p>
            <a:pPr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-Yayıklar</a:t>
            </a:r>
          </a:p>
          <a:p>
            <a:pPr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-Bardaklar</a:t>
            </a:r>
          </a:p>
          <a:p>
            <a:pPr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-Küpler</a:t>
            </a:r>
          </a:p>
          <a:p>
            <a:pPr>
              <a:buNone/>
            </a:pPr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3-Çinicilik</a:t>
            </a:r>
          </a:p>
          <a:p>
            <a:pPr>
              <a:buNone/>
            </a:pPr>
            <a:endParaRPr lang="tr-TR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4-Seramik işleri</a:t>
            </a:r>
          </a:p>
          <a:p>
            <a:pPr>
              <a:buNone/>
            </a:pP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Seramik biblolar, Ankara, 2018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Teknik\Belgelerim\İndirilenler\IMG_85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20662" y="2293926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Documents and Settings\Teknik\Belgelerim\İndirilenler\IMG_8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Çömlek aksesuar, seramik kupalar, Ankara, 2018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Teknik\Belgelerim\İndirilenler\IMG_85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3048000" cy="4064000"/>
          </a:xfrm>
          <a:prstGeom prst="rect">
            <a:avLst/>
          </a:prstGeom>
          <a:noFill/>
        </p:spPr>
      </p:pic>
      <p:pic>
        <p:nvPicPr>
          <p:cNvPr id="2051" name="Picture 3" descr="C:\Documents and Settings\Teknik\Belgelerim\İndirilenler\IMG_8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Seramik biblolar, Ankara, 2018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Teknik\Belgelerim\İndirilenler\IMG_85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4064000" cy="3048000"/>
          </a:xfrm>
          <a:prstGeom prst="rect">
            <a:avLst/>
          </a:prstGeom>
          <a:noFill/>
        </p:spPr>
      </p:pic>
      <p:pic>
        <p:nvPicPr>
          <p:cNvPr id="3075" name="Picture 3" descr="C:\Documents and Settings\Teknik\Belgelerim\İndirilenler\IMG_8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://www.minehediyelik.com/images/Tabaklar/18cm_cini_tabaklar/mine_18_cm_tabak_1010_47_b_kutahya_iznik_tabak_fiyatlari_toptan_satis_fiyatlari_ottoman_plate_ceramisc_hand_made_bowls_plates_whole_sale_prices_ottoman_ceramic_nicea_tiles_a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16" cy="6858017"/>
          </a:xfrm>
          <a:prstGeom prst="rect">
            <a:avLst/>
          </a:prstGeom>
          <a:noFill/>
        </p:spPr>
      </p:pic>
      <p:pic>
        <p:nvPicPr>
          <p:cNvPr id="1028" name="Picture 4" descr="https://idscache.harvardartmuseums.org/ids/view/48373996?width=3000&amp;height=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275" y="0"/>
            <a:ext cx="2325724" cy="2285992"/>
          </a:xfrm>
          <a:prstGeom prst="rect">
            <a:avLst/>
          </a:prstGeom>
          <a:noFill/>
        </p:spPr>
      </p:pic>
      <p:pic>
        <p:nvPicPr>
          <p:cNvPr id="1030" name="Picture 6" descr="https://i.pinimg.com/originals/e4/76/f5/e476f554997f7a708a8987df36f28d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571744"/>
            <a:ext cx="1428728" cy="1428728"/>
          </a:xfrm>
          <a:prstGeom prst="rect">
            <a:avLst/>
          </a:prstGeom>
          <a:noFill/>
        </p:spPr>
      </p:pic>
      <p:pic>
        <p:nvPicPr>
          <p:cNvPr id="1032" name="Picture 8" descr="https://www.proberk.com/Content/Files/hr/cini-vazo-kh7001_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8" y="4572008"/>
            <a:ext cx="2285992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1506" name="Picture 2" descr="http://nakkascini.com.tr/foto/fotourunvitrin/buyuk/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68" cy="2428868"/>
          </a:xfrm>
          <a:prstGeom prst="rect">
            <a:avLst/>
          </a:prstGeom>
          <a:noFill/>
        </p:spPr>
      </p:pic>
      <p:pic>
        <p:nvPicPr>
          <p:cNvPr id="21508" name="Picture 4" descr="http://minehediyelik.com/images/Perakende_magazasi/Perakende_magazasi_800_022_b_istanbul_kapali_carsi_grand_bazaar_turistik_hediyelik_vip_kurumsal_hediyeler_esya_satis_magaza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0775" y="1914524"/>
            <a:ext cx="6753225" cy="4943476"/>
          </a:xfrm>
          <a:prstGeom prst="rect">
            <a:avLst/>
          </a:prstGeom>
          <a:noFill/>
        </p:spPr>
      </p:pic>
      <p:pic>
        <p:nvPicPr>
          <p:cNvPr id="21510" name="Picture 6" descr="http://nakkascini.com.tr/foto/fotourunvitrin/buyuk/2466.jpg"/>
          <p:cNvPicPr>
            <a:picLocks noChangeAspect="1" noChangeArrowheads="1"/>
          </p:cNvPicPr>
          <p:nvPr/>
        </p:nvPicPr>
        <p:blipFill>
          <a:blip r:embed="rId5"/>
          <a:srcRect l="4688" t="20313" r="9374" b="21874"/>
          <a:stretch>
            <a:fillRect/>
          </a:stretch>
        </p:blipFill>
        <p:spPr bwMode="auto">
          <a:xfrm>
            <a:off x="2428860" y="0"/>
            <a:ext cx="2928958" cy="1970390"/>
          </a:xfrm>
          <a:prstGeom prst="rect">
            <a:avLst/>
          </a:prstGeom>
          <a:noFill/>
        </p:spPr>
      </p:pic>
      <p:pic>
        <p:nvPicPr>
          <p:cNvPr id="21512" name="Picture 8" descr="https://n11scdn.akamaized.net/a1/%7B0%7D/ev-yasam/hediyelik-esya/ilbay-turkuaz-cini-ayaksiz-kapakli-sekerlik__0324799841018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68"/>
            <a:ext cx="2375469" cy="1971639"/>
          </a:xfrm>
          <a:prstGeom prst="rect">
            <a:avLst/>
          </a:prstGeom>
          <a:noFill/>
        </p:spPr>
      </p:pic>
      <p:pic>
        <p:nvPicPr>
          <p:cNvPr id="21514" name="Picture 10" descr="https://i.pinimg.com/originals/6f/95/d8/6f95d8d7fd27fbe94f446835915fbb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0" y="4571984"/>
            <a:ext cx="2428860" cy="2286016"/>
          </a:xfrm>
          <a:prstGeom prst="rect">
            <a:avLst/>
          </a:prstGeom>
          <a:noFill/>
        </p:spPr>
      </p:pic>
      <p:pic>
        <p:nvPicPr>
          <p:cNvPr id="21516" name="Picture 12" descr="http://nakkascini.com.tr/foto/fotourunvitrin/buyuk/1636.jpg"/>
          <p:cNvPicPr>
            <a:picLocks noChangeAspect="1" noChangeArrowheads="1"/>
          </p:cNvPicPr>
          <p:nvPr/>
        </p:nvPicPr>
        <p:blipFill>
          <a:blip r:embed="rId8"/>
          <a:srcRect l="5000" t="20001" r="5000" b="29999"/>
          <a:stretch>
            <a:fillRect/>
          </a:stretch>
        </p:blipFill>
        <p:spPr bwMode="auto">
          <a:xfrm>
            <a:off x="5357818" y="0"/>
            <a:ext cx="3786182" cy="194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 descr="http://ankaseramik.com.tr/resimler/products/full_images/1506737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285860"/>
            <a:ext cx="8988425" cy="449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44</Words>
  <Application>Microsoft Office PowerPoint</Application>
  <PresentationFormat>Ekran Gösterisi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6. ders</vt:lpstr>
      <vt:lpstr>Slayt 2</vt:lpstr>
      <vt:lpstr>Slayt 3</vt:lpstr>
      <vt:lpstr>Seramik biblolar, Ankara, 2018</vt:lpstr>
      <vt:lpstr>Çömlek aksesuar, seramik kupalar, Ankara, 2018</vt:lpstr>
      <vt:lpstr>Seramik biblolar, Ankara, 2018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Company>ankara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DERS</dc:title>
  <dc:creator>a</dc:creator>
  <cp:lastModifiedBy>Kullanıcı123</cp:lastModifiedBy>
  <cp:revision>8</cp:revision>
  <dcterms:created xsi:type="dcterms:W3CDTF">1980-01-03T22:05:31Z</dcterms:created>
  <dcterms:modified xsi:type="dcterms:W3CDTF">2019-03-21T09:38:10Z</dcterms:modified>
</cp:coreProperties>
</file>