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67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22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99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5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99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93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19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75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245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98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21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60B5C-006C-437D-B527-920B64FCB261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8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72939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Para ve değer ilişkisi – Marx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28058"/>
            <a:ext cx="9144000" cy="402336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Marx’ın çözümlemesinde meta kavramı temeldir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Metanın iki yönlü niteliği: kullanım değeri ve değer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Meta; toplumsal ve maddi nitelikleri içinde tanımlı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54478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«Değer </a:t>
            </a:r>
            <a:r>
              <a:rPr lang="tr-TR" dirty="0"/>
              <a:t>ölçüsü olan ve dolayısıyla da ister kendi cismiyle isterse bir temsilci aracılığıyla olsun, dolaşım aracı olma işlevini üstlenen meta, paradır. Altın (ya da gümüş) bu nedenle paradır</a:t>
            </a:r>
            <a:r>
              <a:rPr lang="tr-TR" dirty="0" smtClean="0"/>
              <a:t>.»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 </a:t>
            </a:r>
            <a:r>
              <a:rPr lang="tr-TR" dirty="0"/>
              <a:t>fiyatlarının dolaşım araçları miktarı ile ve bunun da bir ülkedeki para maddesinin miktarı ile belirlendiği </a:t>
            </a:r>
            <a:r>
              <a:rPr lang="tr-TR" dirty="0" smtClean="0"/>
              <a:t>yanılsaması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mtClean="0"/>
              <a:t>‘Değer</a:t>
            </a:r>
            <a:r>
              <a:rPr lang="tr-TR" dirty="0"/>
              <a:t>, değer biçiminden ayrılamaz </a:t>
            </a:r>
            <a:r>
              <a:rPr lang="tr-TR"/>
              <a:t>bir </a:t>
            </a:r>
            <a:r>
              <a:rPr lang="tr-TR" smtClean="0"/>
              <a:t>şeydir’ düşüncesinin sorunları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612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Metanın iki yönlü niteliğinin çelişkili doğası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Meta somut bir varlık olarak alındığında, onun toplumsal niteliği bir soyutlama olarak tanımlıdır; maddi varlık toplumsal niteliği (değeri) gösteremez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Değer, bir ilişki olarak vardır; değer bir ilişki olarak tanımlıdır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Para, değer ilişkisi temelinde tanımlanabilir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5545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biçimi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Paranın tanımına giden çözümleme, değerin basit biçimi olarak tanımlanan olgudan başlar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İki meta arasındaki basit değer ilişkisi: 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 kadar X metası = B kadar Y metası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Burada iki metanın değerleri arasında bir eşitlik ilişkisi </a:t>
            </a:r>
            <a:r>
              <a:rPr lang="tr-TR" i="1" dirty="0" smtClean="0"/>
              <a:t>tanımlanmamaktadır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709332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biçiminin iki kutbu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X kadar A metası = Y kadar B metası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 metası: göreli değer biçimi </a:t>
            </a:r>
          </a:p>
          <a:p>
            <a:pPr marL="0" indent="0">
              <a:buNone/>
            </a:pPr>
            <a:r>
              <a:rPr lang="tr-TR" dirty="0" smtClean="0"/>
              <a:t>B metası : eş değer biçimi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Göreli değer biçimi ve eş değer biçimi iki kutbu oluşturur; birbirlerini ‘iter’ ya da varsayarlar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175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ifade bulmak zorundadır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 toplumsal ilişki olarak değer, ifade bulmak zorundadır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Değer, kendisi dışında bir şey olarak, kendisi dışında bir şeyde (metada) ifade bulur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 biçimi çözümlemesi, bunu ortaya koyar: Y metası, X </a:t>
            </a:r>
            <a:r>
              <a:rPr lang="tr-TR" dirty="0" err="1" smtClean="0"/>
              <a:t>metasının</a:t>
            </a:r>
            <a:r>
              <a:rPr lang="tr-TR" dirty="0" smtClean="0"/>
              <a:t> değerini ifade etmektedir; X </a:t>
            </a:r>
            <a:r>
              <a:rPr lang="tr-TR" dirty="0" err="1" smtClean="0"/>
              <a:t>metasının</a:t>
            </a:r>
            <a:r>
              <a:rPr lang="tr-TR" dirty="0" smtClean="0"/>
              <a:t> değeri, Y </a:t>
            </a:r>
            <a:r>
              <a:rPr lang="tr-TR" dirty="0" err="1" smtClean="0"/>
              <a:t>metasında</a:t>
            </a:r>
            <a:r>
              <a:rPr lang="tr-TR" dirty="0" smtClean="0"/>
              <a:t> somutlaşmaktadır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4742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‘kendinde şey’ değildir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X </a:t>
            </a:r>
            <a:r>
              <a:rPr lang="tr-TR" dirty="0" err="1" smtClean="0"/>
              <a:t>metasının</a:t>
            </a:r>
            <a:r>
              <a:rPr lang="tr-TR" dirty="0" smtClean="0"/>
              <a:t> değerini ifade eden Y metası, cismiyle değeri ifade eder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ifade biçimi, sadece ‘bir şeyin ifade bulması’ değil, onun somut bir varlıkta, gözlemlenebilir bir şey olarak ifade bulmasıdır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Değer, ‘gözlemlenebilir’ bir şey haline geldiğinde, nicel ifade bulması da mümkün bir şey haline gelir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Para, değeri ifade eder; ama para ‘değerin kendisi’ değildir—insanların gözünde öyle görünse 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9771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 değer biçim ya da para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Kullanım değeri, kendi karşıtının, yani değerin görünüm biçimi haline geliyor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Somut emek, kendi karşıtının, yani soyut insan emeğinin görünüm biçimi haline geliyor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Kişisel emek, kişisel emeğin kendi karşıtının, dolaysız toplumsal emek biçimine dönüşüyor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 biçimi, «yalnızca düşünsel ya da hayali biçimdir»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4335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ölçüsü ve fiyat ölçeği olarak para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«Değer </a:t>
            </a:r>
            <a:r>
              <a:rPr lang="tr-TR" dirty="0"/>
              <a:t>ölçüsü olarak para, insan emeğinin toplumsal cisimleşmesini temsil eder; fiyat ölçeği para ise belirli bir metal ağırlığıdır. Değer ölçüsü olarak, her türden metanın değerini fiyata, hayali altın miktarına çevirme görevini yerine getirir; fiyat ölçeği olarak ise, altın miktarlarını ölçer</a:t>
            </a:r>
            <a:r>
              <a:rPr lang="tr-TR" dirty="0" smtClean="0"/>
              <a:t>.» (Marx)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 ölçüsü; metalar değer olarak ölçülürler </a:t>
            </a:r>
          </a:p>
          <a:p>
            <a:pPr marL="0" indent="0">
              <a:buNone/>
            </a:pPr>
            <a:r>
              <a:rPr lang="tr-TR" dirty="0" smtClean="0"/>
              <a:t>Fiyat ölçeği; altın miktarları ölçülür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5885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 biçimi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«Fiyat</a:t>
            </a:r>
            <a:r>
              <a:rPr lang="tr-TR" dirty="0"/>
              <a:t>, metada nesnelleşmiş emeğin para ile ifade edilen adıdır</a:t>
            </a:r>
            <a:r>
              <a:rPr lang="tr-TR" dirty="0" smtClean="0"/>
              <a:t>.» (Marx)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Fiyat ve değer büyüklüğü arasındaki nicel uyumsuzluk, fiyat biçiminin kendisinde </a:t>
            </a:r>
            <a:r>
              <a:rPr lang="tr-TR" dirty="0" smtClean="0"/>
              <a:t>mevcuttur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«Fiyat </a:t>
            </a:r>
            <a:r>
              <a:rPr lang="tr-TR" dirty="0"/>
              <a:t>biçimi, sadece değer büyüklüğü ile fiyat, yani değer büyüklüğü ile bunun parasal ifadesi arasındaki nicel uyuşmazlık olasılığı ile bağdaşmakla kalmaz, aynı zamanda, nitel bir çelişkiyi de gizleyebilir; öyle ki, para, metaların değer biçiminden başka bir şey olmadığı halde, fiyat, değeri hiç ifade etmeyebilir</a:t>
            </a:r>
            <a:r>
              <a:rPr lang="tr-TR" dirty="0" smtClean="0"/>
              <a:t>.» (Marx)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4823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550</Words>
  <Application>Microsoft Office PowerPoint</Application>
  <PresentationFormat>Geniş ekran</PresentationFormat>
  <Paragraphs>65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Para ve değer ilişkisi – Marx </vt:lpstr>
      <vt:lpstr>Metanın iki yönlü niteliğinin çelişkili doğası </vt:lpstr>
      <vt:lpstr>Değer biçimi </vt:lpstr>
      <vt:lpstr>Değer biçiminin iki kutbu </vt:lpstr>
      <vt:lpstr>Değer ifade bulmak zorundadır </vt:lpstr>
      <vt:lpstr>Para ‘kendinde şey’ değildir </vt:lpstr>
      <vt:lpstr>Eş değer biçim ya da para</vt:lpstr>
      <vt:lpstr>Değer ölçüsü ve fiyat ölçeği olarak para </vt:lpstr>
      <vt:lpstr>Fiyat biçimi </vt:lpstr>
      <vt:lpstr>Para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2019-05-16T14:26:58Z</dcterms:created>
  <dcterms:modified xsi:type="dcterms:W3CDTF">2019-05-19T07:48:35Z</dcterms:modified>
</cp:coreProperties>
</file>