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b="1" dirty="0"/>
              <a:t>Grup ile çalışma becerisini geliştirir:</a:t>
            </a:r>
            <a:r>
              <a:rPr lang="tr-TR" dirty="0"/>
              <a:t> </a:t>
            </a:r>
            <a:endParaRPr lang="tr-TR" dirty="0" smtClean="0"/>
          </a:p>
          <a:p>
            <a:pPr lvl="0"/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Grup </a:t>
            </a:r>
            <a:r>
              <a:rPr lang="tr-TR" dirty="0"/>
              <a:t>ile yapılan drama etkinliklerinde grup ile çalışma becerisi gelişir. ‘Drama çalışmaları grup etkinlikleri biçiminde yürütülür;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tr-TR" sz="3200" dirty="0" smtClean="0"/>
              <a:t>Oyun </a:t>
            </a:r>
            <a:r>
              <a:rPr lang="tr-TR" sz="3200" dirty="0"/>
              <a:t>eğitimcisinin(dram pedagogu), doğru yönlendirmesiyle birey, konu ya da konuları grup içi etkileşim yoluyla yaşayarak öğrenir.’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Drama tekniklerini kullanabilir:</a:t>
            </a:r>
            <a:r>
              <a:rPr lang="tr-TR" sz="2800" dirty="0"/>
              <a:t> 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Rol </a:t>
            </a:r>
            <a:r>
              <a:rPr lang="tr-TR" sz="2800" dirty="0"/>
              <a:t>oyunları ve doğaçlama becerisi ile birey empati kurar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gözlem yapar ve </a:t>
            </a:r>
            <a:endParaRPr lang="tr-TR" sz="2800" dirty="0" smtClean="0"/>
          </a:p>
          <a:p>
            <a:r>
              <a:rPr lang="tr-TR" sz="2800" dirty="0" smtClean="0"/>
              <a:t>gözlemi </a:t>
            </a:r>
            <a:r>
              <a:rPr lang="tr-TR" sz="2800" dirty="0"/>
              <a:t>bedeniyle yansıtır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mtClean="0"/>
              <a:t>Drama </a:t>
            </a:r>
            <a:r>
              <a:rPr lang="tr-TR" dirty="0"/>
              <a:t>eğitimi alan bir öğrenci</a:t>
            </a:r>
            <a:r>
              <a:rPr lang="tr-TR"/>
              <a:t>, </a:t>
            </a:r>
            <a:endParaRPr lang="tr-TR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rol </a:t>
            </a:r>
            <a:r>
              <a:rPr lang="tr-TR" dirty="0"/>
              <a:t>oynama ve </a:t>
            </a:r>
            <a:endParaRPr lang="tr-TR" dirty="0" smtClean="0"/>
          </a:p>
          <a:p>
            <a:r>
              <a:rPr lang="tr-TR" dirty="0" smtClean="0"/>
              <a:t>doğaçlama </a:t>
            </a:r>
            <a:r>
              <a:rPr lang="tr-TR" dirty="0"/>
              <a:t>başta olmak üzere </a:t>
            </a:r>
            <a:endParaRPr lang="tr-TR" dirty="0" smtClean="0"/>
          </a:p>
          <a:p>
            <a:r>
              <a:rPr lang="tr-TR" dirty="0" smtClean="0"/>
              <a:t>diğer </a:t>
            </a:r>
            <a:r>
              <a:rPr lang="tr-TR" dirty="0"/>
              <a:t>drama tekniklerini kullanabilir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98</Words>
  <Application>Microsoft Office PowerPoint</Application>
  <PresentationFormat>Ekran Gösterisi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2020-03-31T13:09:07Z</dcterms:modified>
</cp:coreProperties>
</file>