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279900"/>
            <a:ext cx="10464800" cy="660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000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270000" y="6362700"/>
            <a:ext cx="10464800" cy="596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7750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528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750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700" y="7750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5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2593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5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5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Custom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Helvetica Neue</vt:lpstr>
      <vt:lpstr>Marker Felt</vt:lpstr>
      <vt:lpstr>GraphPaper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</cp:lastModifiedBy>
  <cp:revision>1</cp:revision>
  <dcterms:modified xsi:type="dcterms:W3CDTF">2019-05-08T08:02:21Z</dcterms:modified>
</cp:coreProperties>
</file>