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6" r:id="rId4"/>
    <p:sldId id="261" r:id="rId5"/>
    <p:sldId id="267" r:id="rId6"/>
    <p:sldId id="262" r:id="rId7"/>
    <p:sldId id="263" r:id="rId8"/>
    <p:sldId id="265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2742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6014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4612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0543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3057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2919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9322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6724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8923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1647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661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206F1-247F-457E-9F37-C68D7D4CC5E2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4BE8-10FA-4D49-B939-051275303F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854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İçerik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ÜRETİMDE BİRLEŞME (KARTELLER, TRÖSTLER, HOLDİNGLER, İŞÇİ BİRLİKLERİ, İŞVEREN BİRLİKLERİ, DİĞER ANLAŞMA VE BİRLEŞMELER)</a:t>
            </a:r>
          </a:p>
        </p:txBody>
      </p:sp>
    </p:spTree>
    <p:extLst>
      <p:ext uri="{BB962C8B-B14F-4D97-AF65-F5344CB8AC3E}">
        <p14:creationId xmlns:p14="http://schemas.microsoft.com/office/powerpoint/2010/main" val="4199066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KARTEL	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Benzeri mal üreten işletmelerin, aralarındaki rekabeti azaltmak veya tamamen ortadan kaldırmak için birleşmeleriyle meydana çıkar.</a:t>
            </a:r>
          </a:p>
          <a:p>
            <a:pPr algn="just"/>
            <a:r>
              <a:rPr lang="tr-TR" dirty="0" smtClean="0"/>
              <a:t>Karteli oluşturan işletmeleri hukuki yapılarını kaybetmezler.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2357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KARTEL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Satış şartlarını kontrolleri altına almak için bağımsız satış yapma yetkilerini ortadan kaldıran kartel </a:t>
            </a:r>
            <a:r>
              <a:rPr lang="tr-TR" b="1" dirty="0" smtClean="0">
                <a:solidFill>
                  <a:srgbClr val="FF0000"/>
                </a:solidFill>
              </a:rPr>
              <a:t>satış karteli</a:t>
            </a:r>
            <a:r>
              <a:rPr lang="tr-TR" dirty="0" smtClean="0"/>
              <a:t>, üretim veya satışını miktar olarak tek tek belirleyen </a:t>
            </a:r>
            <a:r>
              <a:rPr lang="tr-TR" b="1" dirty="0" smtClean="0">
                <a:solidFill>
                  <a:srgbClr val="FF0000"/>
                </a:solidFill>
              </a:rPr>
              <a:t>kota karteli</a:t>
            </a:r>
            <a:r>
              <a:rPr lang="tr-TR" dirty="0" smtClean="0"/>
              <a:t>, pazarın veya müşterilerin kartele giren işletmelerce paylaşılmasına </a:t>
            </a:r>
            <a:r>
              <a:rPr lang="tr-TR" b="1" dirty="0" smtClean="0">
                <a:solidFill>
                  <a:srgbClr val="FF0000"/>
                </a:solidFill>
              </a:rPr>
              <a:t>bölge karteli </a:t>
            </a:r>
            <a:r>
              <a:rPr lang="tr-TR" dirty="0" smtClean="0"/>
              <a:t>adı verilir.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2067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TRÖST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Pazarları kontrol altına alabilen ve etkileyebilen dev ekonomik birleşmelerdir.</a:t>
            </a:r>
          </a:p>
          <a:p>
            <a:pPr algn="just"/>
            <a:r>
              <a:rPr lang="tr-TR" dirty="0" smtClean="0"/>
              <a:t>İşletmeler dikey, yatay ya da çapraz şekilde bir tek yönetim altında birleşerek ekonomik ve hukuki bağımsızlıklarını kaybederler.</a:t>
            </a:r>
          </a:p>
        </p:txBody>
      </p:sp>
    </p:spTree>
    <p:extLst>
      <p:ext uri="{BB962C8B-B14F-4D97-AF65-F5344CB8AC3E}">
        <p14:creationId xmlns:p14="http://schemas.microsoft.com/office/powerpoint/2010/main" val="487473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TRÖST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Yatırım tröstü, sermaye yatırımını amaç edinen işletmelerin tröst şeklinde birleşmeleridir.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3784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HOLDİNGLER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Holding, başka işletmelerin hisse senetlerini toplayarak, o işletmenin denetimini ele geçirerek, faaliyetlerini kontrol altında tutan bir işletmedir.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81950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İŞÇİ BİRLİKLERİ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İşçi birlikleri, iş şartlarını, ücret seviyesini daha iyi ve elverişli hale getirmek </a:t>
            </a:r>
            <a:r>
              <a:rPr lang="tr-TR" smtClean="0"/>
              <a:t>için uğraşırlar.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4765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Tam birleşmeler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Büyük bir işletmenin bir ya da daha fazla sayıda küçük işletmeyi satın alması ile ortaya çıkan birleşme tam birleşmedir.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0249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192</Words>
  <Application>Microsoft Office PowerPoint</Application>
  <PresentationFormat>Geniş ekran</PresentationFormat>
  <Paragraphs>18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İçerik</vt:lpstr>
      <vt:lpstr>KARTEL </vt:lpstr>
      <vt:lpstr>KARTEL</vt:lpstr>
      <vt:lpstr>TRÖST</vt:lpstr>
      <vt:lpstr>TRÖST</vt:lpstr>
      <vt:lpstr>HOLDİNGLER</vt:lpstr>
      <vt:lpstr>İŞÇİ BİRLİKLERİ</vt:lpstr>
      <vt:lpstr>Tam birleşmeler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İçerik</dc:title>
  <dc:creator>hsssSSss ..</dc:creator>
  <cp:lastModifiedBy>hsssSSss ..</cp:lastModifiedBy>
  <cp:revision>12</cp:revision>
  <dcterms:created xsi:type="dcterms:W3CDTF">2018-01-02T09:40:21Z</dcterms:created>
  <dcterms:modified xsi:type="dcterms:W3CDTF">2019-11-12T15:01:28Z</dcterms:modified>
</cp:coreProperties>
</file>