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5" r:id="rId1"/>
    <p:sldMasterId id="2147483947" r:id="rId2"/>
  </p:sldMasterIdLst>
  <p:notesMasterIdLst>
    <p:notesMasterId r:id="rId11"/>
  </p:notesMasterIdLst>
  <p:sldIdLst>
    <p:sldId id="593" r:id="rId3"/>
    <p:sldId id="588" r:id="rId4"/>
    <p:sldId id="592" r:id="rId5"/>
    <p:sldId id="596" r:id="rId6"/>
    <p:sldId id="594" r:id="rId7"/>
    <p:sldId id="597" r:id="rId8"/>
    <p:sldId id="595" r:id="rId9"/>
    <p:sldId id="59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F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13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216" y="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101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E0B55-E32B-FD40-BD1D-E6A191A9BBAA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4D74-0D15-A94B-B96E-FFCE1DF07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5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9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4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25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 smtClean="0"/>
              <a:t>Asıl alt başlık stilini düzenlemek için tıklatın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2.06.2020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83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4859" cy="1143000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2.06.2020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707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710869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2.06.2020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58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2.06.2020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23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7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351" y="44028"/>
            <a:ext cx="1589649" cy="163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3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2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4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4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5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90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2.06.2020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98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Yasa girişi </a:t>
            </a:r>
            <a:r>
              <a:rPr lang="en-US" dirty="0" err="1"/>
              <a:t>katalog</a:t>
            </a:r>
            <a:r>
              <a:rPr lang="en-US" dirty="0"/>
              <a:t> </a:t>
            </a:r>
            <a:r>
              <a:rPr lang="en-US" dirty="0" err="1"/>
              <a:t>örneği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tr-TR" dirty="0"/>
              <a:t>	</a:t>
            </a:r>
          </a:p>
          <a:p>
            <a:pPr marL="68580" indent="0">
              <a:buNone/>
            </a:pPr>
            <a:r>
              <a:rPr lang="tr-TR" dirty="0" smtClean="0"/>
              <a:t>Ek ve değişiklikleri ile 657 </a:t>
            </a:r>
            <a:r>
              <a:rPr lang="tr-TR" dirty="0"/>
              <a:t>sayılı devlet memurları </a:t>
            </a:r>
            <a:r>
              <a:rPr lang="tr-TR" dirty="0" smtClean="0"/>
              <a:t>kanunu </a:t>
            </a:r>
          </a:p>
          <a:p>
            <a:pPr marL="68580" indent="0">
              <a:buNone/>
            </a:pPr>
            <a:r>
              <a:rPr lang="tr-TR" dirty="0" smtClean="0"/>
              <a:t>Yayına </a:t>
            </a:r>
            <a:r>
              <a:rPr lang="tr-TR" dirty="0" smtClean="0"/>
              <a:t>hazırlayanlar </a:t>
            </a:r>
            <a:r>
              <a:rPr lang="tr-TR" dirty="0"/>
              <a:t>Baki Kuru, Ejder </a:t>
            </a:r>
            <a:r>
              <a:rPr lang="tr-TR" dirty="0" smtClean="0"/>
              <a:t>Yılmaz. </a:t>
            </a:r>
            <a:endParaRPr lang="tr-TR" dirty="0" smtClean="0"/>
          </a:p>
          <a:p>
            <a:pPr marL="68580" indent="0">
              <a:buNone/>
            </a:pPr>
            <a:r>
              <a:rPr lang="tr-TR" dirty="0" smtClean="0"/>
              <a:t>Genişletilmiş </a:t>
            </a:r>
            <a:r>
              <a:rPr lang="tr-TR" dirty="0" smtClean="0"/>
              <a:t>üçüncü basım</a:t>
            </a:r>
          </a:p>
          <a:p>
            <a:pPr marL="68580" indent="0">
              <a:buNone/>
            </a:pPr>
            <a:r>
              <a:rPr lang="tr-TR" dirty="0" smtClean="0"/>
              <a:t>basıma </a:t>
            </a:r>
            <a:r>
              <a:rPr lang="tr-TR" dirty="0"/>
              <a:t>hazırlayan Ramazan </a:t>
            </a:r>
            <a:r>
              <a:rPr lang="tr-TR" dirty="0" smtClean="0"/>
              <a:t>Arslan</a:t>
            </a:r>
          </a:p>
          <a:p>
            <a:pPr marL="68580" indent="0">
              <a:buNone/>
            </a:pPr>
            <a:r>
              <a:rPr lang="tr-TR" dirty="0" smtClean="0"/>
              <a:t>Ankara - Seçkin </a:t>
            </a:r>
            <a:r>
              <a:rPr lang="tr-TR" dirty="0"/>
              <a:t>	</a:t>
            </a:r>
            <a:r>
              <a:rPr lang="tr-TR" dirty="0" smtClean="0"/>
              <a:t>yayınları - 2009</a:t>
            </a:r>
            <a:endParaRPr lang="en-US" dirty="0"/>
          </a:p>
          <a:p>
            <a:pPr marL="68580" indent="0">
              <a:buNone/>
            </a:pPr>
            <a:r>
              <a:rPr lang="tr-TR" dirty="0" smtClean="0"/>
              <a:t>Seçkin </a:t>
            </a:r>
            <a:r>
              <a:rPr lang="tr-TR" dirty="0"/>
              <a:t>yayınları</a:t>
            </a:r>
            <a:r>
              <a:rPr lang="en-US" dirty="0"/>
              <a:t>; </a:t>
            </a:r>
            <a:r>
              <a:rPr lang="tr-TR" dirty="0"/>
              <a:t>n</a:t>
            </a:r>
            <a:r>
              <a:rPr lang="en-US" dirty="0"/>
              <a:t>o</a:t>
            </a:r>
            <a:r>
              <a:rPr lang="tr-TR" dirty="0"/>
              <a:t>:46. 	hukuk </a:t>
            </a:r>
            <a:r>
              <a:rPr lang="tr-TR" dirty="0" smtClean="0"/>
              <a:t>dizisi;4</a:t>
            </a:r>
          </a:p>
          <a:p>
            <a:pPr marL="68580" indent="0">
              <a:buNone/>
            </a:pPr>
            <a:endParaRPr lang="tr-TR" dirty="0" smtClean="0"/>
          </a:p>
          <a:p>
            <a:pPr marL="68580" indent="0">
              <a:buNone/>
            </a:pPr>
            <a:r>
              <a:rPr lang="en-US" dirty="0" smtClean="0"/>
              <a:t>X </a:t>
            </a:r>
            <a:r>
              <a:rPr lang="en-US" dirty="0"/>
              <a:t>,112 s</a:t>
            </a:r>
            <a:r>
              <a:rPr lang="tr-TR" dirty="0"/>
              <a:t>.</a:t>
            </a:r>
            <a:r>
              <a:rPr lang="en-US" dirty="0"/>
              <a:t>; 24 </a:t>
            </a:r>
            <a:r>
              <a:rPr lang="tr-TR" dirty="0" smtClean="0"/>
              <a:t>santimetre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403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445913"/>
            <a:ext cx="8088923" cy="43204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Yasa girişi </a:t>
            </a:r>
            <a:r>
              <a:rPr lang="en-US" dirty="0" err="1"/>
              <a:t>katalog</a:t>
            </a:r>
            <a:r>
              <a:rPr lang="en-US" dirty="0"/>
              <a:t> </a:t>
            </a:r>
            <a:r>
              <a:rPr lang="en-US" dirty="0" err="1"/>
              <a:t>örneği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1570" y="1277816"/>
            <a:ext cx="8804030" cy="5146431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en-US" dirty="0" err="1" smtClean="0"/>
              <a:t>Yer</a:t>
            </a:r>
            <a:r>
              <a:rPr lang="en-US" dirty="0" smtClean="0"/>
              <a:t> no</a:t>
            </a:r>
            <a:endParaRPr lang="tr-TR" dirty="0" smtClean="0"/>
          </a:p>
          <a:p>
            <a:pPr marL="68580" indent="0">
              <a:buNone/>
            </a:pPr>
            <a:r>
              <a:rPr lang="tr-TR" dirty="0"/>
              <a:t>	</a:t>
            </a:r>
            <a:r>
              <a:rPr lang="tr-TR" dirty="0" smtClean="0"/>
              <a:t>Türkiye Cumhuriyeti</a:t>
            </a:r>
          </a:p>
          <a:p>
            <a:pPr marL="68580" indent="0">
              <a:buNone/>
            </a:pPr>
            <a:r>
              <a:rPr lang="tr-TR" dirty="0"/>
              <a:t>	 </a:t>
            </a:r>
            <a:r>
              <a:rPr lang="tr-TR" dirty="0" smtClean="0"/>
              <a:t>     [Personel yasası]	</a:t>
            </a:r>
          </a:p>
          <a:p>
            <a:pPr marL="68580" indent="0">
              <a:buNone/>
            </a:pPr>
            <a:r>
              <a:rPr lang="tr-TR" dirty="0"/>
              <a:t>	</a:t>
            </a:r>
            <a:r>
              <a:rPr lang="tr-TR" dirty="0" smtClean="0"/>
              <a:t>	657 sayılı devlet memurları kanunu /[yayına 	hazırlayanlar] Baki Kuru, Ejder Yılmaz].-- gnşl. 3. bs. / 	basıma hazırlayan Ramazan Arslan.--Ankara: Seçkin 	yayınları, 2009</a:t>
            </a:r>
            <a:r>
              <a:rPr lang="en-US" dirty="0" smtClean="0"/>
              <a:t>.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X,112 s</a:t>
            </a:r>
            <a:r>
              <a:rPr lang="tr-TR" dirty="0" smtClean="0"/>
              <a:t>.</a:t>
            </a:r>
            <a:r>
              <a:rPr lang="en-US" dirty="0" smtClean="0"/>
              <a:t>; 24 cm. –( </a:t>
            </a:r>
            <a:r>
              <a:rPr lang="tr-TR" dirty="0" smtClean="0"/>
              <a:t>Seçkin yayınları</a:t>
            </a:r>
            <a:r>
              <a:rPr lang="en-US" dirty="0" smtClean="0"/>
              <a:t>; </a:t>
            </a:r>
            <a:r>
              <a:rPr lang="tr-TR" dirty="0" smtClean="0"/>
              <a:t>n</a:t>
            </a:r>
            <a:r>
              <a:rPr lang="en-US" dirty="0" smtClean="0"/>
              <a:t>o</a:t>
            </a:r>
            <a:r>
              <a:rPr lang="tr-TR" dirty="0" smtClean="0"/>
              <a:t>:46. 	hukuk 	dizisi;4)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</a:t>
            </a:r>
            <a:r>
              <a:rPr lang="tr-TR" dirty="0" smtClean="0"/>
              <a:t>Eseradı başında: ek ve değişiklikleri ile</a:t>
            </a:r>
            <a:r>
              <a:rPr lang="en-US" dirty="0" smtClean="0"/>
              <a:t>.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ISBN</a:t>
            </a:r>
            <a:r>
              <a:rPr lang="tr-TR" dirty="0" smtClean="0"/>
              <a:t>: 978-342-345-3</a:t>
            </a:r>
          </a:p>
          <a:p>
            <a:pPr marL="68580" indent="0">
              <a:buNone/>
            </a:pPr>
            <a:r>
              <a:rPr lang="en-US" dirty="0" smtClean="0"/>
              <a:t>                    1. </a:t>
            </a:r>
            <a:r>
              <a:rPr lang="tr-TR" dirty="0" smtClean="0"/>
              <a:t>Yasalar-Türkiye</a:t>
            </a:r>
            <a:r>
              <a:rPr lang="en-US" dirty="0" smtClean="0"/>
              <a:t> I. </a:t>
            </a:r>
            <a:r>
              <a:rPr lang="tr-TR" dirty="0" smtClean="0"/>
              <a:t>Kuru</a:t>
            </a:r>
            <a:r>
              <a:rPr lang="en-US" dirty="0" smtClean="0"/>
              <a:t>, </a:t>
            </a:r>
            <a:r>
              <a:rPr lang="tr-TR" dirty="0" smtClean="0"/>
              <a:t>Baki</a:t>
            </a:r>
            <a:r>
              <a:rPr lang="en-US" dirty="0" smtClean="0"/>
              <a:t>. II.</a:t>
            </a:r>
            <a:r>
              <a:rPr lang="tr-TR" dirty="0" smtClean="0"/>
              <a:t> Yılmaz</a:t>
            </a:r>
            <a:r>
              <a:rPr lang="en-US" dirty="0" smtClean="0"/>
              <a:t>, </a:t>
            </a:r>
            <a:r>
              <a:rPr lang="tr-TR" dirty="0" smtClean="0"/>
              <a:t>Ejder</a:t>
            </a:r>
            <a:r>
              <a:rPr lang="en-US" dirty="0" smtClean="0"/>
              <a:t>. </a:t>
            </a:r>
            <a:r>
              <a:rPr lang="tr-TR" dirty="0" smtClean="0"/>
              <a:t>I</a:t>
            </a:r>
            <a:r>
              <a:rPr lang="en-US" dirty="0" smtClean="0"/>
              <a:t>II. e. a.</a:t>
            </a:r>
            <a:r>
              <a:rPr lang="tr-TR" dirty="0" smtClean="0"/>
              <a:t> IV 	Arslan , Ramazan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793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Yasa girişi </a:t>
            </a:r>
            <a:r>
              <a:rPr lang="en-US" dirty="0" err="1"/>
              <a:t>katalog</a:t>
            </a:r>
            <a:r>
              <a:rPr lang="en-US" dirty="0"/>
              <a:t> </a:t>
            </a:r>
            <a:r>
              <a:rPr lang="en-US" dirty="0" err="1"/>
              <a:t>örneği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Notlu  </a:t>
            </a:r>
            <a:r>
              <a:rPr lang="tr-TR" dirty="0" err="1" smtClean="0"/>
              <a:t>içtihatlı</a:t>
            </a:r>
            <a:r>
              <a:rPr lang="tr-TR" dirty="0" smtClean="0"/>
              <a:t> açıklamalı</a:t>
            </a:r>
            <a:endParaRPr lang="tr-TR" dirty="0"/>
          </a:p>
          <a:p>
            <a:pPr marL="0" indent="0">
              <a:buNone/>
            </a:pPr>
            <a:r>
              <a:rPr lang="tr-TR" b="1" dirty="0" smtClean="0"/>
              <a:t> TÜRK MEDENİ KANUNU </a:t>
            </a:r>
            <a:r>
              <a:rPr lang="tr-TR" dirty="0"/>
              <a:t> </a:t>
            </a:r>
            <a:r>
              <a:rPr lang="tr-TR" b="1" dirty="0" smtClean="0"/>
              <a:t>ve BORÇLAR KANUNU</a:t>
            </a:r>
            <a:endParaRPr lang="tr-TR" b="1" dirty="0"/>
          </a:p>
          <a:p>
            <a:pPr marL="0" indent="0">
              <a:buNone/>
            </a:pPr>
            <a:r>
              <a:rPr lang="tr-TR" dirty="0"/>
              <a:t>Doç. Dr. Aydın </a:t>
            </a:r>
            <a:r>
              <a:rPr lang="tr-TR" dirty="0" err="1"/>
              <a:t>Erar</a:t>
            </a:r>
            <a:r>
              <a:rPr lang="tr-TR" dirty="0"/>
              <a:t>  </a:t>
            </a:r>
            <a:r>
              <a:rPr lang="tr-TR" dirty="0" err="1"/>
              <a:t>Prof.Dr</a:t>
            </a:r>
            <a:r>
              <a:rPr lang="tr-TR" dirty="0"/>
              <a:t>. Ramazan  Arslan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Doruk Yayınları : 20  - Birinci Baskı 1980</a:t>
            </a:r>
          </a:p>
          <a:p>
            <a:pPr marL="0" indent="0">
              <a:buNone/>
            </a:pPr>
            <a:r>
              <a:rPr lang="tr-TR" dirty="0"/>
              <a:t>Sözlük 835-856 Kavram </a:t>
            </a:r>
            <a:r>
              <a:rPr lang="tr-TR" dirty="0" smtClean="0"/>
              <a:t>indeksi:803-835</a:t>
            </a:r>
          </a:p>
          <a:p>
            <a:pPr marL="0" indent="0">
              <a:buNone/>
            </a:pPr>
            <a:r>
              <a:rPr lang="tr-TR" dirty="0" smtClean="0"/>
              <a:t>ISBN 975345 -342-2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065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Yasa girişi </a:t>
            </a:r>
            <a:r>
              <a:rPr lang="en-US" dirty="0" err="1"/>
              <a:t>katalog</a:t>
            </a:r>
            <a:r>
              <a:rPr lang="en-US" dirty="0"/>
              <a:t> </a:t>
            </a:r>
            <a:r>
              <a:rPr lang="en-US" dirty="0" err="1"/>
              <a:t>örneği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5215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 smtClean="0"/>
              <a:t>343</a:t>
            </a:r>
          </a:p>
          <a:p>
            <a:pPr marL="0" indent="0">
              <a:buNone/>
            </a:pPr>
            <a:r>
              <a:rPr lang="tr-TR" dirty="0" smtClean="0"/>
              <a:t>T96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T.C.</a:t>
            </a:r>
          </a:p>
          <a:p>
            <a:pPr marL="0" indent="0">
              <a:buNone/>
            </a:pPr>
            <a:r>
              <a:rPr lang="tr-TR" dirty="0" smtClean="0"/>
              <a:t>	    [Yasalar, </a:t>
            </a:r>
            <a:r>
              <a:rPr lang="tr-TR" dirty="0" err="1" smtClean="0"/>
              <a:t>vb</a:t>
            </a:r>
            <a:r>
              <a:rPr lang="tr-TR" dirty="0" smtClean="0"/>
              <a:t>]</a:t>
            </a:r>
          </a:p>
          <a:p>
            <a:pPr marL="0" indent="0">
              <a:buNone/>
            </a:pPr>
            <a:r>
              <a:rPr lang="tr-TR" dirty="0" smtClean="0"/>
              <a:t>	         Türk medeni kanunu ve Borçlar kanunu / [Hazırlayanlar] Aydın </a:t>
            </a:r>
            <a:r>
              <a:rPr lang="tr-TR" dirty="0" err="1" smtClean="0"/>
              <a:t>Erar</a:t>
            </a:r>
            <a:r>
              <a:rPr lang="tr-TR" dirty="0" smtClean="0"/>
              <a:t>, 	Ramazan 	Arslan.—1. bs.--[</a:t>
            </a:r>
            <a:r>
              <a:rPr lang="tr-TR" dirty="0" err="1" smtClean="0"/>
              <a:t>y.y</a:t>
            </a:r>
            <a:r>
              <a:rPr lang="tr-TR" dirty="0" smtClean="0"/>
              <a:t>.] : Doruk yayınları, 1980.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842 s. ; 22 </a:t>
            </a:r>
            <a:r>
              <a:rPr lang="tr-TR" dirty="0" err="1" smtClean="0"/>
              <a:t>sm</a:t>
            </a:r>
            <a:r>
              <a:rPr lang="tr-TR" dirty="0" smtClean="0"/>
              <a:t>.—(Doruk yayınları; 20)</a:t>
            </a:r>
          </a:p>
          <a:p>
            <a:pPr marL="0" indent="0">
              <a:buNone/>
            </a:pPr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	</a:t>
            </a:r>
            <a:r>
              <a:rPr lang="tr-TR" dirty="0" err="1" smtClean="0"/>
              <a:t>Eseradı</a:t>
            </a:r>
            <a:r>
              <a:rPr lang="tr-TR" dirty="0" smtClean="0"/>
              <a:t> başında: notlu </a:t>
            </a:r>
            <a:r>
              <a:rPr lang="tr-TR" dirty="0" err="1" smtClean="0"/>
              <a:t>içtihatlı</a:t>
            </a:r>
            <a:r>
              <a:rPr lang="tr-TR" dirty="0" smtClean="0"/>
              <a:t> açıklamalı</a:t>
            </a:r>
          </a:p>
          <a:p>
            <a:pPr marL="0" indent="0">
              <a:buNone/>
            </a:pPr>
            <a:r>
              <a:rPr lang="tr-TR" dirty="0" smtClean="0"/>
              <a:t>	Sözlük 835-856 </a:t>
            </a:r>
            <a:r>
              <a:rPr lang="tr-TR" dirty="0" err="1" smtClean="0"/>
              <a:t>ss</a:t>
            </a:r>
            <a:r>
              <a:rPr lang="tr-TR" dirty="0" smtClean="0"/>
              <a:t>. *- Kavram indeksi:803-835 </a:t>
            </a:r>
            <a:r>
              <a:rPr lang="tr-TR" dirty="0" err="1" smtClean="0"/>
              <a:t>ss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	ISBN </a:t>
            </a:r>
            <a:r>
              <a:rPr lang="tr-TR" dirty="0" smtClean="0"/>
              <a:t>975345 -</a:t>
            </a:r>
            <a:r>
              <a:rPr lang="tr-TR" dirty="0" smtClean="0"/>
              <a:t>342-2</a:t>
            </a:r>
          </a:p>
          <a:p>
            <a:pPr marL="0" indent="0">
              <a:buNone/>
            </a:pPr>
            <a:r>
              <a:rPr lang="tr-TR" dirty="0" smtClean="0"/>
              <a:t>	1. Kanunlar-Türkiye. I. </a:t>
            </a:r>
            <a:r>
              <a:rPr lang="tr-TR" dirty="0" err="1" smtClean="0"/>
              <a:t>Erar</a:t>
            </a:r>
            <a:r>
              <a:rPr lang="tr-TR" dirty="0" smtClean="0"/>
              <a:t>, Aydın. II. Arslan, Ramazan. III. </a:t>
            </a:r>
            <a:r>
              <a:rPr lang="tr-TR" dirty="0" err="1" smtClean="0"/>
              <a:t>e.a</a:t>
            </a:r>
            <a:r>
              <a:rPr lang="tr-TR" dirty="0" smtClean="0"/>
              <a:t>. IV. Borçlar kanunu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7277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Yasa girişi </a:t>
            </a:r>
            <a:r>
              <a:rPr lang="en-US" dirty="0" err="1"/>
              <a:t>katalog</a:t>
            </a:r>
            <a:r>
              <a:rPr lang="en-US" dirty="0"/>
              <a:t> </a:t>
            </a:r>
            <a:r>
              <a:rPr lang="en-US" dirty="0" err="1"/>
              <a:t>örneği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62570"/>
            <a:ext cx="10515600" cy="4351338"/>
          </a:xfrm>
        </p:spPr>
        <p:txBody>
          <a:bodyPr/>
          <a:lstStyle/>
          <a:p>
            <a:pPr algn="just"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1764145"/>
            <a:ext cx="9561945" cy="4304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593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Yasa girişi </a:t>
            </a:r>
            <a:r>
              <a:rPr lang="en-US" dirty="0" err="1"/>
              <a:t>katalog</a:t>
            </a:r>
            <a:r>
              <a:rPr lang="en-US" dirty="0"/>
              <a:t> </a:t>
            </a:r>
            <a:r>
              <a:rPr lang="en-US" dirty="0" err="1"/>
              <a:t>örneği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62570"/>
            <a:ext cx="10515600" cy="483319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Yer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tr-TR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no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T.C.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tr-TR" dirty="0" smtClean="0">
                <a:latin typeface="Times New Roman" panose="02020603050405020304" pitchFamily="18" charset="0"/>
              </a:rPr>
              <a:t>	    [Ceza yasası]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tr-TR" dirty="0" smtClean="0">
                <a:latin typeface="Times New Roman" panose="02020603050405020304" pitchFamily="18" charset="0"/>
              </a:rPr>
              <a:t>	        Türk ceza  yasası / [Hazırlayanlar] Metin Dinçer, Meral Gürsoy.– 	</a:t>
            </a:r>
            <a:r>
              <a:rPr lang="tr-TR" dirty="0" err="1" smtClean="0">
                <a:latin typeface="Times New Roman" panose="02020603050405020304" pitchFamily="18" charset="0"/>
              </a:rPr>
              <a:t>gnş</a:t>
            </a:r>
            <a:r>
              <a:rPr lang="tr-TR" dirty="0" smtClean="0">
                <a:latin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</a:rPr>
              <a:t>g</a:t>
            </a:r>
            <a:r>
              <a:rPr lang="tr-TR" dirty="0" err="1" smtClean="0">
                <a:latin typeface="Times New Roman" panose="02020603050405020304" pitchFamily="18" charset="0"/>
              </a:rPr>
              <a:t>zd</a:t>
            </a:r>
            <a:r>
              <a:rPr lang="tr-TR" dirty="0" smtClean="0">
                <a:latin typeface="Times New Roman" panose="02020603050405020304" pitchFamily="18" charset="0"/>
              </a:rPr>
              <a:t>. geç. 3. bs.– Ankara : Savaş, 2000.</a:t>
            </a:r>
          </a:p>
          <a:p>
            <a:pPr marL="0" indent="0" algn="just">
              <a:spcAft>
                <a:spcPts val="0"/>
              </a:spcAft>
              <a:buNone/>
            </a:pPr>
            <a:endParaRPr lang="tr-TR" dirty="0" smtClean="0">
              <a:latin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dirty="0" smtClean="0">
                <a:latin typeface="Times New Roman" panose="02020603050405020304" pitchFamily="18" charset="0"/>
              </a:rPr>
              <a:t>	122 s.; 22 </a:t>
            </a:r>
            <a:r>
              <a:rPr lang="tr-TR" dirty="0" err="1" smtClean="0">
                <a:latin typeface="Times New Roman" panose="02020603050405020304" pitchFamily="18" charset="0"/>
              </a:rPr>
              <a:t>sm</a:t>
            </a:r>
            <a:r>
              <a:rPr lang="tr-TR" dirty="0" smtClean="0">
                <a:latin typeface="Times New Roman" panose="02020603050405020304" pitchFamily="18" charset="0"/>
              </a:rPr>
              <a:t>.—(Savaş kitabevi yayınları; 232. hukuk dizisi; 34)</a:t>
            </a:r>
          </a:p>
          <a:p>
            <a:pPr marL="0" indent="0" algn="just">
              <a:spcAft>
                <a:spcPts val="0"/>
              </a:spcAft>
              <a:buNone/>
            </a:pPr>
            <a:endParaRPr lang="tr-TR" dirty="0" smtClean="0">
              <a:latin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dirty="0" smtClean="0">
                <a:latin typeface="Times New Roman" panose="02020603050405020304" pitchFamily="18" charset="0"/>
              </a:rPr>
              <a:t>	</a:t>
            </a:r>
            <a:r>
              <a:rPr lang="tr-TR" dirty="0" err="1" smtClean="0">
                <a:latin typeface="Times New Roman" panose="02020603050405020304" pitchFamily="18" charset="0"/>
              </a:rPr>
              <a:t>Eseradı</a:t>
            </a:r>
            <a:r>
              <a:rPr lang="tr-TR" dirty="0" smtClean="0">
                <a:latin typeface="Times New Roman" panose="02020603050405020304" pitchFamily="18" charset="0"/>
              </a:rPr>
              <a:t> başında: Ek ve değişiklikleri ile yeniden düzenlenmiş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tr-TR" dirty="0" smtClean="0">
                <a:latin typeface="Times New Roman" panose="02020603050405020304" pitchFamily="18" charset="0"/>
              </a:rPr>
              <a:t>	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tr-TR" dirty="0">
                <a:latin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</a:rPr>
              <a:t>ISBN: 975-23-2322-3</a:t>
            </a:r>
          </a:p>
          <a:p>
            <a:pPr marL="0" indent="0" algn="just">
              <a:spcAft>
                <a:spcPts val="0"/>
              </a:spcAft>
              <a:buNone/>
            </a:pPr>
            <a:endParaRPr lang="tr-TR" dirty="0">
              <a:latin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dirty="0" smtClean="0">
                <a:latin typeface="Times New Roman" panose="02020603050405020304" pitchFamily="18" charset="0"/>
              </a:rPr>
              <a:t>1. Ceza yasası-Türkiye. I. Dinçer, Metin. II. Gürsoy, Meral. </a:t>
            </a:r>
            <a:r>
              <a:rPr lang="tr-TR" dirty="0" err="1" smtClean="0">
                <a:latin typeface="Times New Roman" panose="02020603050405020304" pitchFamily="18" charset="0"/>
              </a:rPr>
              <a:t>III.e.a</a:t>
            </a:r>
            <a:r>
              <a:rPr lang="tr-TR" dirty="0" smtClean="0">
                <a:latin typeface="Times New Roman" panose="02020603050405020304" pitchFamily="18" charset="0"/>
              </a:rPr>
              <a:t>.</a:t>
            </a:r>
          </a:p>
          <a:p>
            <a:pPr marL="0" indent="0" algn="just">
              <a:spcAft>
                <a:spcPts val="0"/>
              </a:spcAft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1547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Yasa girişi </a:t>
            </a:r>
            <a:r>
              <a:rPr lang="en-US" dirty="0" err="1"/>
              <a:t>katalog</a:t>
            </a:r>
            <a:r>
              <a:rPr lang="en-US" dirty="0"/>
              <a:t> </a:t>
            </a:r>
            <a:r>
              <a:rPr lang="en-US" dirty="0" err="1"/>
              <a:t>örneği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62570"/>
            <a:ext cx="10515600" cy="4351338"/>
          </a:xfrm>
        </p:spPr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tr-TR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T.C. Anayasası 1924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tr-TR" dirty="0" smtClean="0">
                <a:latin typeface="Times New Roman" panose="02020603050405020304" pitchFamily="18" charset="0"/>
              </a:rPr>
              <a:t>Cumhuriyetin ilk anayasası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tr-TR" dirty="0" smtClean="0">
                <a:latin typeface="Times New Roman" panose="02020603050405020304" pitchFamily="18" charset="0"/>
              </a:rPr>
              <a:t>Hıfzı </a:t>
            </a:r>
            <a:r>
              <a:rPr lang="tr-TR" dirty="0" err="1" smtClean="0">
                <a:latin typeface="Times New Roman" panose="02020603050405020304" pitchFamily="18" charset="0"/>
              </a:rPr>
              <a:t>Veldet</a:t>
            </a:r>
            <a:r>
              <a:rPr lang="tr-TR" smtClean="0">
                <a:latin typeface="Times New Roman" panose="02020603050405020304" pitchFamily="18" charset="0"/>
              </a:rPr>
              <a:t> Velidedeoğlu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1013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Yasa girişi </a:t>
            </a:r>
            <a:r>
              <a:rPr lang="en-US" dirty="0" err="1"/>
              <a:t>katalog</a:t>
            </a:r>
            <a:r>
              <a:rPr lang="en-US" dirty="0"/>
              <a:t> </a:t>
            </a:r>
            <a:r>
              <a:rPr lang="en-US" dirty="0" err="1"/>
              <a:t>örneği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62570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Yer </a:t>
            </a:r>
            <a:r>
              <a:rPr lang="tr-TR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no</a:t>
            </a:r>
            <a:endParaRPr lang="tr-TR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T.C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tr-TR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    [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Anayasası, 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1924 </a:t>
            </a: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endParaRPr lang="tr-TR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dirty="0" smtClean="0">
                <a:latin typeface="Times New Roman" panose="02020603050405020304" pitchFamily="18" charset="0"/>
              </a:rPr>
              <a:t>	       T.C. Anayasası, 1924 : Cumhuriyetin </a:t>
            </a:r>
            <a:r>
              <a:rPr lang="tr-TR" dirty="0" smtClean="0">
                <a:latin typeface="Times New Roman" panose="02020603050405020304" pitchFamily="18" charset="0"/>
              </a:rPr>
              <a:t>ilk </a:t>
            </a:r>
            <a:r>
              <a:rPr lang="tr-TR" dirty="0" smtClean="0">
                <a:latin typeface="Times New Roman" panose="02020603050405020304" pitchFamily="18" charset="0"/>
              </a:rPr>
              <a:t>anayasası / 	[Derleyen] Hıfzı </a:t>
            </a:r>
            <a:r>
              <a:rPr lang="tr-TR" dirty="0" err="1" smtClean="0">
                <a:latin typeface="Times New Roman" panose="02020603050405020304" pitchFamily="18" charset="0"/>
              </a:rPr>
              <a:t>Veldet</a:t>
            </a:r>
            <a:r>
              <a:rPr lang="tr-TR" dirty="0" smtClean="0">
                <a:latin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</a:rPr>
              <a:t>Velidedeoğlu.– [</a:t>
            </a:r>
            <a:r>
              <a:rPr lang="tr-TR" dirty="0" err="1" smtClean="0">
                <a:latin typeface="Times New Roman" panose="02020603050405020304" pitchFamily="18" charset="0"/>
              </a:rPr>
              <a:t>y.y</a:t>
            </a:r>
            <a:r>
              <a:rPr lang="tr-TR" dirty="0" smtClean="0">
                <a:latin typeface="Times New Roman" panose="02020603050405020304" pitchFamily="18" charset="0"/>
              </a:rPr>
              <a:t>. : </a:t>
            </a:r>
            <a:r>
              <a:rPr lang="tr-TR" dirty="0" err="1" smtClean="0">
                <a:latin typeface="Times New Roman" panose="02020603050405020304" pitchFamily="18" charset="0"/>
              </a:rPr>
              <a:t>yayl</a:t>
            </a:r>
            <a:r>
              <a:rPr lang="tr-TR" dirty="0" smtClean="0">
                <a:latin typeface="Times New Roman" panose="02020603050405020304" pitchFamily="18" charset="0"/>
              </a:rPr>
              <a:t>. y. ,2000?]</a:t>
            </a:r>
          </a:p>
          <a:p>
            <a:pPr marL="0" indent="0" algn="just">
              <a:spcAft>
                <a:spcPts val="0"/>
              </a:spcAft>
              <a:buNone/>
            </a:pPr>
            <a:endParaRPr lang="tr-TR" dirty="0">
              <a:latin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dirty="0" smtClean="0">
                <a:latin typeface="Times New Roman" panose="02020603050405020304" pitchFamily="18" charset="0"/>
              </a:rPr>
              <a:t>	75 s. 18 cm.</a:t>
            </a:r>
          </a:p>
          <a:p>
            <a:pPr marL="0" indent="0" algn="just">
              <a:spcAft>
                <a:spcPts val="0"/>
              </a:spcAft>
              <a:buNone/>
            </a:pPr>
            <a:endParaRPr lang="tr-TR" dirty="0" smtClean="0">
              <a:latin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smtClean="0">
                <a:latin typeface="Times New Roman" panose="02020603050405020304" pitchFamily="18" charset="0"/>
              </a:rPr>
              <a:t>	1</a:t>
            </a:r>
            <a:r>
              <a:rPr lang="tr-TR" dirty="0" smtClean="0">
                <a:latin typeface="Times New Roman" panose="02020603050405020304" pitchFamily="18" charset="0"/>
              </a:rPr>
              <a:t>. Anayasa-Türkiye. I. Velidedeoğlu, Hıfzı </a:t>
            </a:r>
            <a:r>
              <a:rPr lang="tr-TR" dirty="0" err="1" smtClean="0">
                <a:latin typeface="Times New Roman" panose="02020603050405020304" pitchFamily="18" charset="0"/>
              </a:rPr>
              <a:t>Veldet</a:t>
            </a:r>
            <a:r>
              <a:rPr lang="tr-TR" dirty="0" smtClean="0">
                <a:latin typeface="Times New Roman" panose="02020603050405020304" pitchFamily="18" charset="0"/>
              </a:rPr>
              <a:t>. II. </a:t>
            </a:r>
            <a:r>
              <a:rPr lang="tr-TR" dirty="0" err="1" smtClean="0">
                <a:latin typeface="Times New Roman" panose="02020603050405020304" pitchFamily="18" charset="0"/>
              </a:rPr>
              <a:t>e.a</a:t>
            </a:r>
            <a:r>
              <a:rPr lang="tr-TR" dirty="0" smtClean="0">
                <a:latin typeface="Times New Roman" panose="02020603050405020304" pitchFamily="18" charset="0"/>
              </a:rPr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9896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6422</TotalTime>
  <Words>508</Words>
  <Application>Microsoft Office PowerPoint</Application>
  <PresentationFormat>Geniş ekran</PresentationFormat>
  <Paragraphs>68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Verdana</vt:lpstr>
      <vt:lpstr>Office Theme</vt:lpstr>
      <vt:lpstr>Ofis Teması</vt:lpstr>
      <vt:lpstr>Yasa girişi katalog örneği</vt:lpstr>
      <vt:lpstr>Yasa girişi katalog örneği</vt:lpstr>
      <vt:lpstr>Yasa girişi katalog örneği</vt:lpstr>
      <vt:lpstr>Yasa girişi katalog örneği</vt:lpstr>
      <vt:lpstr>Yasa girişi katalog örneği</vt:lpstr>
      <vt:lpstr>Yasa girişi katalog örneği</vt:lpstr>
      <vt:lpstr>Yasa girişi katalog örneği</vt:lpstr>
      <vt:lpstr>Yasa girişi katalog örneği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BAYTER</dc:creator>
  <cp:lastModifiedBy>Doğan ATILGAN</cp:lastModifiedBy>
  <cp:revision>363</cp:revision>
  <dcterms:created xsi:type="dcterms:W3CDTF">2014-11-20T14:17:10Z</dcterms:created>
  <dcterms:modified xsi:type="dcterms:W3CDTF">2020-06-02T08:51:27Z</dcterms:modified>
</cp:coreProperties>
</file>