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556" r:id="rId3"/>
    <p:sldId id="560" r:id="rId4"/>
    <p:sldId id="562" r:id="rId5"/>
    <p:sldId id="563" r:id="rId6"/>
    <p:sldId id="568" r:id="rId7"/>
    <p:sldId id="566" r:id="rId8"/>
    <p:sldId id="567" r:id="rId9"/>
    <p:sldId id="63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30077" y="2410575"/>
            <a:ext cx="8911687" cy="1280890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MOTOR GELİŞİM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49077" y="1939989"/>
            <a:ext cx="9955535" cy="3971233"/>
          </a:xfrm>
        </p:spPr>
        <p:txBody>
          <a:bodyPr>
            <a:normAutofit/>
          </a:bodyPr>
          <a:lstStyle/>
          <a:p>
            <a:r>
              <a:rPr lang="tr-TR" sz="3200" b="1" i="1" dirty="0">
                <a:solidFill>
                  <a:srgbClr val="029676"/>
                </a:solidFill>
              </a:rPr>
              <a:t>Hareket</a:t>
            </a:r>
            <a:r>
              <a:rPr lang="tr-TR" sz="3200" b="1" dirty="0">
                <a:solidFill>
                  <a:srgbClr val="029676"/>
                </a:solidFill>
              </a:rPr>
              <a:t>, </a:t>
            </a:r>
            <a:r>
              <a:rPr lang="tr-TR" sz="3200" dirty="0"/>
              <a:t>bedenin herhangi bir bölümünün gözlemlenebilir pozisyon değişikliğidir. </a:t>
            </a:r>
          </a:p>
          <a:p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Motor beceri “deneyim ve öğrenmenin etkisi ile doğru olarak yapılan bir ya da bir grup hareket” olarak tanımlanır. </a:t>
            </a:r>
          </a:p>
          <a:p>
            <a:pPr marL="0" indent="0">
              <a:buNone/>
            </a:pPr>
            <a:endParaRPr lang="tr-TR" sz="3600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56239" y="5252307"/>
            <a:ext cx="8537331" cy="11204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 sz="4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584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897621" y="546036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Spor Becerisi</a:t>
            </a:r>
            <a:br>
              <a:rPr lang="tr-TR" dirty="0">
                <a:solidFill>
                  <a:srgbClr val="02967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>
              <a:solidFill>
                <a:srgbClr val="02967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44105" y="2303126"/>
            <a:ext cx="6075865" cy="2790770"/>
          </a:xfrm>
        </p:spPr>
        <p:txBody>
          <a:bodyPr>
            <a:noAutofit/>
          </a:bodyPr>
          <a:lstStyle/>
          <a:p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Spor becerisi, bir sporla ilgili aktivitenin gerçekleştirilmesi için gerekli temel hareket kalıplarının uyumlu bir şekilde bir araya gelmesi veya mükemmelleştirilmesidir. </a:t>
            </a: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5212765" y="628847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b="1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Motor Öğrenme</a:t>
            </a:r>
            <a:br>
              <a:rPr lang="tr-TR">
                <a:solidFill>
                  <a:srgbClr val="02967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>
              <a:solidFill>
                <a:srgbClr val="029676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302934" y="2231548"/>
            <a:ext cx="4657956" cy="2641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Deneyim ile bir hareketin öğrenilmesine bağlı olarak performansta meydana gelen ilerlemeyi ifade eder.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382844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09471" y="707850"/>
            <a:ext cx="6757356" cy="827393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Motor Performans</a:t>
            </a:r>
            <a:br>
              <a:rPr lang="tr-TR" dirty="0">
                <a:solidFill>
                  <a:srgbClr val="02967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>
              <a:solidFill>
                <a:srgbClr val="02967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14234" y="1674810"/>
            <a:ext cx="9713127" cy="3335665"/>
          </a:xfrm>
        </p:spPr>
        <p:txBody>
          <a:bodyPr>
            <a:noAutofit/>
          </a:bodyPr>
          <a:lstStyle/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Yapılan bir hareketi ya da hareketin sonucunu belirtmek için kullanılır. </a:t>
            </a:r>
          </a:p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Performans, hareketin ölçülebilen bir özelliğidir ve genellikle süre ya da mesafe olarak belirtilir. </a:t>
            </a:r>
          </a:p>
        </p:txBody>
      </p:sp>
    </p:spTree>
    <p:extLst>
      <p:ext uri="{BB962C8B-B14F-4D97-AF65-F5344CB8AC3E}">
        <p14:creationId xmlns:p14="http://schemas.microsoft.com/office/powerpoint/2010/main" val="3157004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13720" y="177495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chemeClr val="accent4"/>
                </a:solidFill>
              </a:rPr>
              <a:t>MOTOR GELİŞİM ALANLARI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70208" y="2083301"/>
            <a:ext cx="8654174" cy="3777622"/>
          </a:xfrm>
        </p:spPr>
        <p:txBody>
          <a:bodyPr>
            <a:normAutofit/>
          </a:bodyPr>
          <a:lstStyle/>
          <a:p>
            <a:pPr marL="628650" indent="-285750" algn="just">
              <a:spcAft>
                <a:spcPts val="800"/>
              </a:spcAft>
              <a:buFont typeface="Wingdings" charset="2"/>
              <a:buChar char="ü"/>
            </a:pP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Büyük kas hareketleri üç grupta incelenir: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buFont typeface="Wingdings" charset="2"/>
              <a:buChar char="Ø"/>
            </a:pPr>
            <a:r>
              <a:rPr lang="tr-T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Lokomotor</a:t>
            </a:r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hareketler 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(yürüme, koşma gibi yer değiştirmeyi gerektiren hareketler)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buFont typeface="Wingdings" charset="2"/>
              <a:buChar char="Ø"/>
            </a:pPr>
            <a:r>
              <a:rPr lang="tr-T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Lokomotor</a:t>
            </a:r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olmayan hareketler 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(yer değiştirmeden yapılan dönme, eğilme, salınım gibi hareketler)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Aft>
                <a:spcPts val="800"/>
              </a:spcAft>
              <a:buFont typeface="Wingdings" charset="2"/>
              <a:buChar char="Ø"/>
            </a:pPr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Denge 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(bir yerde belirli bir pozisyonu sürdürme hareketleri)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endParaRPr lang="tr-TR" sz="2800" dirty="0"/>
          </a:p>
          <a:p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969568" y="1611326"/>
            <a:ext cx="96679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Büyük kas motor becerileri</a:t>
            </a:r>
            <a:r>
              <a:rPr lang="tr-TR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6339254" y="1340213"/>
            <a:ext cx="4286153" cy="6404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tr-TR" dirty="0">
              <a:solidFill>
                <a:srgbClr val="0296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656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Küçük kas motor gelişimi</a:t>
            </a:r>
            <a:r>
              <a:rPr lang="tr-TR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tr-TR" dirty="0">
                <a:solidFill>
                  <a:srgbClr val="029676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30000"/>
              </a:lnSpc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İnce motor beceriler’ veya ‘</a:t>
            </a:r>
            <a:r>
              <a:rPr lang="tr-TR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manipülatif</a:t>
            </a: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beceriler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 olarak da adlandırılmaktadır. </a:t>
            </a:r>
          </a:p>
          <a:p>
            <a:pPr>
              <a:lnSpc>
                <a:spcPct val="130000"/>
              </a:lnSpc>
            </a:pPr>
            <a:r>
              <a:rPr lang="tr-TR" sz="2400" b="1" dirty="0">
                <a:solidFill>
                  <a:srgbClr val="66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Elleri ve ayakları kullanma becerileri ile nesne kontrol becerilerini kapsar. </a:t>
            </a:r>
          </a:p>
          <a:p>
            <a:pPr>
              <a:lnSpc>
                <a:spcPct val="130000"/>
              </a:lnSpc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Tutma, kavrama, yazma, yırtma, kesme...</a:t>
            </a:r>
          </a:p>
          <a:p>
            <a:pPr>
              <a:lnSpc>
                <a:spcPct val="130000"/>
              </a:lnSpc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Piyano çalma, topu havada ya da yerde elle, raketle, sopayla ya da ayakla kontrol altına alma...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701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72552" y="205407"/>
            <a:ext cx="6689915" cy="534301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MOTOR GELİŞİM DÖNEMLERİ</a:t>
            </a:r>
            <a:b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pic>
        <p:nvPicPr>
          <p:cNvPr id="4" name="Resim 3" descr="C:\Users\toshibaKIRA107\Desktop\kum saati son hali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828" y="875414"/>
            <a:ext cx="4537824" cy="55167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8923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78876" y="0"/>
            <a:ext cx="8911687" cy="921146"/>
          </a:xfrm>
        </p:spPr>
        <p:txBody>
          <a:bodyPr/>
          <a:lstStyle/>
          <a:p>
            <a:pPr algn="ctr"/>
            <a:r>
              <a:rPr lang="tr-TR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KUM SAATİ MODELİ</a:t>
            </a:r>
            <a:endParaRPr lang="tr-TR" dirty="0">
              <a:solidFill>
                <a:srgbClr val="02967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5343" y="1786465"/>
            <a:ext cx="10053226" cy="3796237"/>
          </a:xfrm>
        </p:spPr>
        <p:txBody>
          <a:bodyPr>
            <a:normAutofit/>
          </a:bodyPr>
          <a:lstStyle/>
          <a:p>
            <a:r>
              <a:rPr lang="tr-TR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Kum, kum saatinize biri </a:t>
            </a:r>
            <a:r>
              <a:rPr lang="tr-TR" sz="3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kalıtım</a:t>
            </a:r>
            <a:r>
              <a:rPr lang="tr-TR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diğeri </a:t>
            </a:r>
            <a:r>
              <a:rPr lang="tr-TR" sz="3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çevresel şişe </a:t>
            </a:r>
            <a:r>
              <a:rPr lang="tr-TR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olmak üzere iki ayrı şişeden içeri girer.</a:t>
            </a:r>
          </a:p>
          <a:p>
            <a:r>
              <a:rPr lang="tr-TR" sz="3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Kalıtsal şişenin </a:t>
            </a:r>
            <a:r>
              <a:rPr lang="tr-TR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 kapağı vardır. Genetik düzenin başlangıcında belirlenmiştir ve şişedeki kum miktarı sabittir. </a:t>
            </a:r>
          </a:p>
          <a:p>
            <a:r>
              <a:rPr lang="tr-TR" sz="3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Çevresel şişenin </a:t>
            </a:r>
            <a:r>
              <a:rPr lang="tr-TR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kapağı yoktur. Buradan kum saatinize ve şişeye dışardan kum ilave olabilir. 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340164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312</TotalTime>
  <Words>363</Words>
  <Application>Microsoft Office PowerPoint</Application>
  <PresentationFormat>Geniş ekran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</vt:lpstr>
      <vt:lpstr>Wingdings 3</vt:lpstr>
      <vt:lpstr>Duman</vt:lpstr>
      <vt:lpstr> ÇOCUK GELİŞİMİNDE KURAMLARI</vt:lpstr>
      <vt:lpstr>MOTOR GELİŞİM</vt:lpstr>
      <vt:lpstr>Spor Becerisi </vt:lpstr>
      <vt:lpstr>Motor Performans </vt:lpstr>
      <vt:lpstr>MOTOR GELİŞİM ALANLARI</vt:lpstr>
      <vt:lpstr>Küçük kas motor gelişimi  </vt:lpstr>
      <vt:lpstr>MOTOR GELİŞİM DÖNEMLERİ </vt:lpstr>
      <vt:lpstr>KUM SAATİ MODELİ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35</cp:revision>
  <dcterms:created xsi:type="dcterms:W3CDTF">2017-09-25T14:34:57Z</dcterms:created>
  <dcterms:modified xsi:type="dcterms:W3CDTF">2020-05-04T21:27:49Z</dcterms:modified>
</cp:coreProperties>
</file>