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713" r:id="rId4"/>
    <p:sldId id="721" r:id="rId5"/>
    <p:sldId id="714" r:id="rId6"/>
    <p:sldId id="722" r:id="rId7"/>
    <p:sldId id="723" r:id="rId8"/>
    <p:sldId id="724" r:id="rId9"/>
    <p:sldId id="725" r:id="rId10"/>
    <p:sldId id="726" r:id="rId11"/>
    <p:sldId id="727" r:id="rId12"/>
    <p:sldId id="712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7" d="100"/>
          <a:sy n="87" d="100"/>
        </p:scale>
        <p:origin x="1662" y="90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697401" y="1939115"/>
            <a:ext cx="7543800" cy="1746069"/>
          </a:xfrm>
        </p:spPr>
        <p:txBody>
          <a:bodyPr/>
          <a:lstStyle/>
          <a:p>
            <a:pPr marL="0" indent="0" algn="ctr"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 (e-posta)…</a:t>
            </a:r>
          </a:p>
        </p:txBody>
      </p:sp>
    </p:spTree>
    <p:extLst>
      <p:ext uri="{BB962C8B-B14F-4D97-AF65-F5344CB8AC3E}">
        <p14:creationId xmlns:p14="http://schemas.microsoft.com/office/powerpoint/2010/main" val="4497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3467790" y="495196"/>
            <a:ext cx="1849018" cy="598487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smtClean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Kaynakça</a:t>
            </a:r>
            <a:endParaRPr lang="tr-TR" sz="280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58215" y="1482723"/>
            <a:ext cx="8149937" cy="4187835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Bayraktaroğlu, Serkan (2005) Girişimcilik Ders Notları, Sakarya Kitabevi, Sakarya.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Arıkan, Semra (2004), Girişimcilik, Siyasal kitabevi, Ankara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Naktiyok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(2004), İç Girişimcilik, Beta yayınları.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(2006), Girişimcilik ve Küçük İşletme Yöneticiliği, Detay yayıncılık.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006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854157" y="565063"/>
            <a:ext cx="5648325" cy="598487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nedir?</a:t>
            </a:r>
            <a:endParaRPr lang="tr-TR" sz="2400"/>
          </a:p>
        </p:txBody>
      </p:sp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25009" y="1600089"/>
            <a:ext cx="8177472" cy="4924400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İnternet ağı üzerinden, bir bilgisayardan diğer bir bilgisayara dosya, resim, mesaj, vb. data göndermenin yoludur.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1971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yılında ilk defa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Ray </a:t>
            </a:r>
            <a:r>
              <a:rPr lang="tr-TR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Tomlinson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işareti kullanılarak bir bilgisayardan diğer bir bilgisayara mail gönderilmiştir.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Bugün dünyanın her yerinde kullanımı olan ve internetin olduğu her yerden ulaşımı ücretsiz olarak sağlanan bir iletişim aracıdır.</a:t>
            </a:r>
          </a:p>
        </p:txBody>
      </p:sp>
    </p:spTree>
    <p:extLst>
      <p:ext uri="{BB962C8B-B14F-4D97-AF65-F5344CB8AC3E}">
        <p14:creationId xmlns:p14="http://schemas.microsoft.com/office/powerpoint/2010/main" val="54465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2181864" y="296355"/>
            <a:ext cx="5116876" cy="798195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yazım kuralları…</a:t>
            </a:r>
            <a:b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440742" y="1477057"/>
            <a:ext cx="8254739" cy="4592487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Hitap ve İlgili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e-maile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“Ali Bey Merhaba”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bir selamlama cümlesiyle başlanır. Sürekli yazıştığınız kişilere de 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“Ali Bey”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bir gruba yazıyorsanız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“Proje Birimi Çalışanlarına”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çok isimle hitap edinilir.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“Ali Bey, Mehmet Bey, Hakan Bey”.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Ast personele e-mail gönderilirken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“yap, et, kullan, gönder”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emir kipi kullanılmaz.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“Yapalım, yapabilir miyiz? Kolay gelsin”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vb. şeklinde cümle noktalanır.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421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286839" y="597430"/>
            <a:ext cx="5648325" cy="772069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yazım kuralları…</a:t>
            </a:r>
            <a:b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>
              <a:solidFill>
                <a:schemeClr val="tx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86789" y="1812570"/>
            <a:ext cx="8051173" cy="494577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 yöneticiye e-mail gönderilirken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“Arz ederim, görüşlerinize sunarım”,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statüdeki personele ise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“bilginize sunarım, yapabilir miyiz? Saygılarımla”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kelimelerle e-posta noktalanır.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e-maili kime yazıyorsanız yani o görevi kimler yapması gerekiyorsa doğrudan onların adını yazarak başlanır.  Bilgi olarak gönderdiklerinize ise cc (bilgi) kısmını kullanarak gönderilir.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088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631253" y="606862"/>
            <a:ext cx="5648325" cy="693692"/>
          </a:xfrm>
        </p:spPr>
        <p:txBody>
          <a:bodyPr>
            <a:normAutofit fontScale="90000" lnSpcReduction="1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yazım kuralları…</a:t>
            </a:r>
            <a:b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42681" y="1530762"/>
            <a:ext cx="7985293" cy="420564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Konu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e-mailde konu alanı boş bırakılmaz. Konu alanı doğru yazılmış e-mailleri idare etmek, sonradan bulmak çok kolay olur. Yine e-mailde anlatılanı özetleyen birkaç sözcük, iyi bir konu başlığı nezaket ve saygı içinde gereklidir.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501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475578" y="497448"/>
            <a:ext cx="5648325" cy="772069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yazım kuralları…</a:t>
            </a:r>
            <a:b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01305" y="1439160"/>
            <a:ext cx="8050581" cy="459545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Yazım Kuralları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İş yazışmalarında </a:t>
            </a:r>
            <a:r>
              <a:rPr lang="tr-TR" sz="20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“Sen” </a:t>
            </a: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yerine </a:t>
            </a:r>
            <a:r>
              <a:rPr lang="tr-TR" sz="20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“Siz” </a:t>
            </a: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diye hitap etmek nezaket kuralıdır. Bilgisayarla yazı yazma kurallarına uyulur, büyük ve küçük harfleri kullanarak yazılır. Sözcükleri doğru yazmaya özen gösterilir. 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518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415208" y="525155"/>
            <a:ext cx="5648325" cy="732881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yazım kuralları…</a:t>
            </a:r>
            <a:b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24062" y="1424116"/>
            <a:ext cx="8114706" cy="4435731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4.Tarih ve Saat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 gönderirken bilgisayarın tarihi ve saati doğru olmalıdır. Gönderilen e-maillere bu tarih ve saat yazıldığı için, eğer bu değerler yanlışsa, gönderilen e-mail eskiden gönderilmiş gibi, daha önce gönderilen e-mailler arasına karışabilir. Bu durumda, gönderilen kişi e-maili görmeyebilir.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868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385265" y="577269"/>
            <a:ext cx="5648325" cy="719818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yazım kuralları…</a:t>
            </a:r>
            <a:b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>
              <a:solidFill>
                <a:schemeClr val="tx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45974" y="1450700"/>
            <a:ext cx="8169036" cy="267353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Görevlerin Verilmesi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Görev verilen kişilerin adları başlık olarak doğrudan yazılır. Verilen görevler çoksa numaralı olarak alt alta yazılır.  Belirli bir tarihe kadar bitirilmesi gerekiyorsa o görevin sonuna bitiş tarihi diye eklenir. Size gelen e-maillerde görevi istenen tarihte bitiriniz ve bildiriniz. Bitiremiyorsanız bitireceğiniz tarihi belirleyiniz, e-mail ile bildiriniz ve çalışma planınıza aktarınız.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602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161404" y="568471"/>
            <a:ext cx="4389120" cy="798195"/>
          </a:xfrm>
        </p:spPr>
        <p:txBody>
          <a:bodyPr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yazım kuralları…</a:t>
            </a:r>
            <a:b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>
              <a:solidFill>
                <a:schemeClr val="tx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54722" y="1793410"/>
            <a:ext cx="8036626" cy="401623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Ekli Dosya Gönderme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e-maillerde büyük dosyalar göndermeden önce mutlaka karşıdaki kişiyi uyarılır, onun onayını aldıktan sonra gönderilir. e-maillere dosyalar eklerken, gönderdiğiniz dosyaların biçimini karşıdaki kişinin kullanabileceğinden emin olunur.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693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17141</TotalTime>
  <Words>319</Words>
  <Application>Microsoft Office PowerPoint</Application>
  <PresentationFormat>Ekran Gösterisi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arahmantursun@gmail.com</cp:lastModifiedBy>
  <cp:revision>878</cp:revision>
  <cp:lastPrinted>2016-10-24T07:53:35Z</cp:lastPrinted>
  <dcterms:created xsi:type="dcterms:W3CDTF">2016-09-18T09:35:24Z</dcterms:created>
  <dcterms:modified xsi:type="dcterms:W3CDTF">2020-02-28T09:24:27Z</dcterms:modified>
</cp:coreProperties>
</file>