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>
        <p:scale>
          <a:sx n="90" d="100"/>
          <a:sy n="90" d="100"/>
        </p:scale>
        <p:origin x="355" y="-13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php/php_ajax_php.as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php/php_ajax_database.as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php/php_ajax_xml.as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php/php_ajax_livesearch.as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php/php_ajax_poll.as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php/php_ajax_php.asp" TargetMode="External"/><Relationship Id="rId2" Type="http://schemas.openxmlformats.org/officeDocument/2006/relationships/hyperlink" Target="https://www.w3schools.com/php/php_ajax_intro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php/php_ajax_poll.asp" TargetMode="External"/><Relationship Id="rId5" Type="http://schemas.openxmlformats.org/officeDocument/2006/relationships/hyperlink" Target="https://www.w3schools.com/php/php_ajax_xml.asp" TargetMode="External"/><Relationship Id="rId4" Type="http://schemas.openxmlformats.org/officeDocument/2006/relationships/hyperlink" Target="https://www.w3schools.com/php/php_ajax_database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PHP - AJAX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NBP238 İleri Web Programlama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AJAX 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AJAX </a:t>
            </a:r>
            <a:r>
              <a:rPr lang="tr-TR" dirty="0"/>
              <a:t>= </a:t>
            </a:r>
            <a:r>
              <a:rPr lang="tr-TR" dirty="0" err="1"/>
              <a:t>Eşzamansız</a:t>
            </a:r>
            <a:r>
              <a:rPr lang="tr-TR" dirty="0"/>
              <a:t> </a:t>
            </a:r>
            <a:r>
              <a:rPr lang="tr-TR" dirty="0" err="1"/>
              <a:t>JavaScript</a:t>
            </a:r>
            <a:r>
              <a:rPr lang="tr-TR" dirty="0"/>
              <a:t> ve XML.</a:t>
            </a:r>
          </a:p>
          <a:p>
            <a:r>
              <a:rPr lang="tr-TR" dirty="0" smtClean="0"/>
              <a:t>AJAX </a:t>
            </a:r>
            <a:r>
              <a:rPr lang="tr-TR" dirty="0"/>
              <a:t>hızlı ve dinamik web sayfaları oluşturma tekniğidir.</a:t>
            </a:r>
          </a:p>
          <a:p>
            <a:r>
              <a:rPr lang="tr-TR" dirty="0" smtClean="0"/>
              <a:t>AJAX</a:t>
            </a:r>
            <a:r>
              <a:rPr lang="tr-TR" dirty="0"/>
              <a:t>, sahne arkasında sunucu ile küçük miktarlarda veri alışverişi yaparak web sayfalarının zaman uyumsuz olarak güncellenmesini sağlar. Bu, bir web sayfasının bölümlerini tüm sayfayı yeniden yüklemeden güncellemenin mümkün olduğu anlamına gelir.</a:t>
            </a:r>
          </a:p>
          <a:p>
            <a:r>
              <a:rPr lang="tr-TR" dirty="0" smtClean="0"/>
              <a:t>İçeriğin </a:t>
            </a:r>
            <a:r>
              <a:rPr lang="tr-TR" dirty="0"/>
              <a:t>değişmesi gerekiyorsa, klasik web sayfaları (AJAX kullanmayan) tüm sayfayı yeniden yüklemelidir.</a:t>
            </a:r>
          </a:p>
          <a:p>
            <a:r>
              <a:rPr lang="tr-TR" dirty="0" smtClean="0"/>
              <a:t>AJAX </a:t>
            </a:r>
            <a:r>
              <a:rPr lang="tr-TR" dirty="0"/>
              <a:t>kullanan uygulamalara örnekler: Google Haritalar, </a:t>
            </a:r>
            <a:r>
              <a:rPr lang="tr-TR" dirty="0" err="1"/>
              <a:t>Gmail</a:t>
            </a:r>
            <a:r>
              <a:rPr lang="tr-TR" dirty="0"/>
              <a:t>, Youtube ve Facebook sekmeleri.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AJAX İnternet Standartlarına </a:t>
            </a:r>
            <a:r>
              <a:rPr lang="tr-TR" dirty="0" smtClean="0"/>
              <a:t>Dayalıdır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AJAX internet standartlarına dayanır ve aşağıdakilerin bir kombinasyonunu kullanır:</a:t>
            </a:r>
          </a:p>
          <a:p>
            <a:r>
              <a:rPr lang="tr-TR" dirty="0" smtClean="0"/>
              <a:t>    - </a:t>
            </a:r>
            <a:r>
              <a:rPr lang="tr-TR" dirty="0" err="1" smtClean="0"/>
              <a:t>XMLHttpRequest</a:t>
            </a:r>
            <a:r>
              <a:rPr lang="tr-TR" dirty="0" smtClean="0"/>
              <a:t> </a:t>
            </a:r>
            <a:r>
              <a:rPr lang="tr-TR" dirty="0"/>
              <a:t>nesnesi (bir sunucuyla </a:t>
            </a:r>
            <a:r>
              <a:rPr lang="tr-TR" dirty="0" err="1"/>
              <a:t>eşzamansız</a:t>
            </a:r>
            <a:r>
              <a:rPr lang="tr-TR" dirty="0"/>
              <a:t> veri alışverişi için)</a:t>
            </a:r>
          </a:p>
          <a:p>
            <a:r>
              <a:rPr lang="tr-TR" dirty="0"/>
              <a:t>    </a:t>
            </a:r>
            <a:r>
              <a:rPr lang="tr-TR" dirty="0" smtClean="0"/>
              <a:t>- </a:t>
            </a:r>
            <a:r>
              <a:rPr lang="tr-TR" dirty="0" err="1" smtClean="0"/>
              <a:t>JavaScript</a:t>
            </a:r>
            <a:r>
              <a:rPr lang="tr-TR" dirty="0" smtClean="0"/>
              <a:t> </a:t>
            </a:r>
            <a:r>
              <a:rPr lang="tr-TR" dirty="0"/>
              <a:t>/ DOM (bilgileri görüntülemek / ile etkileşime geçmek için)</a:t>
            </a:r>
          </a:p>
          <a:p>
            <a:r>
              <a:rPr lang="tr-TR" dirty="0"/>
              <a:t>    </a:t>
            </a:r>
            <a:r>
              <a:rPr lang="tr-TR" dirty="0" smtClean="0"/>
              <a:t>- CSS </a:t>
            </a:r>
            <a:r>
              <a:rPr lang="tr-TR" dirty="0"/>
              <a:t>(verileri biçimlendirmek için)</a:t>
            </a:r>
          </a:p>
          <a:p>
            <a:r>
              <a:rPr lang="tr-TR" dirty="0"/>
              <a:t>    </a:t>
            </a:r>
            <a:r>
              <a:rPr lang="tr-TR" dirty="0" smtClean="0"/>
              <a:t>- XML </a:t>
            </a:r>
            <a:r>
              <a:rPr lang="tr-TR" dirty="0"/>
              <a:t>(genellikle veri aktarma biçimi olarak kullanılır)</a:t>
            </a:r>
          </a:p>
        </p:txBody>
      </p:sp>
    </p:spTree>
    <p:extLst>
      <p:ext uri="{BB962C8B-B14F-4D97-AF65-F5344CB8AC3E}">
        <p14:creationId xmlns:p14="http://schemas.microsoft.com/office/powerpoint/2010/main" val="448204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AJAX PHP Örneği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Aşağıdaki örnekte, bir kullanıcı giriş alanına karakterler yazarken web sayfasının web sunucusuyla nasıl iletişim kurabileceğini gösterecektir</a:t>
            </a:r>
            <a:r>
              <a:rPr lang="tr-TR" dirty="0" smtClean="0"/>
              <a:t>:</a:t>
            </a:r>
          </a:p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www.w3schools.com/php/php_ajax_php.asp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9142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AJAX Veritabanı Örneği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Aşağıdaki örnek, bir web sayfasının AJAX ile bir </a:t>
            </a:r>
            <a:r>
              <a:rPr lang="tr-TR" dirty="0" err="1"/>
              <a:t>veritabanından</a:t>
            </a:r>
            <a:r>
              <a:rPr lang="tr-TR" dirty="0"/>
              <a:t> nasıl bilgi alabileceğini gösterecektir</a:t>
            </a:r>
            <a:r>
              <a:rPr lang="tr-TR" dirty="0" smtClean="0"/>
              <a:t>:</a:t>
            </a:r>
          </a:p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www.w3schools.com/php/php_ajax_database.asp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2382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AJAX XML Örneği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Aşağıdaki örnek, bir web sayfasının AJAX ile bir XML dosyasından nasıl bilgi alabileceğini gösterecektir</a:t>
            </a:r>
            <a:r>
              <a:rPr lang="tr-TR" dirty="0" smtClean="0"/>
              <a:t>:</a:t>
            </a:r>
          </a:p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www.w3schools.com/php/php_ajax_xml.asp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89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AJAX Canlı Arama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Canlı arama, geleneksel aramaya kıyasla birçok avantaja sahiptir:</a:t>
            </a:r>
          </a:p>
          <a:p>
            <a:r>
              <a:rPr lang="tr-TR" dirty="0" smtClean="0"/>
              <a:t>    </a:t>
            </a:r>
            <a:r>
              <a:rPr lang="tr-TR" dirty="0"/>
              <a:t>Sonuçlar siz yazarken gösterilir</a:t>
            </a:r>
          </a:p>
          <a:p>
            <a:r>
              <a:rPr lang="tr-TR" dirty="0"/>
              <a:t>    Yazmaya devam ettikçe sonuçlar daralıyor</a:t>
            </a:r>
          </a:p>
          <a:p>
            <a:r>
              <a:rPr lang="tr-TR" dirty="0"/>
              <a:t>    Sonuçlar çok dar hale gelirse, daha geniş bir sonuç görmek için karakterleri </a:t>
            </a:r>
            <a:r>
              <a:rPr lang="tr-TR" dirty="0" smtClean="0"/>
              <a:t>kaldırın</a:t>
            </a:r>
          </a:p>
          <a:p>
            <a:endParaRPr lang="tr-TR" dirty="0"/>
          </a:p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www.w3schools.com/php/php_ajax_livesearch.asp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646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Örneği - AJAX Anketi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Aşağıdaki örnekte, sonucun yeniden yüklenmeden gösterildiği bir anket gösterilecektir</a:t>
            </a:r>
            <a:r>
              <a:rPr lang="tr-TR" dirty="0" smtClean="0"/>
              <a:t>.</a:t>
            </a:r>
          </a:p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www.w3schools.com/php/php_ajax_poll.asp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2579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www.w3schools.com/php/php_ajax_intro.asp</a:t>
            </a:r>
            <a:endParaRPr lang="tr-TR" dirty="0" smtClean="0"/>
          </a:p>
          <a:p>
            <a:r>
              <a:rPr lang="tr-TR" dirty="0" smtClean="0"/>
              <a:t>[2]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www.w3schools.com/php/php_ajax_php.asp</a:t>
            </a:r>
            <a:endParaRPr lang="tr-TR" dirty="0" smtClean="0"/>
          </a:p>
          <a:p>
            <a:r>
              <a:rPr lang="tr-TR" dirty="0" smtClean="0"/>
              <a:t>[3] </a:t>
            </a:r>
            <a:r>
              <a:rPr lang="en-US" dirty="0"/>
              <a:t>PHP - AJAX and MySQL. 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www.w3schools.com/php/php_ajax_database.asp</a:t>
            </a:r>
            <a:endParaRPr lang="tr-TR" dirty="0" smtClean="0"/>
          </a:p>
          <a:p>
            <a:r>
              <a:rPr lang="tr-TR" dirty="0" smtClean="0"/>
              <a:t>[4] </a:t>
            </a:r>
            <a:r>
              <a:rPr lang="en-US" dirty="0"/>
              <a:t>PHP Example - AJAX and XML. 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www.w3schools.com/php/php_ajax_xml.asp</a:t>
            </a:r>
            <a:endParaRPr lang="tr-TR" dirty="0" smtClean="0"/>
          </a:p>
          <a:p>
            <a:r>
              <a:rPr lang="tr-TR" dirty="0" smtClean="0"/>
              <a:t>[5] </a:t>
            </a:r>
            <a:r>
              <a:rPr lang="en-US" dirty="0"/>
              <a:t>PHP Example - AJAX Poll. 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www.w3schools.com/php/php_ajax_poll.asp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9343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91</TotalTime>
  <Words>362</Words>
  <Application>Microsoft Office PowerPoint</Application>
  <PresentationFormat>Geniş ekran</PresentationFormat>
  <Paragraphs>40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Geçmişe bakış</vt:lpstr>
      <vt:lpstr>PHP - AJAX</vt:lpstr>
      <vt:lpstr>AJAX nedir?</vt:lpstr>
      <vt:lpstr>AJAX İnternet Standartlarına Dayalıdır</vt:lpstr>
      <vt:lpstr>AJAX PHP Örneği</vt:lpstr>
      <vt:lpstr>AJAX Veritabanı Örneği</vt:lpstr>
      <vt:lpstr>AJAX XML Örneği</vt:lpstr>
      <vt:lpstr>AJAX Canlı Arama</vt:lpstr>
      <vt:lpstr>PHP Örneği - AJAX Anketi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 Tanyeri</cp:lastModifiedBy>
  <cp:revision>20</cp:revision>
  <dcterms:created xsi:type="dcterms:W3CDTF">2017-11-14T11:12:27Z</dcterms:created>
  <dcterms:modified xsi:type="dcterms:W3CDTF">2020-02-02T22:27:07Z</dcterms:modified>
</cp:coreProperties>
</file>