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85" r:id="rId2"/>
    <p:sldId id="286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1/27/20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btecer@ankara.edu.tr" TargetMode="External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0A9224-C5F2-3F43-956A-7A52B05D1F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40933" y="2273337"/>
            <a:ext cx="8679915" cy="1748729"/>
          </a:xfrm>
        </p:spPr>
        <p:txBody>
          <a:bodyPr>
            <a:normAutofit/>
          </a:bodyPr>
          <a:lstStyle/>
          <a:p>
            <a:r>
              <a:rPr lang="tr-TR" sz="4000" dirty="0">
                <a:latin typeface="+mn-lt"/>
              </a:rPr>
              <a:t>GIDALARDA TEMEL İŞLEMLER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D10820E-DE30-4E45-AC89-83B4E883F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7421" y="2479095"/>
            <a:ext cx="8673427" cy="1322587"/>
          </a:xfrm>
        </p:spPr>
        <p:txBody>
          <a:bodyPr>
            <a:normAutofit/>
          </a:bodyPr>
          <a:lstStyle/>
          <a:p>
            <a:r>
              <a:rPr lang="tr-TR" dirty="0"/>
              <a:t>ANKARA ÜNİVERSİTESİ</a:t>
            </a:r>
          </a:p>
          <a:p>
            <a:r>
              <a:rPr lang="tr-TR" dirty="0"/>
              <a:t>KALECİK MESLEK YÜKSEKOKULU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458212E1-A95E-4A45-A18B-E1B8E56F63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19132"/>
            <a:ext cx="2347387" cy="1515402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E0FA8D5D-6A9E-1440-9379-0934D6B552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0848" y="7643"/>
            <a:ext cx="1671151" cy="1174386"/>
          </a:xfrm>
          <a:prstGeom prst="rect">
            <a:avLst/>
          </a:prstGeom>
        </p:spPr>
      </p:pic>
      <p:sp>
        <p:nvSpPr>
          <p:cNvPr id="7" name="Dikdörtgen 6">
            <a:extLst>
              <a:ext uri="{FF2B5EF4-FFF2-40B4-BE49-F238E27FC236}">
                <a16:creationId xmlns:a16="http://schemas.microsoft.com/office/drawing/2014/main" id="{6848B03F-8D95-5E4D-AE2E-417EC11F17CB}"/>
              </a:ext>
            </a:extLst>
          </p:cNvPr>
          <p:cNvSpPr/>
          <p:nvPr/>
        </p:nvSpPr>
        <p:spPr>
          <a:xfrm>
            <a:off x="3621398" y="4366387"/>
            <a:ext cx="49555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/>
              <a:t>ÖĞRETİM GÖREVLİSİ NİLGÜN BAŞAK TECER</a:t>
            </a:r>
          </a:p>
          <a:p>
            <a:pPr algn="ctr"/>
            <a:r>
              <a:rPr lang="tr-TR" dirty="0">
                <a:solidFill>
                  <a:schemeClr val="bg2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nbtecer@ankara.edu.tr</a:t>
            </a:r>
            <a:endParaRPr lang="tr-TR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998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DİNLEDİĞİNİZ İÇİN TEŞEKKÜRLER…</a:t>
            </a:r>
          </a:p>
        </p:txBody>
      </p:sp>
    </p:spTree>
    <p:extLst>
      <p:ext uri="{BB962C8B-B14F-4D97-AF65-F5344CB8AC3E}">
        <p14:creationId xmlns:p14="http://schemas.microsoft.com/office/powerpoint/2010/main" val="189466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TEMEL PROSESLER</a:t>
            </a:r>
            <a:br>
              <a:rPr lang="tr-TR" sz="3200" b="1" dirty="0"/>
            </a:br>
            <a:r>
              <a:rPr lang="tr-TR" sz="3200" b="1" dirty="0"/>
              <a:t>EKSTRAKSİYON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2" y="2014610"/>
            <a:ext cx="742594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BAZI BİTKİSEL VE HAYVANSAL ÜRÜNLER DOĞRUDAN TÜKETİME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UYGUN OLMADIĞINDAN BAZI TEMEL PROSESLER SONRASINDA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TÜKETİLEBİLİR HALE GELMEKTEDİR.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ÖRNEĞİN; 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ŞEKER PANCARI….. SAKKAROZ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YAĞLI TOHUMLAR…….. YAĞ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GIDA ENDÜSTRİSİNDE DAHA ÇOK;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KATI-SIVI EKSTRAKSİYONU </a:t>
            </a:r>
          </a:p>
        </p:txBody>
      </p:sp>
    </p:spTree>
    <p:extLst>
      <p:ext uri="{BB962C8B-B14F-4D97-AF65-F5344CB8AC3E}">
        <p14:creationId xmlns:p14="http://schemas.microsoft.com/office/powerpoint/2010/main" val="194908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TEMEL PROSESLER</a:t>
            </a:r>
            <a:br>
              <a:rPr lang="tr-TR" sz="3200" b="1" dirty="0"/>
            </a:br>
            <a:r>
              <a:rPr lang="tr-TR" sz="3200" b="1" dirty="0"/>
              <a:t>EKSTRAKSİYON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1" y="2014610"/>
            <a:ext cx="638964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KATI-SIVI EKSTRAKSİYONUNDA ÖNEMLİ TANIMLAR;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ÇÖZGEN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ÇÖZÜNEN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RAFİNAT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ÜST AKIŞ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ALT AKIŞ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EKSTRAKT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DİFÜZYON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ÇÖZÜNÜRLÜK </a:t>
            </a:r>
          </a:p>
        </p:txBody>
      </p:sp>
    </p:spTree>
    <p:extLst>
      <p:ext uri="{BB962C8B-B14F-4D97-AF65-F5344CB8AC3E}">
        <p14:creationId xmlns:p14="http://schemas.microsoft.com/office/powerpoint/2010/main" val="4089091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TEMEL PROSESLER</a:t>
            </a:r>
            <a:br>
              <a:rPr lang="tr-TR" sz="3200" b="1" dirty="0"/>
            </a:br>
            <a:r>
              <a:rPr lang="tr-TR" sz="3200" b="1" dirty="0"/>
              <a:t>EKSTRAKSİYON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1" y="2014610"/>
            <a:ext cx="638964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GIDA ENDÜSTRİSİNDEKİ UYGULAMALAR;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BİTKİSEL YAĞ ENDÜSTRİSİ</a:t>
            </a: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BU ALANDA UZUN YILLARDIR UYGULANAN BİR İŞLEMDİR.</a:t>
            </a: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BAZI ÜRÜNLERDEN PRESLEME İLE ELDE EDİLEBİLİRKEN BAZILARINDA EKSTRAKSİYON İŞLEMİ MUTLAKA GEREKLİDİR.</a:t>
            </a: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PRES ARTIĞINDAKİ YAĞIN DA ELDE EDİLEBİLMESİ İÇİN BU YÖNTEME BAŞVURULUR. SOYA FASULYESİ, MISIR RÜYEMİNDE MUTLAKA EKSTRAKSYİON İŞLEMİNE İHTİYAÇ DUYULUR.</a:t>
            </a: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ÇÖZGENLERİN TOKSİK OLMAMASI ÖNEMLİDİR.</a:t>
            </a:r>
          </a:p>
        </p:txBody>
      </p:sp>
    </p:spTree>
    <p:extLst>
      <p:ext uri="{BB962C8B-B14F-4D97-AF65-F5344CB8AC3E}">
        <p14:creationId xmlns:p14="http://schemas.microsoft.com/office/powerpoint/2010/main" val="2323847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TEMEL PROSESLER</a:t>
            </a:r>
            <a:br>
              <a:rPr lang="tr-TR" sz="3200" b="1" dirty="0"/>
            </a:br>
            <a:r>
              <a:rPr lang="tr-TR" sz="3200" b="1" dirty="0"/>
              <a:t>EKSTRAKSİYON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1" y="2014610"/>
            <a:ext cx="638964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GIDA ENDÜSTRİSİNDEKİ UYGULAMALAR;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ŞEKER ENDÜSTRİSİ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ŞEKER PANCARI VEYA ŞEKER KAMIŞINDAN ÇÖZGEN OLARAK SICAK SU KULLANILMASIYLA EKTRAKSİYON GERÇEKLEŞTİRİLEBİLMEKTEDİR.</a:t>
            </a: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BU ÜRÜNLERDE VERİMLİ OLMAMASI SEBEBİYLE PRESLEME İŞLEMİ UYGULANMAMAKTADIR.</a:t>
            </a:r>
          </a:p>
        </p:txBody>
      </p:sp>
    </p:spTree>
    <p:extLst>
      <p:ext uri="{BB962C8B-B14F-4D97-AF65-F5344CB8AC3E}">
        <p14:creationId xmlns:p14="http://schemas.microsoft.com/office/powerpoint/2010/main" val="200397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TEMEL PROSESLER</a:t>
            </a:r>
            <a:br>
              <a:rPr lang="tr-TR" sz="3200" b="1" dirty="0"/>
            </a:br>
            <a:r>
              <a:rPr lang="tr-TR" sz="3200" b="1" dirty="0"/>
              <a:t>EKSTRAKSİYON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1" y="2014610"/>
            <a:ext cx="63896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GIDA ENDÜSTRİSİNDEKİ UYGULAMALAR;</a:t>
            </a:r>
          </a:p>
          <a:p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AROMA ENDÜSTRİSİ</a:t>
            </a:r>
          </a:p>
          <a:p>
            <a:endParaRPr lang="tr-TR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ÇEŞİTLİ BAHARATLARDAN AROMATİK YAĞLARIN ELDE EDİLMESİNDE VE BİTKİLERDEN DOĞAL AROMA ELDE EDİLMESİNDE ÇEŞİTLİ ÇÖZGENLERLE EKSTRAKSYON YÖNTEMİNDEN FAYDALANILIR.</a:t>
            </a:r>
          </a:p>
        </p:txBody>
      </p:sp>
    </p:spTree>
    <p:extLst>
      <p:ext uri="{BB962C8B-B14F-4D97-AF65-F5344CB8AC3E}">
        <p14:creationId xmlns:p14="http://schemas.microsoft.com/office/powerpoint/2010/main" val="1456789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TEMEL PROSESLER</a:t>
            </a:r>
            <a:br>
              <a:rPr lang="tr-TR" sz="3200" b="1" dirty="0"/>
            </a:br>
            <a:r>
              <a:rPr lang="tr-TR" sz="3200" b="1" dirty="0"/>
              <a:t>EKSTRAKSİYON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1" y="2014610"/>
            <a:ext cx="63896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GIDA ENDÜSTRİSİNDEKİ DİĞER UYGULAMALAR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İNSTANT KAHVE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KAFEİNSİZ KAHVE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BALIK YAĞI</a:t>
            </a:r>
          </a:p>
          <a:p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FARMASÖTİK ÜRÜNLER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0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TEMEL PROSESLER</a:t>
            </a:r>
            <a:br>
              <a:rPr lang="tr-TR" sz="3200" b="1" dirty="0"/>
            </a:br>
            <a:r>
              <a:rPr lang="tr-TR" sz="3200" b="1" dirty="0"/>
              <a:t>EKSTRAKSİYON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772721" y="2014610"/>
            <a:ext cx="63896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EKSTRAKSİYON HIZINA ETKİ EDEN FAKTÖRLER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MATERYALİN NİTELİĞİ VE HAZIRLANMA ŞEKLİ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PARÇACIKLARIN BOYUTU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ÇÖZGEN VE NİTELİKLERİ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SICAKLIK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ÇÖZGENİN HAREKETİ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5883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4">
            <a:extLst>
              <a:ext uri="{FF2B5EF4-FFF2-40B4-BE49-F238E27FC236}">
                <a16:creationId xmlns:a16="http://schemas.microsoft.com/office/drawing/2014/main" id="{5B5C2147-EC88-A74E-B6E5-AA54C28A6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996" y="2199276"/>
            <a:ext cx="3498979" cy="2456442"/>
          </a:xfrm>
        </p:spPr>
        <p:txBody>
          <a:bodyPr>
            <a:normAutofit/>
          </a:bodyPr>
          <a:lstStyle/>
          <a:p>
            <a:r>
              <a:rPr lang="tr-TR" sz="3200" b="1" dirty="0"/>
              <a:t>TEMEL PROSESLER</a:t>
            </a:r>
            <a:br>
              <a:rPr lang="tr-TR" sz="3200" b="1" dirty="0"/>
            </a:br>
            <a:r>
              <a:rPr lang="tr-TR" sz="3200" b="1" dirty="0"/>
              <a:t>EKSTRAKSİYON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07447CBF-371F-DE46-8170-AD8F08AF6CA6}"/>
              </a:ext>
            </a:extLst>
          </p:cNvPr>
          <p:cNvSpPr txBox="1"/>
          <p:nvPr/>
        </p:nvSpPr>
        <p:spPr>
          <a:xfrm>
            <a:off x="4928838" y="2427205"/>
            <a:ext cx="63896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EKSTRAKSİYON YÖNTEMLERİ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TEK AŞAMALI KESİKLİ EKSTRAKSİYON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ÇOK AŞAMALI ÇAPRAZ EKSTRAKSİYON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ÇOK AŞAMALI ZIT AKIŞLI YARI-SÜREKLİ EKSTRAKSİYON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ZIT AKIŞLI SÜREKLİ EKSTRAKSİYON</a:t>
            </a:r>
          </a:p>
          <a:p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408671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1547</TotalTime>
  <Words>265</Words>
  <Application>Microsoft Macintosh PowerPoint</Application>
  <PresentationFormat>Geniş ekran</PresentationFormat>
  <Paragraphs>72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 Light</vt:lpstr>
      <vt:lpstr>Rockwell</vt:lpstr>
      <vt:lpstr>Wingdings</vt:lpstr>
      <vt:lpstr>Atlas</vt:lpstr>
      <vt:lpstr>GIDALARDA TEMEL İŞLEMLER</vt:lpstr>
      <vt:lpstr>TEMEL PROSESLER EKSTRAKSİYON</vt:lpstr>
      <vt:lpstr>TEMEL PROSESLER EKSTRAKSİYON</vt:lpstr>
      <vt:lpstr>TEMEL PROSESLER EKSTRAKSİYON</vt:lpstr>
      <vt:lpstr>TEMEL PROSESLER EKSTRAKSİYON</vt:lpstr>
      <vt:lpstr>TEMEL PROSESLER EKSTRAKSİYON</vt:lpstr>
      <vt:lpstr>TEMEL PROSESLER EKSTRAKSİYON</vt:lpstr>
      <vt:lpstr>TEMEL PROSESLER EKSTRAKSİYON</vt:lpstr>
      <vt:lpstr>TEMEL PROSESLER EKSTRAKSİYON</vt:lpstr>
      <vt:lpstr>DİNLEDİĞİNİZ İÇİN TEŞEKKÜRLER…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GIDA MİKROBİYOLOJİSİ</dc:title>
  <dc:creator>Özgür Tecer</dc:creator>
  <cp:lastModifiedBy>Özgür Tecer</cp:lastModifiedBy>
  <cp:revision>118</cp:revision>
  <dcterms:created xsi:type="dcterms:W3CDTF">2019-02-18T12:54:52Z</dcterms:created>
  <dcterms:modified xsi:type="dcterms:W3CDTF">2020-01-27T20:12:02Z</dcterms:modified>
</cp:coreProperties>
</file>