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6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0"/>
    <p:restoredTop sz="94681"/>
  </p:normalViewPr>
  <p:slideViewPr>
    <p:cSldViewPr snapToGrid="0" snapToObjects="1">
      <p:cViewPr varScale="1">
        <p:scale>
          <a:sx n="114" d="100"/>
          <a:sy n="114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1/27/20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933" y="2273337"/>
            <a:ext cx="8679915" cy="1748729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+mn-lt"/>
              </a:rPr>
              <a:t>GIDALARDA TEMEL İŞLEMLER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421" y="2479095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9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2" y="2014610"/>
            <a:ext cx="742594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BAZI BİTKİSEL VE HAYVANSAL ÜRÜNLER DOĞRUDAN TÜKETİME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UYGUN OLMADIĞINDAN BAZI TEMEL PROSESLER SONRASINDA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TÜKETİLEBİLİR HALE GELMEKTEDİR.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ÖRNEĞİN;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ŞEKER PANCARI….. SAKKAROZ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YAĞLI TOHUMLAR…….. YAĞ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GIDA ENDÜSTRİSİNDE DAHA ÇOK;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KATI-SIVI EKSTRAKSİYONU </a:t>
            </a:r>
          </a:p>
        </p:txBody>
      </p:sp>
    </p:spTree>
    <p:extLst>
      <p:ext uri="{BB962C8B-B14F-4D97-AF65-F5344CB8AC3E}">
        <p14:creationId xmlns:p14="http://schemas.microsoft.com/office/powerpoint/2010/main" val="194908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KATI-SIVI EKSTRAKSİYONUNDA ÖNEMLİ TANIMLAR;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ÇÖZGEN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ÇÖZÜNEN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RAFİNAT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ÜST AKIŞ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ALT AKIŞ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EKSTRAKT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DİFÜZYON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ÇÖZÜNÜRLÜK </a:t>
            </a:r>
          </a:p>
        </p:txBody>
      </p:sp>
    </p:spTree>
    <p:extLst>
      <p:ext uri="{BB962C8B-B14F-4D97-AF65-F5344CB8AC3E}">
        <p14:creationId xmlns:p14="http://schemas.microsoft.com/office/powerpoint/2010/main" val="40890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GIDA ENDÜSTRİSİNDEKİ UYGULAMALAR;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BİTKİSEL YAĞ ENDÜSTRİSİ</a:t>
            </a:r>
          </a:p>
          <a:p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BU ALANDA UZUN YILLARDIR UYGULANAN BİR İŞLEMDİR.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BAZI ÜRÜNLERDEN PRESLEME İLE ELDE EDİLEBİLİRKEN BAZILARINDA EKSTRAKSİYON İŞLEMİ MUTLAKA GEREKLİDİR.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PRES ARTIĞINDAKİ YAĞIN DA ELDE EDİLEBİLMESİ İÇİN BU YÖNTEME BAŞVURULUR. SOYA FASULYESİ, MISIR RÜYEMİNDE MUTLAKA EKSTRAKSYİON İŞLEMİNE İHTİYAÇ DUYULUR.</a:t>
            </a:r>
          </a:p>
          <a:p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ÇÖZGENLERİN TOKSİK OLMAMASI ÖNEMLİDİR.</a:t>
            </a:r>
          </a:p>
        </p:txBody>
      </p:sp>
    </p:spTree>
    <p:extLst>
      <p:ext uri="{BB962C8B-B14F-4D97-AF65-F5344CB8AC3E}">
        <p14:creationId xmlns:p14="http://schemas.microsoft.com/office/powerpoint/2010/main" val="2323847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GIDA ENDÜSTRİSİNDEKİ UYGULAMALAR;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ŞEKER ENDÜSTRİSİ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ŞEKER PANCARI VEYA ŞEKER KAMIŞINDAN ÇÖZGEN OLARAK SICAK SU KULLANILMASIYLA EKTRAKSİYON GERÇEKLEŞTİRİLEBİLMEKTEDİR.</a:t>
            </a: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BU ÜRÜNLERDE VERİMLİ OLMAMASI SEBEBİYLE PRESLEME İŞLEMİ UYGULANMAMAKTADIR.</a:t>
            </a:r>
          </a:p>
        </p:txBody>
      </p:sp>
    </p:spTree>
    <p:extLst>
      <p:ext uri="{BB962C8B-B14F-4D97-AF65-F5344CB8AC3E}">
        <p14:creationId xmlns:p14="http://schemas.microsoft.com/office/powerpoint/2010/main" val="20039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GIDA ENDÜSTRİSİNDEKİ UYGULAMALAR;</a:t>
            </a: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AROMA ENDÜSTRİSİ</a:t>
            </a:r>
          </a:p>
          <a:p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ÇEŞİTLİ BAHARATLARDAN AROMATİK YAĞLARIN ELDE EDİLMESİNDE VE BİTKİLERDEN DOĞAL AROMA ELDE EDİLMESİNDE ÇEŞİTLİ ÇÖZGENLERLE EKSTRAKSYON YÖNTEMİNDEN FAYDALANILIR.</a:t>
            </a:r>
          </a:p>
        </p:txBody>
      </p:sp>
    </p:spTree>
    <p:extLst>
      <p:ext uri="{BB962C8B-B14F-4D97-AF65-F5344CB8AC3E}">
        <p14:creationId xmlns:p14="http://schemas.microsoft.com/office/powerpoint/2010/main" val="1456789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GIDA ENDÜSTRİSİNDEKİ DİĞER UYGULAMALAR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İNSTANT KAHVE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KAFEİNSİZ KAHVE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BALIK YAĞI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FARMASÖTİK ÜRÜNLER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00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772721" y="2014610"/>
            <a:ext cx="63896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EKSTRAKSİYON HIZINA ETKİ EDEN FAKTÖRLER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MATERYALİN NİTELİĞİ VE HAZIRLANMA ŞEKLİ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PARÇACIKLARIN BOYUTU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ÇÖZGEN VE NİTELİKLERİ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SICAKLIK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ÇÖZGENİN HAREKETİ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588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TEMEL PROSESLER</a:t>
            </a:r>
            <a:br>
              <a:rPr lang="tr-TR" sz="3200" b="1" dirty="0"/>
            </a:br>
            <a:r>
              <a:rPr lang="tr-TR" sz="3200" b="1" dirty="0"/>
              <a:t>EKSTRAKSİYON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07447CBF-371F-DE46-8170-AD8F08AF6CA6}"/>
              </a:ext>
            </a:extLst>
          </p:cNvPr>
          <p:cNvSpPr txBox="1"/>
          <p:nvPr/>
        </p:nvSpPr>
        <p:spPr>
          <a:xfrm>
            <a:off x="4928838" y="2427205"/>
            <a:ext cx="63896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EKSTRAKSİYON YÖNTEMLERİ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TEK AŞAMALI KESİKLİ EKSTRAKSİYON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ÇOK AŞAMALI ÇAPRAZ EKSTRAKSİYON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ÇOK AŞAMALI ZIT AKIŞLI YARI-SÜREKLİ EKSTRAKSİYON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ZIT AKIŞLI SÜREKLİ EKSTRAKSİYON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08671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1547</TotalTime>
  <Words>265</Words>
  <Application>Microsoft Macintosh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Rockwell</vt:lpstr>
      <vt:lpstr>Wingdings</vt:lpstr>
      <vt:lpstr>Atlas</vt:lpstr>
      <vt:lpstr>GIDALARDA TEMEL İŞLEMLER</vt:lpstr>
      <vt:lpstr>TEMEL PROSESLER EKSTRAKSİYON</vt:lpstr>
      <vt:lpstr>TEMEL PROSESLER EKSTRAKSİYON</vt:lpstr>
      <vt:lpstr>TEMEL PROSESLER EKSTRAKSİYON</vt:lpstr>
      <vt:lpstr>TEMEL PROSESLER EKSTRAKSİYON</vt:lpstr>
      <vt:lpstr>TEMEL PROSESLER EKSTRAKSİYON</vt:lpstr>
      <vt:lpstr>TEMEL PROSESLER EKSTRAKSİYON</vt:lpstr>
      <vt:lpstr>TEMEL PROSESLER EKSTRAKSİYON</vt:lpstr>
      <vt:lpstr>TEMEL PROSESLER EKSTRAKSİYON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118</cp:revision>
  <dcterms:created xsi:type="dcterms:W3CDTF">2019-02-18T12:54:52Z</dcterms:created>
  <dcterms:modified xsi:type="dcterms:W3CDTF">2020-01-27T20:12:02Z</dcterms:modified>
</cp:coreProperties>
</file>