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2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44E982-AC0A-40A1-B03E-38F73CE693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62359B6-8193-4828-BEFF-B955EE7AF885}">
      <dgm:prSet/>
      <dgm:spPr/>
      <dgm:t>
        <a:bodyPr/>
        <a:lstStyle/>
        <a:p>
          <a:pPr rtl="0"/>
          <a:r>
            <a:rPr lang="tr-TR" smtClean="0"/>
            <a:t>Deneysel çalışma</a:t>
          </a:r>
          <a:endParaRPr lang="tr-TR"/>
        </a:p>
      </dgm:t>
    </dgm:pt>
    <dgm:pt modelId="{91C3311E-0135-406A-B7CA-AB6D1701DAD6}" type="parTrans" cxnId="{FC4E23A4-C50B-4397-973F-7C41F583323B}">
      <dgm:prSet/>
      <dgm:spPr/>
      <dgm:t>
        <a:bodyPr/>
        <a:lstStyle/>
        <a:p>
          <a:endParaRPr lang="tr-TR"/>
        </a:p>
      </dgm:t>
    </dgm:pt>
    <dgm:pt modelId="{9A72FF75-06EE-45BB-9370-32040760B2E9}" type="sibTrans" cxnId="{FC4E23A4-C50B-4397-973F-7C41F583323B}">
      <dgm:prSet/>
      <dgm:spPr/>
      <dgm:t>
        <a:bodyPr/>
        <a:lstStyle/>
        <a:p>
          <a:endParaRPr lang="tr-TR"/>
        </a:p>
      </dgm:t>
    </dgm:pt>
    <dgm:pt modelId="{CB6D9317-6D8D-4A80-8E22-01951C0B867A}">
      <dgm:prSet/>
      <dgm:spPr/>
      <dgm:t>
        <a:bodyPr/>
        <a:lstStyle/>
        <a:p>
          <a:pPr rtl="0"/>
          <a:r>
            <a:rPr lang="tr-TR" smtClean="0"/>
            <a:t>Tarama makaleleri</a:t>
          </a:r>
          <a:endParaRPr lang="tr-TR"/>
        </a:p>
      </dgm:t>
    </dgm:pt>
    <dgm:pt modelId="{52D880F6-1F55-461D-BC86-29679F968DFF}" type="parTrans" cxnId="{223CE172-9784-4DBF-8437-DB8759312A78}">
      <dgm:prSet/>
      <dgm:spPr/>
      <dgm:t>
        <a:bodyPr/>
        <a:lstStyle/>
        <a:p>
          <a:endParaRPr lang="tr-TR"/>
        </a:p>
      </dgm:t>
    </dgm:pt>
    <dgm:pt modelId="{2D2EDB62-60EF-4462-9FE1-6F7A43561E2D}" type="sibTrans" cxnId="{223CE172-9784-4DBF-8437-DB8759312A78}">
      <dgm:prSet/>
      <dgm:spPr/>
      <dgm:t>
        <a:bodyPr/>
        <a:lstStyle/>
        <a:p>
          <a:endParaRPr lang="tr-TR"/>
        </a:p>
      </dgm:t>
    </dgm:pt>
    <dgm:pt modelId="{A78B528A-C019-456A-A210-A49CA1508CB4}">
      <dgm:prSet/>
      <dgm:spPr/>
      <dgm:t>
        <a:bodyPr/>
        <a:lstStyle/>
        <a:p>
          <a:pPr rtl="0"/>
          <a:r>
            <a:rPr lang="tr-TR" smtClean="0"/>
            <a:t>Kuramsal makaleler</a:t>
          </a:r>
          <a:endParaRPr lang="tr-TR"/>
        </a:p>
      </dgm:t>
    </dgm:pt>
    <dgm:pt modelId="{898826CB-9F36-47B7-914A-E5742D43903B}" type="parTrans" cxnId="{78BF2512-3FA6-4A28-9FCD-01AB34140949}">
      <dgm:prSet/>
      <dgm:spPr/>
      <dgm:t>
        <a:bodyPr/>
        <a:lstStyle/>
        <a:p>
          <a:endParaRPr lang="tr-TR"/>
        </a:p>
      </dgm:t>
    </dgm:pt>
    <dgm:pt modelId="{B4F7DBF8-5BD4-4E8C-86D9-B30FCFCA2F69}" type="sibTrans" cxnId="{78BF2512-3FA6-4A28-9FCD-01AB34140949}">
      <dgm:prSet/>
      <dgm:spPr/>
      <dgm:t>
        <a:bodyPr/>
        <a:lstStyle/>
        <a:p>
          <a:endParaRPr lang="tr-TR"/>
        </a:p>
      </dgm:t>
    </dgm:pt>
    <dgm:pt modelId="{EE6AAF00-B3C3-425C-8675-7634376AD60A}">
      <dgm:prSet/>
      <dgm:spPr/>
      <dgm:t>
        <a:bodyPr/>
        <a:lstStyle/>
        <a:p>
          <a:pPr rtl="0"/>
          <a:r>
            <a:rPr lang="tr-TR" smtClean="0"/>
            <a:t>Yöntemsel makaleler</a:t>
          </a:r>
          <a:endParaRPr lang="tr-TR"/>
        </a:p>
      </dgm:t>
    </dgm:pt>
    <dgm:pt modelId="{A6D130E6-1F57-41D9-83A5-EA94366235FE}" type="parTrans" cxnId="{3ACB5E95-BE9E-4609-9D46-C6AD5AA7D338}">
      <dgm:prSet/>
      <dgm:spPr/>
      <dgm:t>
        <a:bodyPr/>
        <a:lstStyle/>
        <a:p>
          <a:endParaRPr lang="tr-TR"/>
        </a:p>
      </dgm:t>
    </dgm:pt>
    <dgm:pt modelId="{4AC92D86-90BF-4CEB-8240-75E03C6CC44F}" type="sibTrans" cxnId="{3ACB5E95-BE9E-4609-9D46-C6AD5AA7D338}">
      <dgm:prSet/>
      <dgm:spPr/>
      <dgm:t>
        <a:bodyPr/>
        <a:lstStyle/>
        <a:p>
          <a:endParaRPr lang="tr-TR"/>
        </a:p>
      </dgm:t>
    </dgm:pt>
    <dgm:pt modelId="{018CAC5D-66DD-4588-908D-69837C33B65B}">
      <dgm:prSet/>
      <dgm:spPr/>
      <dgm:t>
        <a:bodyPr/>
        <a:lstStyle/>
        <a:p>
          <a:pPr rtl="0"/>
          <a:r>
            <a:rPr lang="tr-TR" smtClean="0"/>
            <a:t>Durum çalışmaları</a:t>
          </a:r>
          <a:endParaRPr lang="tr-TR"/>
        </a:p>
      </dgm:t>
    </dgm:pt>
    <dgm:pt modelId="{E6E4CF80-A06F-43D7-AF59-0422369F76D1}" type="parTrans" cxnId="{DF5C3941-9A78-42A4-A93A-EF2C85179761}">
      <dgm:prSet/>
      <dgm:spPr/>
      <dgm:t>
        <a:bodyPr/>
        <a:lstStyle/>
        <a:p>
          <a:endParaRPr lang="tr-TR"/>
        </a:p>
      </dgm:t>
    </dgm:pt>
    <dgm:pt modelId="{C672FB9B-5D99-4021-BA8D-A845AEA66EAA}" type="sibTrans" cxnId="{DF5C3941-9A78-42A4-A93A-EF2C85179761}">
      <dgm:prSet/>
      <dgm:spPr/>
      <dgm:t>
        <a:bodyPr/>
        <a:lstStyle/>
        <a:p>
          <a:endParaRPr lang="tr-TR"/>
        </a:p>
      </dgm:t>
    </dgm:pt>
    <dgm:pt modelId="{6EE7CB0F-9936-4586-BFC9-7BEF2A10BE4E}">
      <dgm:prSet/>
      <dgm:spPr/>
      <dgm:t>
        <a:bodyPr/>
        <a:lstStyle/>
        <a:p>
          <a:pPr rtl="0"/>
          <a:r>
            <a:rPr lang="tr-TR" smtClean="0"/>
            <a:t>Vaka – Olgu analizleri</a:t>
          </a:r>
          <a:endParaRPr lang="tr-TR"/>
        </a:p>
      </dgm:t>
    </dgm:pt>
    <dgm:pt modelId="{07F14FB9-2E9C-438E-85BE-57E4760C5815}" type="parTrans" cxnId="{DEB04839-9DB2-47BA-BB40-0347FAF2FD90}">
      <dgm:prSet/>
      <dgm:spPr/>
      <dgm:t>
        <a:bodyPr/>
        <a:lstStyle/>
        <a:p>
          <a:endParaRPr lang="tr-TR"/>
        </a:p>
      </dgm:t>
    </dgm:pt>
    <dgm:pt modelId="{DB831506-2E28-4123-8876-4435DA41068A}" type="sibTrans" cxnId="{DEB04839-9DB2-47BA-BB40-0347FAF2FD90}">
      <dgm:prSet/>
      <dgm:spPr/>
      <dgm:t>
        <a:bodyPr/>
        <a:lstStyle/>
        <a:p>
          <a:endParaRPr lang="tr-TR"/>
        </a:p>
      </dgm:t>
    </dgm:pt>
    <dgm:pt modelId="{11949FBA-9A14-48D7-92F1-B60E5B125938}" type="pres">
      <dgm:prSet presAssocID="{CD44E982-AC0A-40A1-B03E-38F73CE693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984144A-D5F7-4F44-8867-660203C17BF0}" type="pres">
      <dgm:prSet presAssocID="{A62359B6-8193-4828-BEFF-B955EE7AF885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10DD4D5-CAD8-4574-80AE-FA58876FFBDD}" type="pres">
      <dgm:prSet presAssocID="{9A72FF75-06EE-45BB-9370-32040760B2E9}" presName="spacer" presStyleCnt="0"/>
      <dgm:spPr/>
    </dgm:pt>
    <dgm:pt modelId="{8BF571F5-3D35-4808-96F4-E3E84D8795F8}" type="pres">
      <dgm:prSet presAssocID="{CB6D9317-6D8D-4A80-8E22-01951C0B867A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DD410FC-3CEB-4F62-BEB7-3FC7D94B5424}" type="pres">
      <dgm:prSet presAssocID="{2D2EDB62-60EF-4462-9FE1-6F7A43561E2D}" presName="spacer" presStyleCnt="0"/>
      <dgm:spPr/>
    </dgm:pt>
    <dgm:pt modelId="{BF962BA0-9A6B-401F-B4BE-BF4AF7DDE20D}" type="pres">
      <dgm:prSet presAssocID="{A78B528A-C019-456A-A210-A49CA1508CB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C99DD33-C980-472F-807C-C11C89CED455}" type="pres">
      <dgm:prSet presAssocID="{B4F7DBF8-5BD4-4E8C-86D9-B30FCFCA2F69}" presName="spacer" presStyleCnt="0"/>
      <dgm:spPr/>
    </dgm:pt>
    <dgm:pt modelId="{7B3EAA12-14FB-4EB4-8598-C2749864035A}" type="pres">
      <dgm:prSet presAssocID="{EE6AAF00-B3C3-425C-8675-7634376AD60A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FAAFA4-F749-46EE-BF97-B8F8EA3561DB}" type="pres">
      <dgm:prSet presAssocID="{4AC92D86-90BF-4CEB-8240-75E03C6CC44F}" presName="spacer" presStyleCnt="0"/>
      <dgm:spPr/>
    </dgm:pt>
    <dgm:pt modelId="{7FAEC261-14C4-4CA2-AD10-84D8795401D0}" type="pres">
      <dgm:prSet presAssocID="{018CAC5D-66DD-4588-908D-69837C33B65B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B557B7-803B-4693-A96A-E8A651DCA67B}" type="pres">
      <dgm:prSet presAssocID="{C672FB9B-5D99-4021-BA8D-A845AEA66EAA}" presName="spacer" presStyleCnt="0"/>
      <dgm:spPr/>
    </dgm:pt>
    <dgm:pt modelId="{2DD51467-1F65-46DE-93EE-2264CABC11B6}" type="pres">
      <dgm:prSet presAssocID="{6EE7CB0F-9936-4586-BFC9-7BEF2A10BE4E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EB04839-9DB2-47BA-BB40-0347FAF2FD90}" srcId="{CD44E982-AC0A-40A1-B03E-38F73CE6937D}" destId="{6EE7CB0F-9936-4586-BFC9-7BEF2A10BE4E}" srcOrd="5" destOrd="0" parTransId="{07F14FB9-2E9C-438E-85BE-57E4760C5815}" sibTransId="{DB831506-2E28-4123-8876-4435DA41068A}"/>
    <dgm:cxn modelId="{8C00CE74-67F9-4B0B-A4A5-24556F1160D7}" type="presOf" srcId="{6EE7CB0F-9936-4586-BFC9-7BEF2A10BE4E}" destId="{2DD51467-1F65-46DE-93EE-2264CABC11B6}" srcOrd="0" destOrd="0" presId="urn:microsoft.com/office/officeart/2005/8/layout/vList2"/>
    <dgm:cxn modelId="{A03CF26F-C7B9-44BF-AD28-B3FC425DE3DB}" type="presOf" srcId="{A78B528A-C019-456A-A210-A49CA1508CB4}" destId="{BF962BA0-9A6B-401F-B4BE-BF4AF7DDE20D}" srcOrd="0" destOrd="0" presId="urn:microsoft.com/office/officeart/2005/8/layout/vList2"/>
    <dgm:cxn modelId="{78BF2512-3FA6-4A28-9FCD-01AB34140949}" srcId="{CD44E982-AC0A-40A1-B03E-38F73CE6937D}" destId="{A78B528A-C019-456A-A210-A49CA1508CB4}" srcOrd="2" destOrd="0" parTransId="{898826CB-9F36-47B7-914A-E5742D43903B}" sibTransId="{B4F7DBF8-5BD4-4E8C-86D9-B30FCFCA2F69}"/>
    <dgm:cxn modelId="{3ACB5E95-BE9E-4609-9D46-C6AD5AA7D338}" srcId="{CD44E982-AC0A-40A1-B03E-38F73CE6937D}" destId="{EE6AAF00-B3C3-425C-8675-7634376AD60A}" srcOrd="3" destOrd="0" parTransId="{A6D130E6-1F57-41D9-83A5-EA94366235FE}" sibTransId="{4AC92D86-90BF-4CEB-8240-75E03C6CC44F}"/>
    <dgm:cxn modelId="{77E4A956-5CA7-49C9-AD7F-FD5948A87492}" type="presOf" srcId="{018CAC5D-66DD-4588-908D-69837C33B65B}" destId="{7FAEC261-14C4-4CA2-AD10-84D8795401D0}" srcOrd="0" destOrd="0" presId="urn:microsoft.com/office/officeart/2005/8/layout/vList2"/>
    <dgm:cxn modelId="{6A4D57D1-863C-489B-AB70-DC43BB9BABF1}" type="presOf" srcId="{A62359B6-8193-4828-BEFF-B955EE7AF885}" destId="{4984144A-D5F7-4F44-8867-660203C17BF0}" srcOrd="0" destOrd="0" presId="urn:microsoft.com/office/officeart/2005/8/layout/vList2"/>
    <dgm:cxn modelId="{223CE172-9784-4DBF-8437-DB8759312A78}" srcId="{CD44E982-AC0A-40A1-B03E-38F73CE6937D}" destId="{CB6D9317-6D8D-4A80-8E22-01951C0B867A}" srcOrd="1" destOrd="0" parTransId="{52D880F6-1F55-461D-BC86-29679F968DFF}" sibTransId="{2D2EDB62-60EF-4462-9FE1-6F7A43561E2D}"/>
    <dgm:cxn modelId="{3ACF46E4-6736-4F03-894F-0921C53ABDCC}" type="presOf" srcId="{CB6D9317-6D8D-4A80-8E22-01951C0B867A}" destId="{8BF571F5-3D35-4808-96F4-E3E84D8795F8}" srcOrd="0" destOrd="0" presId="urn:microsoft.com/office/officeart/2005/8/layout/vList2"/>
    <dgm:cxn modelId="{FC4E23A4-C50B-4397-973F-7C41F583323B}" srcId="{CD44E982-AC0A-40A1-B03E-38F73CE6937D}" destId="{A62359B6-8193-4828-BEFF-B955EE7AF885}" srcOrd="0" destOrd="0" parTransId="{91C3311E-0135-406A-B7CA-AB6D1701DAD6}" sibTransId="{9A72FF75-06EE-45BB-9370-32040760B2E9}"/>
    <dgm:cxn modelId="{E8E2FEC3-004D-4FC1-A8C2-2AA01ADEBB55}" type="presOf" srcId="{CD44E982-AC0A-40A1-B03E-38F73CE6937D}" destId="{11949FBA-9A14-48D7-92F1-B60E5B125938}" srcOrd="0" destOrd="0" presId="urn:microsoft.com/office/officeart/2005/8/layout/vList2"/>
    <dgm:cxn modelId="{0D99E26A-0D8C-4FD9-A590-426674846DE8}" type="presOf" srcId="{EE6AAF00-B3C3-425C-8675-7634376AD60A}" destId="{7B3EAA12-14FB-4EB4-8598-C2749864035A}" srcOrd="0" destOrd="0" presId="urn:microsoft.com/office/officeart/2005/8/layout/vList2"/>
    <dgm:cxn modelId="{DF5C3941-9A78-42A4-A93A-EF2C85179761}" srcId="{CD44E982-AC0A-40A1-B03E-38F73CE6937D}" destId="{018CAC5D-66DD-4588-908D-69837C33B65B}" srcOrd="4" destOrd="0" parTransId="{E6E4CF80-A06F-43D7-AF59-0422369F76D1}" sibTransId="{C672FB9B-5D99-4021-BA8D-A845AEA66EAA}"/>
    <dgm:cxn modelId="{42280F5C-6BD0-42AB-B2A5-8EE1653DBC49}" type="presParOf" srcId="{11949FBA-9A14-48D7-92F1-B60E5B125938}" destId="{4984144A-D5F7-4F44-8867-660203C17BF0}" srcOrd="0" destOrd="0" presId="urn:microsoft.com/office/officeart/2005/8/layout/vList2"/>
    <dgm:cxn modelId="{224285E7-EB95-4514-BDF2-B4D90AC3839F}" type="presParOf" srcId="{11949FBA-9A14-48D7-92F1-B60E5B125938}" destId="{710DD4D5-CAD8-4574-80AE-FA58876FFBDD}" srcOrd="1" destOrd="0" presId="urn:microsoft.com/office/officeart/2005/8/layout/vList2"/>
    <dgm:cxn modelId="{2ACBA971-2059-40BC-9AF0-43621D0D3F5A}" type="presParOf" srcId="{11949FBA-9A14-48D7-92F1-B60E5B125938}" destId="{8BF571F5-3D35-4808-96F4-E3E84D8795F8}" srcOrd="2" destOrd="0" presId="urn:microsoft.com/office/officeart/2005/8/layout/vList2"/>
    <dgm:cxn modelId="{7359AA0B-5989-44C8-85A8-B556161F8001}" type="presParOf" srcId="{11949FBA-9A14-48D7-92F1-B60E5B125938}" destId="{EDD410FC-3CEB-4F62-BEB7-3FC7D94B5424}" srcOrd="3" destOrd="0" presId="urn:microsoft.com/office/officeart/2005/8/layout/vList2"/>
    <dgm:cxn modelId="{7EC7AF66-08C4-4020-9F34-AB8C35AA9541}" type="presParOf" srcId="{11949FBA-9A14-48D7-92F1-B60E5B125938}" destId="{BF962BA0-9A6B-401F-B4BE-BF4AF7DDE20D}" srcOrd="4" destOrd="0" presId="urn:microsoft.com/office/officeart/2005/8/layout/vList2"/>
    <dgm:cxn modelId="{4043FAC9-9E7B-4EFA-ABBB-93F2C5E9B529}" type="presParOf" srcId="{11949FBA-9A14-48D7-92F1-B60E5B125938}" destId="{3C99DD33-C980-472F-807C-C11C89CED455}" srcOrd="5" destOrd="0" presId="urn:microsoft.com/office/officeart/2005/8/layout/vList2"/>
    <dgm:cxn modelId="{D5C4A01E-9EC2-4696-BB0C-D7C39D053560}" type="presParOf" srcId="{11949FBA-9A14-48D7-92F1-B60E5B125938}" destId="{7B3EAA12-14FB-4EB4-8598-C2749864035A}" srcOrd="6" destOrd="0" presId="urn:microsoft.com/office/officeart/2005/8/layout/vList2"/>
    <dgm:cxn modelId="{7D4EE9CA-B333-4869-95D6-D2FFAD6BEE57}" type="presParOf" srcId="{11949FBA-9A14-48D7-92F1-B60E5B125938}" destId="{EEFAAFA4-F749-46EE-BF97-B8F8EA3561DB}" srcOrd="7" destOrd="0" presId="urn:microsoft.com/office/officeart/2005/8/layout/vList2"/>
    <dgm:cxn modelId="{51F2DAF0-D2E8-4AF3-8941-BCF4FBF36520}" type="presParOf" srcId="{11949FBA-9A14-48D7-92F1-B60E5B125938}" destId="{7FAEC261-14C4-4CA2-AD10-84D8795401D0}" srcOrd="8" destOrd="0" presId="urn:microsoft.com/office/officeart/2005/8/layout/vList2"/>
    <dgm:cxn modelId="{7F02B534-101B-4370-BC82-33ECFE7BEB6F}" type="presParOf" srcId="{11949FBA-9A14-48D7-92F1-B60E5B125938}" destId="{26B557B7-803B-4693-A96A-E8A651DCA67B}" srcOrd="9" destOrd="0" presId="urn:microsoft.com/office/officeart/2005/8/layout/vList2"/>
    <dgm:cxn modelId="{2A30FDD0-7E8A-4480-A77D-FF3E409442B4}" type="presParOf" srcId="{11949FBA-9A14-48D7-92F1-B60E5B125938}" destId="{2DD51467-1F65-46DE-93EE-2264CABC11B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EFB7E9-A5A3-4C81-B4C8-99C40AC32CC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4744EEE4-9FD3-47A4-BA01-CDDD104209F1}">
      <dgm:prSet/>
      <dgm:spPr/>
      <dgm:t>
        <a:bodyPr/>
        <a:lstStyle/>
        <a:p>
          <a:pPr rtl="0"/>
          <a:r>
            <a:rPr lang="tr-TR" smtClean="0"/>
            <a:t>Başlık sayfası</a:t>
          </a:r>
          <a:endParaRPr lang="tr-TR"/>
        </a:p>
      </dgm:t>
    </dgm:pt>
    <dgm:pt modelId="{DC3296ED-0932-405D-AC2A-65765ED436FB}" type="parTrans" cxnId="{E9C5B7CA-2E47-4ED1-BDEE-069579F55EED}">
      <dgm:prSet/>
      <dgm:spPr/>
      <dgm:t>
        <a:bodyPr/>
        <a:lstStyle/>
        <a:p>
          <a:endParaRPr lang="tr-TR"/>
        </a:p>
      </dgm:t>
    </dgm:pt>
    <dgm:pt modelId="{587D8581-2633-450D-85E1-975FD9B88742}" type="sibTrans" cxnId="{E9C5B7CA-2E47-4ED1-BDEE-069579F55EED}">
      <dgm:prSet/>
      <dgm:spPr/>
      <dgm:t>
        <a:bodyPr/>
        <a:lstStyle/>
        <a:p>
          <a:endParaRPr lang="tr-TR"/>
        </a:p>
      </dgm:t>
    </dgm:pt>
    <dgm:pt modelId="{07113BC7-9EC2-4A93-8C18-DA85E9F2FCB0}">
      <dgm:prSet/>
      <dgm:spPr/>
      <dgm:t>
        <a:bodyPr/>
        <a:lstStyle/>
        <a:p>
          <a:pPr rtl="0"/>
          <a:r>
            <a:rPr lang="tr-TR" smtClean="0"/>
            <a:t>Başlık</a:t>
          </a:r>
          <a:endParaRPr lang="tr-TR"/>
        </a:p>
      </dgm:t>
    </dgm:pt>
    <dgm:pt modelId="{E546FF6B-D4B5-4B14-AEEC-41B26C01B2E7}" type="parTrans" cxnId="{E55C2029-3DAA-428A-A9EA-1045529A65D3}">
      <dgm:prSet/>
      <dgm:spPr/>
      <dgm:t>
        <a:bodyPr/>
        <a:lstStyle/>
        <a:p>
          <a:endParaRPr lang="tr-TR"/>
        </a:p>
      </dgm:t>
    </dgm:pt>
    <dgm:pt modelId="{2ABC9DB0-9EC6-46AF-B9F6-0C83862584EE}" type="sibTrans" cxnId="{E55C2029-3DAA-428A-A9EA-1045529A65D3}">
      <dgm:prSet/>
      <dgm:spPr/>
      <dgm:t>
        <a:bodyPr/>
        <a:lstStyle/>
        <a:p>
          <a:endParaRPr lang="tr-TR"/>
        </a:p>
      </dgm:t>
    </dgm:pt>
    <dgm:pt modelId="{8DBD23C3-74F0-4DB9-83A9-DDA9903A0BC4}">
      <dgm:prSet/>
      <dgm:spPr/>
      <dgm:t>
        <a:bodyPr/>
        <a:lstStyle/>
        <a:p>
          <a:pPr rtl="0"/>
          <a:r>
            <a:rPr lang="tr-TR" smtClean="0"/>
            <a:t>Yazar adı ve kurum bilgileri</a:t>
          </a:r>
          <a:endParaRPr lang="tr-TR"/>
        </a:p>
      </dgm:t>
    </dgm:pt>
    <dgm:pt modelId="{6174E5E5-6448-449E-858C-18E99A873959}" type="parTrans" cxnId="{99CE36E5-5F77-46E9-B27B-655DD3DECD8C}">
      <dgm:prSet/>
      <dgm:spPr/>
      <dgm:t>
        <a:bodyPr/>
        <a:lstStyle/>
        <a:p>
          <a:endParaRPr lang="tr-TR"/>
        </a:p>
      </dgm:t>
    </dgm:pt>
    <dgm:pt modelId="{FA621F20-8F38-4C1B-8A31-3428AC247E27}" type="sibTrans" cxnId="{99CE36E5-5F77-46E9-B27B-655DD3DECD8C}">
      <dgm:prSet/>
      <dgm:spPr/>
      <dgm:t>
        <a:bodyPr/>
        <a:lstStyle/>
        <a:p>
          <a:endParaRPr lang="tr-TR"/>
        </a:p>
      </dgm:t>
    </dgm:pt>
    <dgm:pt modelId="{F4E1A91C-A809-49C9-965C-BC17A34EB10F}">
      <dgm:prSet/>
      <dgm:spPr/>
      <dgm:t>
        <a:bodyPr/>
        <a:lstStyle/>
        <a:p>
          <a:pPr rtl="0"/>
          <a:r>
            <a:rPr lang="tr-TR" smtClean="0"/>
            <a:t>Özet</a:t>
          </a:r>
          <a:endParaRPr lang="tr-TR"/>
        </a:p>
      </dgm:t>
    </dgm:pt>
    <dgm:pt modelId="{5D0E2673-14A9-45E9-AA2A-6BB6A84EFD19}" type="parTrans" cxnId="{4EEC0420-8E0E-49BA-8C05-E6CFF0777A26}">
      <dgm:prSet/>
      <dgm:spPr/>
      <dgm:t>
        <a:bodyPr/>
        <a:lstStyle/>
        <a:p>
          <a:endParaRPr lang="tr-TR"/>
        </a:p>
      </dgm:t>
    </dgm:pt>
    <dgm:pt modelId="{18034B43-12FA-45D9-90EF-FF09A72CAC58}" type="sibTrans" cxnId="{4EEC0420-8E0E-49BA-8C05-E6CFF0777A26}">
      <dgm:prSet/>
      <dgm:spPr/>
      <dgm:t>
        <a:bodyPr/>
        <a:lstStyle/>
        <a:p>
          <a:endParaRPr lang="tr-TR"/>
        </a:p>
      </dgm:t>
    </dgm:pt>
    <dgm:pt modelId="{30B37105-5AC8-4BE2-B31A-DBBC1E2765B6}" type="pres">
      <dgm:prSet presAssocID="{55EFB7E9-A5A3-4C81-B4C8-99C40AC32C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2C9A3F9-818D-4C1C-8CA7-422E797863C9}" type="pres">
      <dgm:prSet presAssocID="{4744EEE4-9FD3-47A4-BA01-CDDD104209F1}" presName="hierRoot1" presStyleCnt="0">
        <dgm:presLayoutVars>
          <dgm:hierBranch val="init"/>
        </dgm:presLayoutVars>
      </dgm:prSet>
      <dgm:spPr/>
    </dgm:pt>
    <dgm:pt modelId="{3E374837-6404-4274-924A-AA930A349FC8}" type="pres">
      <dgm:prSet presAssocID="{4744EEE4-9FD3-47A4-BA01-CDDD104209F1}" presName="rootComposite1" presStyleCnt="0"/>
      <dgm:spPr/>
    </dgm:pt>
    <dgm:pt modelId="{ED7D3515-4C53-431B-B8A3-6B7141FC64AE}" type="pres">
      <dgm:prSet presAssocID="{4744EEE4-9FD3-47A4-BA01-CDDD104209F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D865DDD-7589-46FE-A9AA-89312440F600}" type="pres">
      <dgm:prSet presAssocID="{4744EEE4-9FD3-47A4-BA01-CDDD104209F1}" presName="rootConnector1" presStyleLbl="node1" presStyleIdx="0" presStyleCnt="0"/>
      <dgm:spPr/>
      <dgm:t>
        <a:bodyPr/>
        <a:lstStyle/>
        <a:p>
          <a:endParaRPr lang="tr-TR"/>
        </a:p>
      </dgm:t>
    </dgm:pt>
    <dgm:pt modelId="{A7B3C4E0-0FE2-43CA-9642-69799402C249}" type="pres">
      <dgm:prSet presAssocID="{4744EEE4-9FD3-47A4-BA01-CDDD104209F1}" presName="hierChild2" presStyleCnt="0"/>
      <dgm:spPr/>
    </dgm:pt>
    <dgm:pt modelId="{8EA9816E-5EB6-4C22-AC38-53C81775E8F6}" type="pres">
      <dgm:prSet presAssocID="{E546FF6B-D4B5-4B14-AEEC-41B26C01B2E7}" presName="Name37" presStyleLbl="parChTrans1D2" presStyleIdx="0" presStyleCnt="3"/>
      <dgm:spPr/>
      <dgm:t>
        <a:bodyPr/>
        <a:lstStyle/>
        <a:p>
          <a:endParaRPr lang="tr-TR"/>
        </a:p>
      </dgm:t>
    </dgm:pt>
    <dgm:pt modelId="{A24FC3D5-89B1-4F38-975F-21A8611795BC}" type="pres">
      <dgm:prSet presAssocID="{07113BC7-9EC2-4A93-8C18-DA85E9F2FCB0}" presName="hierRoot2" presStyleCnt="0">
        <dgm:presLayoutVars>
          <dgm:hierBranch val="init"/>
        </dgm:presLayoutVars>
      </dgm:prSet>
      <dgm:spPr/>
    </dgm:pt>
    <dgm:pt modelId="{F87F3BDA-0E28-4DB0-B2AA-1E78370A25D6}" type="pres">
      <dgm:prSet presAssocID="{07113BC7-9EC2-4A93-8C18-DA85E9F2FCB0}" presName="rootComposite" presStyleCnt="0"/>
      <dgm:spPr/>
    </dgm:pt>
    <dgm:pt modelId="{D2AEFBB7-9E8F-4116-B665-88D3AB33B9DE}" type="pres">
      <dgm:prSet presAssocID="{07113BC7-9EC2-4A93-8C18-DA85E9F2FCB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2A8ABDE-A83D-4F51-80A1-819EB0BB1528}" type="pres">
      <dgm:prSet presAssocID="{07113BC7-9EC2-4A93-8C18-DA85E9F2FCB0}" presName="rootConnector" presStyleLbl="node2" presStyleIdx="0" presStyleCnt="3"/>
      <dgm:spPr/>
      <dgm:t>
        <a:bodyPr/>
        <a:lstStyle/>
        <a:p>
          <a:endParaRPr lang="tr-TR"/>
        </a:p>
      </dgm:t>
    </dgm:pt>
    <dgm:pt modelId="{0748DAF6-7D76-405C-9A63-3AC9CDC50A8F}" type="pres">
      <dgm:prSet presAssocID="{07113BC7-9EC2-4A93-8C18-DA85E9F2FCB0}" presName="hierChild4" presStyleCnt="0"/>
      <dgm:spPr/>
    </dgm:pt>
    <dgm:pt modelId="{863C55D8-7EA7-4905-8FBB-DB8EF7DD99BF}" type="pres">
      <dgm:prSet presAssocID="{07113BC7-9EC2-4A93-8C18-DA85E9F2FCB0}" presName="hierChild5" presStyleCnt="0"/>
      <dgm:spPr/>
    </dgm:pt>
    <dgm:pt modelId="{5B87514E-F5AE-4A69-AA9B-B69D9D50B650}" type="pres">
      <dgm:prSet presAssocID="{6174E5E5-6448-449E-858C-18E99A873959}" presName="Name37" presStyleLbl="parChTrans1D2" presStyleIdx="1" presStyleCnt="3"/>
      <dgm:spPr/>
      <dgm:t>
        <a:bodyPr/>
        <a:lstStyle/>
        <a:p>
          <a:endParaRPr lang="tr-TR"/>
        </a:p>
      </dgm:t>
    </dgm:pt>
    <dgm:pt modelId="{AAEC2601-EAC6-49BF-924C-46CAF4367854}" type="pres">
      <dgm:prSet presAssocID="{8DBD23C3-74F0-4DB9-83A9-DDA9903A0BC4}" presName="hierRoot2" presStyleCnt="0">
        <dgm:presLayoutVars>
          <dgm:hierBranch val="init"/>
        </dgm:presLayoutVars>
      </dgm:prSet>
      <dgm:spPr/>
    </dgm:pt>
    <dgm:pt modelId="{E899775A-31A6-41A9-9933-3C327C694F1E}" type="pres">
      <dgm:prSet presAssocID="{8DBD23C3-74F0-4DB9-83A9-DDA9903A0BC4}" presName="rootComposite" presStyleCnt="0"/>
      <dgm:spPr/>
    </dgm:pt>
    <dgm:pt modelId="{6DCFF211-FB60-4D32-A98A-625DD79AC5A2}" type="pres">
      <dgm:prSet presAssocID="{8DBD23C3-74F0-4DB9-83A9-DDA9903A0BC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4190DF6-CBBF-4A92-8F25-06C668D02006}" type="pres">
      <dgm:prSet presAssocID="{8DBD23C3-74F0-4DB9-83A9-DDA9903A0BC4}" presName="rootConnector" presStyleLbl="node2" presStyleIdx="1" presStyleCnt="3"/>
      <dgm:spPr/>
      <dgm:t>
        <a:bodyPr/>
        <a:lstStyle/>
        <a:p>
          <a:endParaRPr lang="tr-TR"/>
        </a:p>
      </dgm:t>
    </dgm:pt>
    <dgm:pt modelId="{740A798D-2E8D-4F1F-AC7D-DD80C291D1C0}" type="pres">
      <dgm:prSet presAssocID="{8DBD23C3-74F0-4DB9-83A9-DDA9903A0BC4}" presName="hierChild4" presStyleCnt="0"/>
      <dgm:spPr/>
    </dgm:pt>
    <dgm:pt modelId="{26782861-211C-47E6-846A-F65764F0BA86}" type="pres">
      <dgm:prSet presAssocID="{8DBD23C3-74F0-4DB9-83A9-DDA9903A0BC4}" presName="hierChild5" presStyleCnt="0"/>
      <dgm:spPr/>
    </dgm:pt>
    <dgm:pt modelId="{905386EC-0F80-4583-B8B6-D8EEADB44A36}" type="pres">
      <dgm:prSet presAssocID="{5D0E2673-14A9-45E9-AA2A-6BB6A84EFD19}" presName="Name37" presStyleLbl="parChTrans1D2" presStyleIdx="2" presStyleCnt="3"/>
      <dgm:spPr/>
      <dgm:t>
        <a:bodyPr/>
        <a:lstStyle/>
        <a:p>
          <a:endParaRPr lang="tr-TR"/>
        </a:p>
      </dgm:t>
    </dgm:pt>
    <dgm:pt modelId="{541D0D3B-E47F-44DD-BE38-CB08A2DFC564}" type="pres">
      <dgm:prSet presAssocID="{F4E1A91C-A809-49C9-965C-BC17A34EB10F}" presName="hierRoot2" presStyleCnt="0">
        <dgm:presLayoutVars>
          <dgm:hierBranch val="init"/>
        </dgm:presLayoutVars>
      </dgm:prSet>
      <dgm:spPr/>
    </dgm:pt>
    <dgm:pt modelId="{D52FA786-B5D4-4E22-A99D-44C584B98E52}" type="pres">
      <dgm:prSet presAssocID="{F4E1A91C-A809-49C9-965C-BC17A34EB10F}" presName="rootComposite" presStyleCnt="0"/>
      <dgm:spPr/>
    </dgm:pt>
    <dgm:pt modelId="{390CDC07-0E2F-462C-A70B-D54D51BC77DE}" type="pres">
      <dgm:prSet presAssocID="{F4E1A91C-A809-49C9-965C-BC17A34EB10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3017A36-5118-4911-AEFE-994261588796}" type="pres">
      <dgm:prSet presAssocID="{F4E1A91C-A809-49C9-965C-BC17A34EB10F}" presName="rootConnector" presStyleLbl="node2" presStyleIdx="2" presStyleCnt="3"/>
      <dgm:spPr/>
      <dgm:t>
        <a:bodyPr/>
        <a:lstStyle/>
        <a:p>
          <a:endParaRPr lang="tr-TR"/>
        </a:p>
      </dgm:t>
    </dgm:pt>
    <dgm:pt modelId="{41BAC998-2191-49C1-A052-BA726266372B}" type="pres">
      <dgm:prSet presAssocID="{F4E1A91C-A809-49C9-965C-BC17A34EB10F}" presName="hierChild4" presStyleCnt="0"/>
      <dgm:spPr/>
    </dgm:pt>
    <dgm:pt modelId="{40E46D4B-DDE1-4BFF-9E80-38972385FD4D}" type="pres">
      <dgm:prSet presAssocID="{F4E1A91C-A809-49C9-965C-BC17A34EB10F}" presName="hierChild5" presStyleCnt="0"/>
      <dgm:spPr/>
    </dgm:pt>
    <dgm:pt modelId="{A7CF9BEB-03FE-49FC-B653-63D49A16DF24}" type="pres">
      <dgm:prSet presAssocID="{4744EEE4-9FD3-47A4-BA01-CDDD104209F1}" presName="hierChild3" presStyleCnt="0"/>
      <dgm:spPr/>
    </dgm:pt>
  </dgm:ptLst>
  <dgm:cxnLst>
    <dgm:cxn modelId="{4EEC0420-8E0E-49BA-8C05-E6CFF0777A26}" srcId="{4744EEE4-9FD3-47A4-BA01-CDDD104209F1}" destId="{F4E1A91C-A809-49C9-965C-BC17A34EB10F}" srcOrd="2" destOrd="0" parTransId="{5D0E2673-14A9-45E9-AA2A-6BB6A84EFD19}" sibTransId="{18034B43-12FA-45D9-90EF-FF09A72CAC58}"/>
    <dgm:cxn modelId="{DB6ABC4C-7CD7-49DB-896B-01F2C3CBD0F6}" type="presOf" srcId="{5D0E2673-14A9-45E9-AA2A-6BB6A84EFD19}" destId="{905386EC-0F80-4583-B8B6-D8EEADB44A36}" srcOrd="0" destOrd="0" presId="urn:microsoft.com/office/officeart/2005/8/layout/orgChart1"/>
    <dgm:cxn modelId="{C3EF7720-3320-4B15-B138-4F53A2E8AAF4}" type="presOf" srcId="{07113BC7-9EC2-4A93-8C18-DA85E9F2FCB0}" destId="{D2A8ABDE-A83D-4F51-80A1-819EB0BB1528}" srcOrd="1" destOrd="0" presId="urn:microsoft.com/office/officeart/2005/8/layout/orgChart1"/>
    <dgm:cxn modelId="{E9C5B7CA-2E47-4ED1-BDEE-069579F55EED}" srcId="{55EFB7E9-A5A3-4C81-B4C8-99C40AC32CC4}" destId="{4744EEE4-9FD3-47A4-BA01-CDDD104209F1}" srcOrd="0" destOrd="0" parTransId="{DC3296ED-0932-405D-AC2A-65765ED436FB}" sibTransId="{587D8581-2633-450D-85E1-975FD9B88742}"/>
    <dgm:cxn modelId="{E25A65CC-EBDE-4145-BCB4-75A64160EAE4}" type="presOf" srcId="{F4E1A91C-A809-49C9-965C-BC17A34EB10F}" destId="{390CDC07-0E2F-462C-A70B-D54D51BC77DE}" srcOrd="0" destOrd="0" presId="urn:microsoft.com/office/officeart/2005/8/layout/orgChart1"/>
    <dgm:cxn modelId="{E55C2029-3DAA-428A-A9EA-1045529A65D3}" srcId="{4744EEE4-9FD3-47A4-BA01-CDDD104209F1}" destId="{07113BC7-9EC2-4A93-8C18-DA85E9F2FCB0}" srcOrd="0" destOrd="0" parTransId="{E546FF6B-D4B5-4B14-AEEC-41B26C01B2E7}" sibTransId="{2ABC9DB0-9EC6-46AF-B9F6-0C83862584EE}"/>
    <dgm:cxn modelId="{772A9BA6-44C4-4B09-9089-68222BCE1480}" type="presOf" srcId="{6174E5E5-6448-449E-858C-18E99A873959}" destId="{5B87514E-F5AE-4A69-AA9B-B69D9D50B650}" srcOrd="0" destOrd="0" presId="urn:microsoft.com/office/officeart/2005/8/layout/orgChart1"/>
    <dgm:cxn modelId="{36087DEF-F69E-414E-86B5-831374EBD571}" type="presOf" srcId="{4744EEE4-9FD3-47A4-BA01-CDDD104209F1}" destId="{ED7D3515-4C53-431B-B8A3-6B7141FC64AE}" srcOrd="0" destOrd="0" presId="urn:microsoft.com/office/officeart/2005/8/layout/orgChart1"/>
    <dgm:cxn modelId="{0E9C5368-F43C-4472-8B26-B58134094922}" type="presOf" srcId="{E546FF6B-D4B5-4B14-AEEC-41B26C01B2E7}" destId="{8EA9816E-5EB6-4C22-AC38-53C81775E8F6}" srcOrd="0" destOrd="0" presId="urn:microsoft.com/office/officeart/2005/8/layout/orgChart1"/>
    <dgm:cxn modelId="{410FE06F-9E39-40DB-A413-515310C1208A}" type="presOf" srcId="{8DBD23C3-74F0-4DB9-83A9-DDA9903A0BC4}" destId="{24190DF6-CBBF-4A92-8F25-06C668D02006}" srcOrd="1" destOrd="0" presId="urn:microsoft.com/office/officeart/2005/8/layout/orgChart1"/>
    <dgm:cxn modelId="{99CE36E5-5F77-46E9-B27B-655DD3DECD8C}" srcId="{4744EEE4-9FD3-47A4-BA01-CDDD104209F1}" destId="{8DBD23C3-74F0-4DB9-83A9-DDA9903A0BC4}" srcOrd="1" destOrd="0" parTransId="{6174E5E5-6448-449E-858C-18E99A873959}" sibTransId="{FA621F20-8F38-4C1B-8A31-3428AC247E27}"/>
    <dgm:cxn modelId="{31505663-37DD-4DF8-83B2-5CA297BACBDD}" type="presOf" srcId="{F4E1A91C-A809-49C9-965C-BC17A34EB10F}" destId="{F3017A36-5118-4911-AEFE-994261588796}" srcOrd="1" destOrd="0" presId="urn:microsoft.com/office/officeart/2005/8/layout/orgChart1"/>
    <dgm:cxn modelId="{94733B0C-2B66-40BF-A440-497647F6DEFD}" type="presOf" srcId="{55EFB7E9-A5A3-4C81-B4C8-99C40AC32CC4}" destId="{30B37105-5AC8-4BE2-B31A-DBBC1E2765B6}" srcOrd="0" destOrd="0" presId="urn:microsoft.com/office/officeart/2005/8/layout/orgChart1"/>
    <dgm:cxn modelId="{FB1FB78C-F3B4-4CBF-9A83-B9D93BEABB70}" type="presOf" srcId="{4744EEE4-9FD3-47A4-BA01-CDDD104209F1}" destId="{9D865DDD-7589-46FE-A9AA-89312440F600}" srcOrd="1" destOrd="0" presId="urn:microsoft.com/office/officeart/2005/8/layout/orgChart1"/>
    <dgm:cxn modelId="{63EA0727-B9C1-40B4-A86D-7FEEBE234DA6}" type="presOf" srcId="{8DBD23C3-74F0-4DB9-83A9-DDA9903A0BC4}" destId="{6DCFF211-FB60-4D32-A98A-625DD79AC5A2}" srcOrd="0" destOrd="0" presId="urn:microsoft.com/office/officeart/2005/8/layout/orgChart1"/>
    <dgm:cxn modelId="{2DEBEB93-F4BC-4C37-B39B-A4F3311DF6CE}" type="presOf" srcId="{07113BC7-9EC2-4A93-8C18-DA85E9F2FCB0}" destId="{D2AEFBB7-9E8F-4116-B665-88D3AB33B9DE}" srcOrd="0" destOrd="0" presId="urn:microsoft.com/office/officeart/2005/8/layout/orgChart1"/>
    <dgm:cxn modelId="{F140C1A2-27FE-455C-A648-7DF84B1DE6C7}" type="presParOf" srcId="{30B37105-5AC8-4BE2-B31A-DBBC1E2765B6}" destId="{82C9A3F9-818D-4C1C-8CA7-422E797863C9}" srcOrd="0" destOrd="0" presId="urn:microsoft.com/office/officeart/2005/8/layout/orgChart1"/>
    <dgm:cxn modelId="{7CFA03D5-BD68-4CB0-93F9-AA0CA79E8535}" type="presParOf" srcId="{82C9A3F9-818D-4C1C-8CA7-422E797863C9}" destId="{3E374837-6404-4274-924A-AA930A349FC8}" srcOrd="0" destOrd="0" presId="urn:microsoft.com/office/officeart/2005/8/layout/orgChart1"/>
    <dgm:cxn modelId="{CE242E69-C309-42D5-873C-6BFC6D050027}" type="presParOf" srcId="{3E374837-6404-4274-924A-AA930A349FC8}" destId="{ED7D3515-4C53-431B-B8A3-6B7141FC64AE}" srcOrd="0" destOrd="0" presId="urn:microsoft.com/office/officeart/2005/8/layout/orgChart1"/>
    <dgm:cxn modelId="{F61EE60B-98AC-4421-838A-1D06EDF0FDDE}" type="presParOf" srcId="{3E374837-6404-4274-924A-AA930A349FC8}" destId="{9D865DDD-7589-46FE-A9AA-89312440F600}" srcOrd="1" destOrd="0" presId="urn:microsoft.com/office/officeart/2005/8/layout/orgChart1"/>
    <dgm:cxn modelId="{18A9AFE3-96CB-4524-BA4D-5FD8E19B29B9}" type="presParOf" srcId="{82C9A3F9-818D-4C1C-8CA7-422E797863C9}" destId="{A7B3C4E0-0FE2-43CA-9642-69799402C249}" srcOrd="1" destOrd="0" presId="urn:microsoft.com/office/officeart/2005/8/layout/orgChart1"/>
    <dgm:cxn modelId="{798985AB-99FC-4726-B147-B04C8CDB829B}" type="presParOf" srcId="{A7B3C4E0-0FE2-43CA-9642-69799402C249}" destId="{8EA9816E-5EB6-4C22-AC38-53C81775E8F6}" srcOrd="0" destOrd="0" presId="urn:microsoft.com/office/officeart/2005/8/layout/orgChart1"/>
    <dgm:cxn modelId="{BCD880BA-63A2-4C8C-ADBA-1409F725FF79}" type="presParOf" srcId="{A7B3C4E0-0FE2-43CA-9642-69799402C249}" destId="{A24FC3D5-89B1-4F38-975F-21A8611795BC}" srcOrd="1" destOrd="0" presId="urn:microsoft.com/office/officeart/2005/8/layout/orgChart1"/>
    <dgm:cxn modelId="{3093A100-BC29-4E62-A27B-9402EB176B09}" type="presParOf" srcId="{A24FC3D5-89B1-4F38-975F-21A8611795BC}" destId="{F87F3BDA-0E28-4DB0-B2AA-1E78370A25D6}" srcOrd="0" destOrd="0" presId="urn:microsoft.com/office/officeart/2005/8/layout/orgChart1"/>
    <dgm:cxn modelId="{DB5C3998-5870-4474-B22D-D6DF41CEFBA5}" type="presParOf" srcId="{F87F3BDA-0E28-4DB0-B2AA-1E78370A25D6}" destId="{D2AEFBB7-9E8F-4116-B665-88D3AB33B9DE}" srcOrd="0" destOrd="0" presId="urn:microsoft.com/office/officeart/2005/8/layout/orgChart1"/>
    <dgm:cxn modelId="{D941B371-A390-419E-857B-21CDF11484C8}" type="presParOf" srcId="{F87F3BDA-0E28-4DB0-B2AA-1E78370A25D6}" destId="{D2A8ABDE-A83D-4F51-80A1-819EB0BB1528}" srcOrd="1" destOrd="0" presId="urn:microsoft.com/office/officeart/2005/8/layout/orgChart1"/>
    <dgm:cxn modelId="{F55676BE-937E-432B-86E2-A2484ADCE33F}" type="presParOf" srcId="{A24FC3D5-89B1-4F38-975F-21A8611795BC}" destId="{0748DAF6-7D76-405C-9A63-3AC9CDC50A8F}" srcOrd="1" destOrd="0" presId="urn:microsoft.com/office/officeart/2005/8/layout/orgChart1"/>
    <dgm:cxn modelId="{F6B6173C-D928-42EB-993F-4BA769D5EE09}" type="presParOf" srcId="{A24FC3D5-89B1-4F38-975F-21A8611795BC}" destId="{863C55D8-7EA7-4905-8FBB-DB8EF7DD99BF}" srcOrd="2" destOrd="0" presId="urn:microsoft.com/office/officeart/2005/8/layout/orgChart1"/>
    <dgm:cxn modelId="{6AA453E3-6F2C-46F4-BDD6-EDDFF644B067}" type="presParOf" srcId="{A7B3C4E0-0FE2-43CA-9642-69799402C249}" destId="{5B87514E-F5AE-4A69-AA9B-B69D9D50B650}" srcOrd="2" destOrd="0" presId="urn:microsoft.com/office/officeart/2005/8/layout/orgChart1"/>
    <dgm:cxn modelId="{9101D0E6-D903-4B0D-B93B-E48E84764651}" type="presParOf" srcId="{A7B3C4E0-0FE2-43CA-9642-69799402C249}" destId="{AAEC2601-EAC6-49BF-924C-46CAF4367854}" srcOrd="3" destOrd="0" presId="urn:microsoft.com/office/officeart/2005/8/layout/orgChart1"/>
    <dgm:cxn modelId="{8F7163DB-72DB-4B0E-8C77-F0E4C8F78799}" type="presParOf" srcId="{AAEC2601-EAC6-49BF-924C-46CAF4367854}" destId="{E899775A-31A6-41A9-9933-3C327C694F1E}" srcOrd="0" destOrd="0" presId="urn:microsoft.com/office/officeart/2005/8/layout/orgChart1"/>
    <dgm:cxn modelId="{FDC1257A-23B0-47CD-8923-D75B9E0F987A}" type="presParOf" srcId="{E899775A-31A6-41A9-9933-3C327C694F1E}" destId="{6DCFF211-FB60-4D32-A98A-625DD79AC5A2}" srcOrd="0" destOrd="0" presId="urn:microsoft.com/office/officeart/2005/8/layout/orgChart1"/>
    <dgm:cxn modelId="{F6A3AE0B-7AC0-4282-B43B-3526B1396876}" type="presParOf" srcId="{E899775A-31A6-41A9-9933-3C327C694F1E}" destId="{24190DF6-CBBF-4A92-8F25-06C668D02006}" srcOrd="1" destOrd="0" presId="urn:microsoft.com/office/officeart/2005/8/layout/orgChart1"/>
    <dgm:cxn modelId="{909D8B96-A841-420D-BCA0-4A6399C0D5A2}" type="presParOf" srcId="{AAEC2601-EAC6-49BF-924C-46CAF4367854}" destId="{740A798D-2E8D-4F1F-AC7D-DD80C291D1C0}" srcOrd="1" destOrd="0" presId="urn:microsoft.com/office/officeart/2005/8/layout/orgChart1"/>
    <dgm:cxn modelId="{3E352361-7731-41A0-A085-B26CBA5D7294}" type="presParOf" srcId="{AAEC2601-EAC6-49BF-924C-46CAF4367854}" destId="{26782861-211C-47E6-846A-F65764F0BA86}" srcOrd="2" destOrd="0" presId="urn:microsoft.com/office/officeart/2005/8/layout/orgChart1"/>
    <dgm:cxn modelId="{A04CEF92-1C48-472A-9E13-D7580117D5DF}" type="presParOf" srcId="{A7B3C4E0-0FE2-43CA-9642-69799402C249}" destId="{905386EC-0F80-4583-B8B6-D8EEADB44A36}" srcOrd="4" destOrd="0" presId="urn:microsoft.com/office/officeart/2005/8/layout/orgChart1"/>
    <dgm:cxn modelId="{0DD042FE-1DF0-4397-8904-9F2719B77DE3}" type="presParOf" srcId="{A7B3C4E0-0FE2-43CA-9642-69799402C249}" destId="{541D0D3B-E47F-44DD-BE38-CB08A2DFC564}" srcOrd="5" destOrd="0" presId="urn:microsoft.com/office/officeart/2005/8/layout/orgChart1"/>
    <dgm:cxn modelId="{2129D26D-9936-4648-9703-0ECE1849FE87}" type="presParOf" srcId="{541D0D3B-E47F-44DD-BE38-CB08A2DFC564}" destId="{D52FA786-B5D4-4E22-A99D-44C584B98E52}" srcOrd="0" destOrd="0" presId="urn:microsoft.com/office/officeart/2005/8/layout/orgChart1"/>
    <dgm:cxn modelId="{C4EC4539-0547-4915-8ADE-7A9363B4AB07}" type="presParOf" srcId="{D52FA786-B5D4-4E22-A99D-44C584B98E52}" destId="{390CDC07-0E2F-462C-A70B-D54D51BC77DE}" srcOrd="0" destOrd="0" presId="urn:microsoft.com/office/officeart/2005/8/layout/orgChart1"/>
    <dgm:cxn modelId="{8E5A7786-31FD-4F48-9BCB-431492E86E83}" type="presParOf" srcId="{D52FA786-B5D4-4E22-A99D-44C584B98E52}" destId="{F3017A36-5118-4911-AEFE-994261588796}" srcOrd="1" destOrd="0" presId="urn:microsoft.com/office/officeart/2005/8/layout/orgChart1"/>
    <dgm:cxn modelId="{117AE1C4-C3F5-4BB2-B733-3629A1BC4D2B}" type="presParOf" srcId="{541D0D3B-E47F-44DD-BE38-CB08A2DFC564}" destId="{41BAC998-2191-49C1-A052-BA726266372B}" srcOrd="1" destOrd="0" presId="urn:microsoft.com/office/officeart/2005/8/layout/orgChart1"/>
    <dgm:cxn modelId="{44A81370-C074-4293-975B-5F35F37DD143}" type="presParOf" srcId="{541D0D3B-E47F-44DD-BE38-CB08A2DFC564}" destId="{40E46D4B-DDE1-4BFF-9E80-38972385FD4D}" srcOrd="2" destOrd="0" presId="urn:microsoft.com/office/officeart/2005/8/layout/orgChart1"/>
    <dgm:cxn modelId="{1E08E4A3-C955-46E3-AE75-7A5C8E926826}" type="presParOf" srcId="{82C9A3F9-818D-4C1C-8CA7-422E797863C9}" destId="{A7CF9BEB-03FE-49FC-B653-63D49A16DF2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5A83F2-FCBB-4CA9-912A-BD7B2680586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97CD3F5-2300-4E3C-9D80-B03D1786BBCA}">
      <dgm:prSet/>
      <dgm:spPr/>
      <dgm:t>
        <a:bodyPr/>
        <a:lstStyle/>
        <a:p>
          <a:pPr rtl="0"/>
          <a:r>
            <a:rPr lang="tr-TR" smtClean="0"/>
            <a:t>Giriş</a:t>
          </a:r>
          <a:endParaRPr lang="tr-TR"/>
        </a:p>
      </dgm:t>
    </dgm:pt>
    <dgm:pt modelId="{91A1D55A-D84E-4A8D-A9D9-FFFEEF5FDA88}" type="parTrans" cxnId="{5FAD2A41-3DDE-4C15-8181-60B55AF89238}">
      <dgm:prSet/>
      <dgm:spPr/>
      <dgm:t>
        <a:bodyPr/>
        <a:lstStyle/>
        <a:p>
          <a:endParaRPr lang="tr-TR"/>
        </a:p>
      </dgm:t>
    </dgm:pt>
    <dgm:pt modelId="{7E5C0300-5175-4C97-8320-E83394C63821}" type="sibTrans" cxnId="{5FAD2A41-3DDE-4C15-8181-60B55AF89238}">
      <dgm:prSet/>
      <dgm:spPr/>
      <dgm:t>
        <a:bodyPr/>
        <a:lstStyle/>
        <a:p>
          <a:endParaRPr lang="tr-TR"/>
        </a:p>
      </dgm:t>
    </dgm:pt>
    <dgm:pt modelId="{F1E9D690-5931-4A9D-9DEA-091411DF4855}">
      <dgm:prSet/>
      <dgm:spPr/>
      <dgm:t>
        <a:bodyPr/>
        <a:lstStyle/>
        <a:p>
          <a:pPr rtl="0"/>
          <a:r>
            <a:rPr lang="tr-TR" smtClean="0"/>
            <a:t>Problemin tanıtılması</a:t>
          </a:r>
          <a:endParaRPr lang="tr-TR"/>
        </a:p>
      </dgm:t>
    </dgm:pt>
    <dgm:pt modelId="{0BD6F583-FD14-4BBE-8413-5C024579AF64}" type="parTrans" cxnId="{5C505DE4-C5A9-42C5-9F7B-3F3DCFB1AB97}">
      <dgm:prSet/>
      <dgm:spPr/>
      <dgm:t>
        <a:bodyPr/>
        <a:lstStyle/>
        <a:p>
          <a:endParaRPr lang="tr-TR"/>
        </a:p>
      </dgm:t>
    </dgm:pt>
    <dgm:pt modelId="{4C4755CA-2B70-4D8B-BE90-204680A925DE}" type="sibTrans" cxnId="{5C505DE4-C5A9-42C5-9F7B-3F3DCFB1AB97}">
      <dgm:prSet/>
      <dgm:spPr/>
      <dgm:t>
        <a:bodyPr/>
        <a:lstStyle/>
        <a:p>
          <a:endParaRPr lang="tr-TR"/>
        </a:p>
      </dgm:t>
    </dgm:pt>
    <dgm:pt modelId="{F7D3CFCC-254A-482E-A719-D62DD302CADD}">
      <dgm:prSet/>
      <dgm:spPr/>
      <dgm:t>
        <a:bodyPr/>
        <a:lstStyle/>
        <a:p>
          <a:pPr rtl="0"/>
          <a:r>
            <a:rPr lang="tr-TR" smtClean="0"/>
            <a:t>Alt yapı oluşturulması</a:t>
          </a:r>
          <a:endParaRPr lang="tr-TR"/>
        </a:p>
      </dgm:t>
    </dgm:pt>
    <dgm:pt modelId="{90DC6FF7-EC90-4955-8000-635DE12263DA}" type="parTrans" cxnId="{E7898492-8451-4241-BA43-4817D6FCDF9C}">
      <dgm:prSet/>
      <dgm:spPr/>
      <dgm:t>
        <a:bodyPr/>
        <a:lstStyle/>
        <a:p>
          <a:endParaRPr lang="tr-TR"/>
        </a:p>
      </dgm:t>
    </dgm:pt>
    <dgm:pt modelId="{4D4072EA-E82D-42B7-9E36-4F79D88C18FF}" type="sibTrans" cxnId="{E7898492-8451-4241-BA43-4817D6FCDF9C}">
      <dgm:prSet/>
      <dgm:spPr/>
      <dgm:t>
        <a:bodyPr/>
        <a:lstStyle/>
        <a:p>
          <a:endParaRPr lang="tr-TR"/>
        </a:p>
      </dgm:t>
    </dgm:pt>
    <dgm:pt modelId="{E87F7C52-23E3-4BAF-A00D-34F6F5B5E109}">
      <dgm:prSet/>
      <dgm:spPr/>
      <dgm:t>
        <a:bodyPr/>
        <a:lstStyle/>
        <a:p>
          <a:pPr rtl="0"/>
          <a:r>
            <a:rPr lang="tr-TR" smtClean="0"/>
            <a:t>Amaç</a:t>
          </a:r>
          <a:endParaRPr lang="tr-TR"/>
        </a:p>
      </dgm:t>
    </dgm:pt>
    <dgm:pt modelId="{20E01977-2D89-4756-9F54-8923ABD725AB}" type="parTrans" cxnId="{A85CA3D7-28A7-479D-83DD-80E43BC9671C}">
      <dgm:prSet/>
      <dgm:spPr/>
      <dgm:t>
        <a:bodyPr/>
        <a:lstStyle/>
        <a:p>
          <a:endParaRPr lang="tr-TR"/>
        </a:p>
      </dgm:t>
    </dgm:pt>
    <dgm:pt modelId="{AAA8A69F-80BC-4DAF-B595-7D5FAF7DCC28}" type="sibTrans" cxnId="{A85CA3D7-28A7-479D-83DD-80E43BC9671C}">
      <dgm:prSet/>
      <dgm:spPr/>
      <dgm:t>
        <a:bodyPr/>
        <a:lstStyle/>
        <a:p>
          <a:endParaRPr lang="tr-TR"/>
        </a:p>
      </dgm:t>
    </dgm:pt>
    <dgm:pt modelId="{A6009C8F-7D01-4AA9-9156-AD9A8404DA9B}" type="pres">
      <dgm:prSet presAssocID="{625A83F2-FCBB-4CA9-912A-BD7B2680586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1ED33EE-3A3D-41D9-BDCD-C9DE19E8C5BA}" type="pres">
      <dgm:prSet presAssocID="{797CD3F5-2300-4E3C-9D80-B03D1786BBCA}" presName="hierRoot1" presStyleCnt="0">
        <dgm:presLayoutVars>
          <dgm:hierBranch val="init"/>
        </dgm:presLayoutVars>
      </dgm:prSet>
      <dgm:spPr/>
    </dgm:pt>
    <dgm:pt modelId="{6511FE43-D563-48A2-87A1-830059AF1683}" type="pres">
      <dgm:prSet presAssocID="{797CD3F5-2300-4E3C-9D80-B03D1786BBCA}" presName="rootComposite1" presStyleCnt="0"/>
      <dgm:spPr/>
    </dgm:pt>
    <dgm:pt modelId="{630DE3CF-4361-4E29-B54F-914D2413B5CB}" type="pres">
      <dgm:prSet presAssocID="{797CD3F5-2300-4E3C-9D80-B03D1786BBC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4E29B5A-DAD8-4BE5-B2F2-6F2EE356FFF5}" type="pres">
      <dgm:prSet presAssocID="{797CD3F5-2300-4E3C-9D80-B03D1786BBCA}" presName="rootConnector1" presStyleLbl="node1" presStyleIdx="0" presStyleCnt="0"/>
      <dgm:spPr/>
      <dgm:t>
        <a:bodyPr/>
        <a:lstStyle/>
        <a:p>
          <a:endParaRPr lang="tr-TR"/>
        </a:p>
      </dgm:t>
    </dgm:pt>
    <dgm:pt modelId="{5B05840A-FB72-4CAB-9627-D4E0A2637588}" type="pres">
      <dgm:prSet presAssocID="{797CD3F5-2300-4E3C-9D80-B03D1786BBCA}" presName="hierChild2" presStyleCnt="0"/>
      <dgm:spPr/>
    </dgm:pt>
    <dgm:pt modelId="{CFCB27E7-9979-454C-8A68-69492A5854DF}" type="pres">
      <dgm:prSet presAssocID="{0BD6F583-FD14-4BBE-8413-5C024579AF64}" presName="Name37" presStyleLbl="parChTrans1D2" presStyleIdx="0" presStyleCnt="3"/>
      <dgm:spPr/>
      <dgm:t>
        <a:bodyPr/>
        <a:lstStyle/>
        <a:p>
          <a:endParaRPr lang="tr-TR"/>
        </a:p>
      </dgm:t>
    </dgm:pt>
    <dgm:pt modelId="{86BABC04-022C-4C87-BE56-1C68B666BADF}" type="pres">
      <dgm:prSet presAssocID="{F1E9D690-5931-4A9D-9DEA-091411DF4855}" presName="hierRoot2" presStyleCnt="0">
        <dgm:presLayoutVars>
          <dgm:hierBranch val="init"/>
        </dgm:presLayoutVars>
      </dgm:prSet>
      <dgm:spPr/>
    </dgm:pt>
    <dgm:pt modelId="{A10814AB-2C45-415B-B156-80AABC112EF4}" type="pres">
      <dgm:prSet presAssocID="{F1E9D690-5931-4A9D-9DEA-091411DF4855}" presName="rootComposite" presStyleCnt="0"/>
      <dgm:spPr/>
    </dgm:pt>
    <dgm:pt modelId="{3562A400-B82A-406E-B822-94E90583487A}" type="pres">
      <dgm:prSet presAssocID="{F1E9D690-5931-4A9D-9DEA-091411DF485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689C1AB-C4E6-4ABC-9DD8-BAB48774B121}" type="pres">
      <dgm:prSet presAssocID="{F1E9D690-5931-4A9D-9DEA-091411DF4855}" presName="rootConnector" presStyleLbl="node2" presStyleIdx="0" presStyleCnt="3"/>
      <dgm:spPr/>
      <dgm:t>
        <a:bodyPr/>
        <a:lstStyle/>
        <a:p>
          <a:endParaRPr lang="tr-TR"/>
        </a:p>
      </dgm:t>
    </dgm:pt>
    <dgm:pt modelId="{8A7BA68D-D47F-4EF0-AF44-1E1AE8BC7E19}" type="pres">
      <dgm:prSet presAssocID="{F1E9D690-5931-4A9D-9DEA-091411DF4855}" presName="hierChild4" presStyleCnt="0"/>
      <dgm:spPr/>
    </dgm:pt>
    <dgm:pt modelId="{4AA8EAA0-7B8F-4697-9049-7797B0F7CA33}" type="pres">
      <dgm:prSet presAssocID="{F1E9D690-5931-4A9D-9DEA-091411DF4855}" presName="hierChild5" presStyleCnt="0"/>
      <dgm:spPr/>
    </dgm:pt>
    <dgm:pt modelId="{C9AFDC58-E796-46C8-8088-2AD7DA130159}" type="pres">
      <dgm:prSet presAssocID="{90DC6FF7-EC90-4955-8000-635DE12263DA}" presName="Name37" presStyleLbl="parChTrans1D2" presStyleIdx="1" presStyleCnt="3"/>
      <dgm:spPr/>
      <dgm:t>
        <a:bodyPr/>
        <a:lstStyle/>
        <a:p>
          <a:endParaRPr lang="tr-TR"/>
        </a:p>
      </dgm:t>
    </dgm:pt>
    <dgm:pt modelId="{F7A1E99B-0DBE-4605-807A-DB3003EF5172}" type="pres">
      <dgm:prSet presAssocID="{F7D3CFCC-254A-482E-A719-D62DD302CADD}" presName="hierRoot2" presStyleCnt="0">
        <dgm:presLayoutVars>
          <dgm:hierBranch val="init"/>
        </dgm:presLayoutVars>
      </dgm:prSet>
      <dgm:spPr/>
    </dgm:pt>
    <dgm:pt modelId="{DCE61249-F84D-4352-A457-EEB9ABCAECA0}" type="pres">
      <dgm:prSet presAssocID="{F7D3CFCC-254A-482E-A719-D62DD302CADD}" presName="rootComposite" presStyleCnt="0"/>
      <dgm:spPr/>
    </dgm:pt>
    <dgm:pt modelId="{4E9AFE19-EFD2-49EF-8A66-102A8D211A84}" type="pres">
      <dgm:prSet presAssocID="{F7D3CFCC-254A-482E-A719-D62DD302CADD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7517822-D18D-4A17-ABF7-CA7DD9B8168F}" type="pres">
      <dgm:prSet presAssocID="{F7D3CFCC-254A-482E-A719-D62DD302CADD}" presName="rootConnector" presStyleLbl="node2" presStyleIdx="1" presStyleCnt="3"/>
      <dgm:spPr/>
      <dgm:t>
        <a:bodyPr/>
        <a:lstStyle/>
        <a:p>
          <a:endParaRPr lang="tr-TR"/>
        </a:p>
      </dgm:t>
    </dgm:pt>
    <dgm:pt modelId="{AF373247-6A5A-4316-A40A-3C4A33887834}" type="pres">
      <dgm:prSet presAssocID="{F7D3CFCC-254A-482E-A719-D62DD302CADD}" presName="hierChild4" presStyleCnt="0"/>
      <dgm:spPr/>
    </dgm:pt>
    <dgm:pt modelId="{6EDFB47D-82F8-4A36-BC6D-5C900F3AF884}" type="pres">
      <dgm:prSet presAssocID="{F7D3CFCC-254A-482E-A719-D62DD302CADD}" presName="hierChild5" presStyleCnt="0"/>
      <dgm:spPr/>
    </dgm:pt>
    <dgm:pt modelId="{3F68D990-A699-4E30-B4A3-C7A3EB2A7DA6}" type="pres">
      <dgm:prSet presAssocID="{20E01977-2D89-4756-9F54-8923ABD725AB}" presName="Name37" presStyleLbl="parChTrans1D2" presStyleIdx="2" presStyleCnt="3"/>
      <dgm:spPr/>
      <dgm:t>
        <a:bodyPr/>
        <a:lstStyle/>
        <a:p>
          <a:endParaRPr lang="tr-TR"/>
        </a:p>
      </dgm:t>
    </dgm:pt>
    <dgm:pt modelId="{1AC96D1A-5769-4D14-B3C5-B94FEBAEAB0C}" type="pres">
      <dgm:prSet presAssocID="{E87F7C52-23E3-4BAF-A00D-34F6F5B5E109}" presName="hierRoot2" presStyleCnt="0">
        <dgm:presLayoutVars>
          <dgm:hierBranch val="init"/>
        </dgm:presLayoutVars>
      </dgm:prSet>
      <dgm:spPr/>
    </dgm:pt>
    <dgm:pt modelId="{9FFCF8D2-2268-44F1-9AAD-1C5A992AB95F}" type="pres">
      <dgm:prSet presAssocID="{E87F7C52-23E3-4BAF-A00D-34F6F5B5E109}" presName="rootComposite" presStyleCnt="0"/>
      <dgm:spPr/>
    </dgm:pt>
    <dgm:pt modelId="{66BE33E5-0748-4CD1-8A5D-76D31B90F71A}" type="pres">
      <dgm:prSet presAssocID="{E87F7C52-23E3-4BAF-A00D-34F6F5B5E10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D5B12DE-8C4E-4353-A800-25D1A6F24BD0}" type="pres">
      <dgm:prSet presAssocID="{E87F7C52-23E3-4BAF-A00D-34F6F5B5E109}" presName="rootConnector" presStyleLbl="node2" presStyleIdx="2" presStyleCnt="3"/>
      <dgm:spPr/>
      <dgm:t>
        <a:bodyPr/>
        <a:lstStyle/>
        <a:p>
          <a:endParaRPr lang="tr-TR"/>
        </a:p>
      </dgm:t>
    </dgm:pt>
    <dgm:pt modelId="{BD5A588A-48C5-41BE-AE21-1A893454982C}" type="pres">
      <dgm:prSet presAssocID="{E87F7C52-23E3-4BAF-A00D-34F6F5B5E109}" presName="hierChild4" presStyleCnt="0"/>
      <dgm:spPr/>
    </dgm:pt>
    <dgm:pt modelId="{1F3062EA-5AD6-43FD-87AC-DA7415B5D4AB}" type="pres">
      <dgm:prSet presAssocID="{E87F7C52-23E3-4BAF-A00D-34F6F5B5E109}" presName="hierChild5" presStyleCnt="0"/>
      <dgm:spPr/>
    </dgm:pt>
    <dgm:pt modelId="{C52FB306-C1CD-4CD9-AFF3-E1F389C82E06}" type="pres">
      <dgm:prSet presAssocID="{797CD3F5-2300-4E3C-9D80-B03D1786BBCA}" presName="hierChild3" presStyleCnt="0"/>
      <dgm:spPr/>
    </dgm:pt>
  </dgm:ptLst>
  <dgm:cxnLst>
    <dgm:cxn modelId="{E7898492-8451-4241-BA43-4817D6FCDF9C}" srcId="{797CD3F5-2300-4E3C-9D80-B03D1786BBCA}" destId="{F7D3CFCC-254A-482E-A719-D62DD302CADD}" srcOrd="1" destOrd="0" parTransId="{90DC6FF7-EC90-4955-8000-635DE12263DA}" sibTransId="{4D4072EA-E82D-42B7-9E36-4F79D88C18FF}"/>
    <dgm:cxn modelId="{769B238E-D058-4845-B7A7-A455814C217F}" type="presOf" srcId="{797CD3F5-2300-4E3C-9D80-B03D1786BBCA}" destId="{630DE3CF-4361-4E29-B54F-914D2413B5CB}" srcOrd="0" destOrd="0" presId="urn:microsoft.com/office/officeart/2005/8/layout/orgChart1"/>
    <dgm:cxn modelId="{53D000B6-BDB9-4AC7-81CF-1F15AA885B9F}" type="presOf" srcId="{20E01977-2D89-4756-9F54-8923ABD725AB}" destId="{3F68D990-A699-4E30-B4A3-C7A3EB2A7DA6}" srcOrd="0" destOrd="0" presId="urn:microsoft.com/office/officeart/2005/8/layout/orgChart1"/>
    <dgm:cxn modelId="{CC68260E-37D3-467A-AF64-EF01CB0E8B73}" type="presOf" srcId="{90DC6FF7-EC90-4955-8000-635DE12263DA}" destId="{C9AFDC58-E796-46C8-8088-2AD7DA130159}" srcOrd="0" destOrd="0" presId="urn:microsoft.com/office/officeart/2005/8/layout/orgChart1"/>
    <dgm:cxn modelId="{5C505DE4-C5A9-42C5-9F7B-3F3DCFB1AB97}" srcId="{797CD3F5-2300-4E3C-9D80-B03D1786BBCA}" destId="{F1E9D690-5931-4A9D-9DEA-091411DF4855}" srcOrd="0" destOrd="0" parTransId="{0BD6F583-FD14-4BBE-8413-5C024579AF64}" sibTransId="{4C4755CA-2B70-4D8B-BE90-204680A925DE}"/>
    <dgm:cxn modelId="{2B51A66C-9F7E-478A-A0C8-3B3A807C8394}" type="presOf" srcId="{F7D3CFCC-254A-482E-A719-D62DD302CADD}" destId="{E7517822-D18D-4A17-ABF7-CA7DD9B8168F}" srcOrd="1" destOrd="0" presId="urn:microsoft.com/office/officeart/2005/8/layout/orgChart1"/>
    <dgm:cxn modelId="{F0AEA3E9-CB11-4612-8A00-78E5D87BD7AD}" type="presOf" srcId="{E87F7C52-23E3-4BAF-A00D-34F6F5B5E109}" destId="{66BE33E5-0748-4CD1-8A5D-76D31B90F71A}" srcOrd="0" destOrd="0" presId="urn:microsoft.com/office/officeart/2005/8/layout/orgChart1"/>
    <dgm:cxn modelId="{DF4D1EB2-090E-4B5A-95E0-832354563D8C}" type="presOf" srcId="{797CD3F5-2300-4E3C-9D80-B03D1786BBCA}" destId="{44E29B5A-DAD8-4BE5-B2F2-6F2EE356FFF5}" srcOrd="1" destOrd="0" presId="urn:microsoft.com/office/officeart/2005/8/layout/orgChart1"/>
    <dgm:cxn modelId="{486D5A26-9E3B-4D8D-BB8C-E441EDD3EB17}" type="presOf" srcId="{0BD6F583-FD14-4BBE-8413-5C024579AF64}" destId="{CFCB27E7-9979-454C-8A68-69492A5854DF}" srcOrd="0" destOrd="0" presId="urn:microsoft.com/office/officeart/2005/8/layout/orgChart1"/>
    <dgm:cxn modelId="{90E48000-52A7-422D-B114-38A243B82DE5}" type="presOf" srcId="{F7D3CFCC-254A-482E-A719-D62DD302CADD}" destId="{4E9AFE19-EFD2-49EF-8A66-102A8D211A84}" srcOrd="0" destOrd="0" presId="urn:microsoft.com/office/officeart/2005/8/layout/orgChart1"/>
    <dgm:cxn modelId="{A85CA3D7-28A7-479D-83DD-80E43BC9671C}" srcId="{797CD3F5-2300-4E3C-9D80-B03D1786BBCA}" destId="{E87F7C52-23E3-4BAF-A00D-34F6F5B5E109}" srcOrd="2" destOrd="0" parTransId="{20E01977-2D89-4756-9F54-8923ABD725AB}" sibTransId="{AAA8A69F-80BC-4DAF-B595-7D5FAF7DCC28}"/>
    <dgm:cxn modelId="{A63A16BC-7A11-452A-9722-58D09435EDD1}" type="presOf" srcId="{625A83F2-FCBB-4CA9-912A-BD7B26805865}" destId="{A6009C8F-7D01-4AA9-9156-AD9A8404DA9B}" srcOrd="0" destOrd="0" presId="urn:microsoft.com/office/officeart/2005/8/layout/orgChart1"/>
    <dgm:cxn modelId="{5D29CC52-63A2-4006-80B6-72ECD6BB1D2B}" type="presOf" srcId="{F1E9D690-5931-4A9D-9DEA-091411DF4855}" destId="{1689C1AB-C4E6-4ABC-9DD8-BAB48774B121}" srcOrd="1" destOrd="0" presId="urn:microsoft.com/office/officeart/2005/8/layout/orgChart1"/>
    <dgm:cxn modelId="{2BBE443E-1430-4229-B9FD-5F3CFC607EB5}" type="presOf" srcId="{F1E9D690-5931-4A9D-9DEA-091411DF4855}" destId="{3562A400-B82A-406E-B822-94E90583487A}" srcOrd="0" destOrd="0" presId="urn:microsoft.com/office/officeart/2005/8/layout/orgChart1"/>
    <dgm:cxn modelId="{CFF21A08-DE64-4F80-A54A-E57D9AB769AB}" type="presOf" srcId="{E87F7C52-23E3-4BAF-A00D-34F6F5B5E109}" destId="{CD5B12DE-8C4E-4353-A800-25D1A6F24BD0}" srcOrd="1" destOrd="0" presId="urn:microsoft.com/office/officeart/2005/8/layout/orgChart1"/>
    <dgm:cxn modelId="{5FAD2A41-3DDE-4C15-8181-60B55AF89238}" srcId="{625A83F2-FCBB-4CA9-912A-BD7B26805865}" destId="{797CD3F5-2300-4E3C-9D80-B03D1786BBCA}" srcOrd="0" destOrd="0" parTransId="{91A1D55A-D84E-4A8D-A9D9-FFFEEF5FDA88}" sibTransId="{7E5C0300-5175-4C97-8320-E83394C63821}"/>
    <dgm:cxn modelId="{983D7A96-9E4A-4C27-996B-5E794969E822}" type="presParOf" srcId="{A6009C8F-7D01-4AA9-9156-AD9A8404DA9B}" destId="{B1ED33EE-3A3D-41D9-BDCD-C9DE19E8C5BA}" srcOrd="0" destOrd="0" presId="urn:microsoft.com/office/officeart/2005/8/layout/orgChart1"/>
    <dgm:cxn modelId="{4B061368-5626-4926-BD06-1A2D94ABF5A8}" type="presParOf" srcId="{B1ED33EE-3A3D-41D9-BDCD-C9DE19E8C5BA}" destId="{6511FE43-D563-48A2-87A1-830059AF1683}" srcOrd="0" destOrd="0" presId="urn:microsoft.com/office/officeart/2005/8/layout/orgChart1"/>
    <dgm:cxn modelId="{29BE904A-1674-4A85-984D-8AD3C5E2B669}" type="presParOf" srcId="{6511FE43-D563-48A2-87A1-830059AF1683}" destId="{630DE3CF-4361-4E29-B54F-914D2413B5CB}" srcOrd="0" destOrd="0" presId="urn:microsoft.com/office/officeart/2005/8/layout/orgChart1"/>
    <dgm:cxn modelId="{5D9D863A-186F-4DAC-A2D9-5948F9698706}" type="presParOf" srcId="{6511FE43-D563-48A2-87A1-830059AF1683}" destId="{44E29B5A-DAD8-4BE5-B2F2-6F2EE356FFF5}" srcOrd="1" destOrd="0" presId="urn:microsoft.com/office/officeart/2005/8/layout/orgChart1"/>
    <dgm:cxn modelId="{0CE8894B-812B-4136-ADD7-896FAFC14F0A}" type="presParOf" srcId="{B1ED33EE-3A3D-41D9-BDCD-C9DE19E8C5BA}" destId="{5B05840A-FB72-4CAB-9627-D4E0A2637588}" srcOrd="1" destOrd="0" presId="urn:microsoft.com/office/officeart/2005/8/layout/orgChart1"/>
    <dgm:cxn modelId="{5756EF34-ED7E-43BF-95EC-53F4C46280F6}" type="presParOf" srcId="{5B05840A-FB72-4CAB-9627-D4E0A2637588}" destId="{CFCB27E7-9979-454C-8A68-69492A5854DF}" srcOrd="0" destOrd="0" presId="urn:microsoft.com/office/officeart/2005/8/layout/orgChart1"/>
    <dgm:cxn modelId="{1338E529-5239-4319-8ACD-E04FDFEBB94C}" type="presParOf" srcId="{5B05840A-FB72-4CAB-9627-D4E0A2637588}" destId="{86BABC04-022C-4C87-BE56-1C68B666BADF}" srcOrd="1" destOrd="0" presId="urn:microsoft.com/office/officeart/2005/8/layout/orgChart1"/>
    <dgm:cxn modelId="{C87CC889-18A9-4DAB-A7A9-692D562375B0}" type="presParOf" srcId="{86BABC04-022C-4C87-BE56-1C68B666BADF}" destId="{A10814AB-2C45-415B-B156-80AABC112EF4}" srcOrd="0" destOrd="0" presId="urn:microsoft.com/office/officeart/2005/8/layout/orgChart1"/>
    <dgm:cxn modelId="{C493010C-4591-439C-84AA-5197A885195C}" type="presParOf" srcId="{A10814AB-2C45-415B-B156-80AABC112EF4}" destId="{3562A400-B82A-406E-B822-94E90583487A}" srcOrd="0" destOrd="0" presId="urn:microsoft.com/office/officeart/2005/8/layout/orgChart1"/>
    <dgm:cxn modelId="{641DEE61-99EF-45D6-B0B1-8D3C4B5D3EE0}" type="presParOf" srcId="{A10814AB-2C45-415B-B156-80AABC112EF4}" destId="{1689C1AB-C4E6-4ABC-9DD8-BAB48774B121}" srcOrd="1" destOrd="0" presId="urn:microsoft.com/office/officeart/2005/8/layout/orgChart1"/>
    <dgm:cxn modelId="{FD077DE8-500B-444C-AB92-F5314796828A}" type="presParOf" srcId="{86BABC04-022C-4C87-BE56-1C68B666BADF}" destId="{8A7BA68D-D47F-4EF0-AF44-1E1AE8BC7E19}" srcOrd="1" destOrd="0" presId="urn:microsoft.com/office/officeart/2005/8/layout/orgChart1"/>
    <dgm:cxn modelId="{08C27B1C-ABEE-4FB4-ACF8-4FEE5632F133}" type="presParOf" srcId="{86BABC04-022C-4C87-BE56-1C68B666BADF}" destId="{4AA8EAA0-7B8F-4697-9049-7797B0F7CA33}" srcOrd="2" destOrd="0" presId="urn:microsoft.com/office/officeart/2005/8/layout/orgChart1"/>
    <dgm:cxn modelId="{1B7977ED-B1C4-4819-9F36-A5C4E014C40C}" type="presParOf" srcId="{5B05840A-FB72-4CAB-9627-D4E0A2637588}" destId="{C9AFDC58-E796-46C8-8088-2AD7DA130159}" srcOrd="2" destOrd="0" presId="urn:microsoft.com/office/officeart/2005/8/layout/orgChart1"/>
    <dgm:cxn modelId="{B936B66E-A684-4AED-9417-61700DC8257C}" type="presParOf" srcId="{5B05840A-FB72-4CAB-9627-D4E0A2637588}" destId="{F7A1E99B-0DBE-4605-807A-DB3003EF5172}" srcOrd="3" destOrd="0" presId="urn:microsoft.com/office/officeart/2005/8/layout/orgChart1"/>
    <dgm:cxn modelId="{054CDB51-AFF7-4DE5-AA95-68B7743A131A}" type="presParOf" srcId="{F7A1E99B-0DBE-4605-807A-DB3003EF5172}" destId="{DCE61249-F84D-4352-A457-EEB9ABCAECA0}" srcOrd="0" destOrd="0" presId="urn:microsoft.com/office/officeart/2005/8/layout/orgChart1"/>
    <dgm:cxn modelId="{064F7355-EB8E-4472-B1E2-E2078D98A15D}" type="presParOf" srcId="{DCE61249-F84D-4352-A457-EEB9ABCAECA0}" destId="{4E9AFE19-EFD2-49EF-8A66-102A8D211A84}" srcOrd="0" destOrd="0" presId="urn:microsoft.com/office/officeart/2005/8/layout/orgChart1"/>
    <dgm:cxn modelId="{E9AB99E4-ABF7-48BD-9C8F-2B5F247A8EC0}" type="presParOf" srcId="{DCE61249-F84D-4352-A457-EEB9ABCAECA0}" destId="{E7517822-D18D-4A17-ABF7-CA7DD9B8168F}" srcOrd="1" destOrd="0" presId="urn:microsoft.com/office/officeart/2005/8/layout/orgChart1"/>
    <dgm:cxn modelId="{FFBE7920-269F-4F96-9623-53B053546B38}" type="presParOf" srcId="{F7A1E99B-0DBE-4605-807A-DB3003EF5172}" destId="{AF373247-6A5A-4316-A40A-3C4A33887834}" srcOrd="1" destOrd="0" presId="urn:microsoft.com/office/officeart/2005/8/layout/orgChart1"/>
    <dgm:cxn modelId="{A6BC5B43-36D7-4EC5-BA1E-C2AE6F560FF5}" type="presParOf" srcId="{F7A1E99B-0DBE-4605-807A-DB3003EF5172}" destId="{6EDFB47D-82F8-4A36-BC6D-5C900F3AF884}" srcOrd="2" destOrd="0" presId="urn:microsoft.com/office/officeart/2005/8/layout/orgChart1"/>
    <dgm:cxn modelId="{56C3F44E-DFE7-4960-ACBC-329F10053B7E}" type="presParOf" srcId="{5B05840A-FB72-4CAB-9627-D4E0A2637588}" destId="{3F68D990-A699-4E30-B4A3-C7A3EB2A7DA6}" srcOrd="4" destOrd="0" presId="urn:microsoft.com/office/officeart/2005/8/layout/orgChart1"/>
    <dgm:cxn modelId="{1A29FC39-6AA5-4EDA-AF31-CE79D2ED980C}" type="presParOf" srcId="{5B05840A-FB72-4CAB-9627-D4E0A2637588}" destId="{1AC96D1A-5769-4D14-B3C5-B94FEBAEAB0C}" srcOrd="5" destOrd="0" presId="urn:microsoft.com/office/officeart/2005/8/layout/orgChart1"/>
    <dgm:cxn modelId="{F7009BCF-AC8D-48C0-8A70-54F467CEF8F0}" type="presParOf" srcId="{1AC96D1A-5769-4D14-B3C5-B94FEBAEAB0C}" destId="{9FFCF8D2-2268-44F1-9AAD-1C5A992AB95F}" srcOrd="0" destOrd="0" presId="urn:microsoft.com/office/officeart/2005/8/layout/orgChart1"/>
    <dgm:cxn modelId="{2C4CA8D6-EC70-4B43-88A0-C73D7D1F28FB}" type="presParOf" srcId="{9FFCF8D2-2268-44F1-9AAD-1C5A992AB95F}" destId="{66BE33E5-0748-4CD1-8A5D-76D31B90F71A}" srcOrd="0" destOrd="0" presId="urn:microsoft.com/office/officeart/2005/8/layout/orgChart1"/>
    <dgm:cxn modelId="{C074F9CE-41DC-41A0-B754-25A066FA6A52}" type="presParOf" srcId="{9FFCF8D2-2268-44F1-9AAD-1C5A992AB95F}" destId="{CD5B12DE-8C4E-4353-A800-25D1A6F24BD0}" srcOrd="1" destOrd="0" presId="urn:microsoft.com/office/officeart/2005/8/layout/orgChart1"/>
    <dgm:cxn modelId="{39CD0B9F-5600-4AE6-B878-DED3B3F3EDF9}" type="presParOf" srcId="{1AC96D1A-5769-4D14-B3C5-B94FEBAEAB0C}" destId="{BD5A588A-48C5-41BE-AE21-1A893454982C}" srcOrd="1" destOrd="0" presId="urn:microsoft.com/office/officeart/2005/8/layout/orgChart1"/>
    <dgm:cxn modelId="{730BBDA0-BFD0-449B-B527-4726CCDAA5C9}" type="presParOf" srcId="{1AC96D1A-5769-4D14-B3C5-B94FEBAEAB0C}" destId="{1F3062EA-5AD6-43FD-87AC-DA7415B5D4AB}" srcOrd="2" destOrd="0" presId="urn:microsoft.com/office/officeart/2005/8/layout/orgChart1"/>
    <dgm:cxn modelId="{26FC0321-36DD-48A8-80FC-0C61B1758107}" type="presParOf" srcId="{B1ED33EE-3A3D-41D9-BDCD-C9DE19E8C5BA}" destId="{C52FB306-C1CD-4CD9-AFF3-E1F389C82E0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64E1DF-81C0-4679-81F9-54893C78B9F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14179D77-D166-41A8-B699-11CBEDB70273}">
      <dgm:prSet/>
      <dgm:spPr/>
      <dgm:t>
        <a:bodyPr/>
        <a:lstStyle/>
        <a:p>
          <a:pPr rtl="0"/>
          <a:r>
            <a:rPr lang="tr-TR" smtClean="0"/>
            <a:t>Yöntem</a:t>
          </a:r>
          <a:endParaRPr lang="tr-TR"/>
        </a:p>
      </dgm:t>
    </dgm:pt>
    <dgm:pt modelId="{F974F88A-3218-4248-9562-D4D8A5577192}" type="parTrans" cxnId="{8ACFF02D-79C4-4676-A672-11A3D3770D6B}">
      <dgm:prSet/>
      <dgm:spPr/>
      <dgm:t>
        <a:bodyPr/>
        <a:lstStyle/>
        <a:p>
          <a:endParaRPr lang="tr-TR"/>
        </a:p>
      </dgm:t>
    </dgm:pt>
    <dgm:pt modelId="{9E6F6786-3958-4C00-8D68-D3D0047ABDC2}" type="sibTrans" cxnId="{8ACFF02D-79C4-4676-A672-11A3D3770D6B}">
      <dgm:prSet/>
      <dgm:spPr/>
      <dgm:t>
        <a:bodyPr/>
        <a:lstStyle/>
        <a:p>
          <a:endParaRPr lang="tr-TR"/>
        </a:p>
      </dgm:t>
    </dgm:pt>
    <dgm:pt modelId="{8F2A7C50-3548-4C04-96DD-0560595FD6D6}">
      <dgm:prSet/>
      <dgm:spPr/>
      <dgm:t>
        <a:bodyPr/>
        <a:lstStyle/>
        <a:p>
          <a:pPr rtl="0"/>
          <a:r>
            <a:rPr lang="tr-TR" smtClean="0"/>
            <a:t>Materyal</a:t>
          </a:r>
          <a:endParaRPr lang="tr-TR"/>
        </a:p>
      </dgm:t>
    </dgm:pt>
    <dgm:pt modelId="{05BD4315-496F-4BFA-89C5-DA9CCADC672A}" type="parTrans" cxnId="{D6C74DE2-FF6E-4830-8D12-C0ACC0F8D23F}">
      <dgm:prSet/>
      <dgm:spPr/>
      <dgm:t>
        <a:bodyPr/>
        <a:lstStyle/>
        <a:p>
          <a:endParaRPr lang="tr-TR"/>
        </a:p>
      </dgm:t>
    </dgm:pt>
    <dgm:pt modelId="{6F0596B5-F0D7-4CA7-B8A6-2F2DEB85ECF3}" type="sibTrans" cxnId="{D6C74DE2-FF6E-4830-8D12-C0ACC0F8D23F}">
      <dgm:prSet/>
      <dgm:spPr/>
      <dgm:t>
        <a:bodyPr/>
        <a:lstStyle/>
        <a:p>
          <a:endParaRPr lang="tr-TR"/>
        </a:p>
      </dgm:t>
    </dgm:pt>
    <dgm:pt modelId="{4C724AEB-8628-472D-9C75-BA0B45DED07A}">
      <dgm:prSet/>
      <dgm:spPr/>
      <dgm:t>
        <a:bodyPr/>
        <a:lstStyle/>
        <a:p>
          <a:pPr rtl="0"/>
          <a:r>
            <a:rPr lang="tr-TR" smtClean="0"/>
            <a:t>Örneklem</a:t>
          </a:r>
          <a:endParaRPr lang="tr-TR"/>
        </a:p>
      </dgm:t>
    </dgm:pt>
    <dgm:pt modelId="{6A8F6D08-7195-479C-A768-99007A535CBC}" type="parTrans" cxnId="{FADE9390-EE96-452C-AF91-84752FB03684}">
      <dgm:prSet/>
      <dgm:spPr/>
      <dgm:t>
        <a:bodyPr/>
        <a:lstStyle/>
        <a:p>
          <a:endParaRPr lang="tr-TR"/>
        </a:p>
      </dgm:t>
    </dgm:pt>
    <dgm:pt modelId="{43F4EFAF-EC0B-412B-A9E4-D764D07E632D}" type="sibTrans" cxnId="{FADE9390-EE96-452C-AF91-84752FB03684}">
      <dgm:prSet/>
      <dgm:spPr/>
      <dgm:t>
        <a:bodyPr/>
        <a:lstStyle/>
        <a:p>
          <a:endParaRPr lang="tr-TR"/>
        </a:p>
      </dgm:t>
    </dgm:pt>
    <dgm:pt modelId="{61D59D22-047E-4255-841A-A2396BF432CF}">
      <dgm:prSet/>
      <dgm:spPr/>
      <dgm:t>
        <a:bodyPr/>
        <a:lstStyle/>
        <a:p>
          <a:pPr rtl="0"/>
          <a:r>
            <a:rPr lang="tr-TR" smtClean="0"/>
            <a:t>Etik ve yasal izinler</a:t>
          </a:r>
          <a:endParaRPr lang="tr-TR"/>
        </a:p>
      </dgm:t>
    </dgm:pt>
    <dgm:pt modelId="{F98AE9FA-DDEA-4D06-BBCC-8C96EC4D8E1F}" type="parTrans" cxnId="{99C64F01-710D-4188-807F-B181EEFD6518}">
      <dgm:prSet/>
      <dgm:spPr/>
      <dgm:t>
        <a:bodyPr/>
        <a:lstStyle/>
        <a:p>
          <a:endParaRPr lang="tr-TR"/>
        </a:p>
      </dgm:t>
    </dgm:pt>
    <dgm:pt modelId="{5198F8D7-0F73-4D8E-BA38-CF7D19D78B89}" type="sibTrans" cxnId="{99C64F01-710D-4188-807F-B181EEFD6518}">
      <dgm:prSet/>
      <dgm:spPr/>
      <dgm:t>
        <a:bodyPr/>
        <a:lstStyle/>
        <a:p>
          <a:endParaRPr lang="tr-TR"/>
        </a:p>
      </dgm:t>
    </dgm:pt>
    <dgm:pt modelId="{F29C2AD4-D468-42D6-BD16-FFC33AA399D7}">
      <dgm:prSet/>
      <dgm:spPr/>
      <dgm:t>
        <a:bodyPr/>
        <a:lstStyle/>
        <a:p>
          <a:pPr rtl="0"/>
          <a:r>
            <a:rPr lang="tr-TR" smtClean="0"/>
            <a:t>Metot</a:t>
          </a:r>
          <a:endParaRPr lang="tr-TR"/>
        </a:p>
      </dgm:t>
    </dgm:pt>
    <dgm:pt modelId="{1296F3E8-533C-435B-9B62-B8198A0E19E5}" type="parTrans" cxnId="{04A5C415-E240-4CFF-A9F1-1BCDEA66B3AD}">
      <dgm:prSet/>
      <dgm:spPr/>
      <dgm:t>
        <a:bodyPr/>
        <a:lstStyle/>
        <a:p>
          <a:endParaRPr lang="tr-TR"/>
        </a:p>
      </dgm:t>
    </dgm:pt>
    <dgm:pt modelId="{C4CE5C2A-57D1-4C1C-9E10-9AE7B713E952}" type="sibTrans" cxnId="{04A5C415-E240-4CFF-A9F1-1BCDEA66B3AD}">
      <dgm:prSet/>
      <dgm:spPr/>
      <dgm:t>
        <a:bodyPr/>
        <a:lstStyle/>
        <a:p>
          <a:endParaRPr lang="tr-TR"/>
        </a:p>
      </dgm:t>
    </dgm:pt>
    <dgm:pt modelId="{A26616CE-6C88-4458-A7C0-5C89D2DEE94E}">
      <dgm:prSet/>
      <dgm:spPr/>
      <dgm:t>
        <a:bodyPr/>
        <a:lstStyle/>
        <a:p>
          <a:pPr rtl="0"/>
          <a:r>
            <a:rPr lang="tr-TR" smtClean="0"/>
            <a:t>Ölçüm, gözlem, deney</a:t>
          </a:r>
          <a:endParaRPr lang="tr-TR"/>
        </a:p>
      </dgm:t>
    </dgm:pt>
    <dgm:pt modelId="{B37E1D9D-09BD-4DEF-AEC4-46AACF24CA4C}" type="parTrans" cxnId="{03E6553C-40F8-4A56-8C3B-BA448D2D417C}">
      <dgm:prSet/>
      <dgm:spPr/>
      <dgm:t>
        <a:bodyPr/>
        <a:lstStyle/>
        <a:p>
          <a:endParaRPr lang="tr-TR"/>
        </a:p>
      </dgm:t>
    </dgm:pt>
    <dgm:pt modelId="{DDF08FF7-EC3E-4912-9F0F-FBC6895B2834}" type="sibTrans" cxnId="{03E6553C-40F8-4A56-8C3B-BA448D2D417C}">
      <dgm:prSet/>
      <dgm:spPr/>
      <dgm:t>
        <a:bodyPr/>
        <a:lstStyle/>
        <a:p>
          <a:endParaRPr lang="tr-TR"/>
        </a:p>
      </dgm:t>
    </dgm:pt>
    <dgm:pt modelId="{5FDE6754-E405-4D4B-A221-287654C26C17}">
      <dgm:prSet/>
      <dgm:spPr/>
      <dgm:t>
        <a:bodyPr/>
        <a:lstStyle/>
        <a:p>
          <a:pPr rtl="0"/>
          <a:r>
            <a:rPr lang="tr-TR" smtClean="0"/>
            <a:t>İstatistiki analizler</a:t>
          </a:r>
          <a:endParaRPr lang="tr-TR"/>
        </a:p>
      </dgm:t>
    </dgm:pt>
    <dgm:pt modelId="{03FB72E2-9112-41EF-ABF8-0748F832323A}" type="parTrans" cxnId="{D95EBEDE-224A-431E-BAAA-9C27F09CB2E6}">
      <dgm:prSet/>
      <dgm:spPr/>
      <dgm:t>
        <a:bodyPr/>
        <a:lstStyle/>
        <a:p>
          <a:endParaRPr lang="tr-TR"/>
        </a:p>
      </dgm:t>
    </dgm:pt>
    <dgm:pt modelId="{68114499-76AD-4609-9678-394DF33C24A3}" type="sibTrans" cxnId="{D95EBEDE-224A-431E-BAAA-9C27F09CB2E6}">
      <dgm:prSet/>
      <dgm:spPr/>
      <dgm:t>
        <a:bodyPr/>
        <a:lstStyle/>
        <a:p>
          <a:endParaRPr lang="tr-TR"/>
        </a:p>
      </dgm:t>
    </dgm:pt>
    <dgm:pt modelId="{1EC60324-11E6-48DD-ACB6-1993CA0856BB}" type="pres">
      <dgm:prSet presAssocID="{8464E1DF-81C0-4679-81F9-54893C78B9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F27D02B-4A5E-44E4-89B7-46F456DFC3A5}" type="pres">
      <dgm:prSet presAssocID="{14179D77-D166-41A8-B699-11CBEDB70273}" presName="hierRoot1" presStyleCnt="0">
        <dgm:presLayoutVars>
          <dgm:hierBranch val="init"/>
        </dgm:presLayoutVars>
      </dgm:prSet>
      <dgm:spPr/>
    </dgm:pt>
    <dgm:pt modelId="{678DF9EA-49BC-4AC8-ACEB-D8FE491C7DF6}" type="pres">
      <dgm:prSet presAssocID="{14179D77-D166-41A8-B699-11CBEDB70273}" presName="rootComposite1" presStyleCnt="0"/>
      <dgm:spPr/>
    </dgm:pt>
    <dgm:pt modelId="{3A53B7ED-6581-4EA8-80C6-5C5963380353}" type="pres">
      <dgm:prSet presAssocID="{14179D77-D166-41A8-B699-11CBEDB7027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E381920-F1EF-46B7-9CD7-D5030C1BCE25}" type="pres">
      <dgm:prSet presAssocID="{14179D77-D166-41A8-B699-11CBEDB70273}" presName="rootConnector1" presStyleLbl="node1" presStyleIdx="0" presStyleCnt="0"/>
      <dgm:spPr/>
      <dgm:t>
        <a:bodyPr/>
        <a:lstStyle/>
        <a:p>
          <a:endParaRPr lang="tr-TR"/>
        </a:p>
      </dgm:t>
    </dgm:pt>
    <dgm:pt modelId="{42E67509-CA20-4CA0-939B-10C7D5597F8B}" type="pres">
      <dgm:prSet presAssocID="{14179D77-D166-41A8-B699-11CBEDB70273}" presName="hierChild2" presStyleCnt="0"/>
      <dgm:spPr/>
    </dgm:pt>
    <dgm:pt modelId="{490374EE-2FDD-4C91-841A-917B0F7414A1}" type="pres">
      <dgm:prSet presAssocID="{05BD4315-496F-4BFA-89C5-DA9CCADC672A}" presName="Name37" presStyleLbl="parChTrans1D2" presStyleIdx="0" presStyleCnt="2"/>
      <dgm:spPr/>
      <dgm:t>
        <a:bodyPr/>
        <a:lstStyle/>
        <a:p>
          <a:endParaRPr lang="tr-TR"/>
        </a:p>
      </dgm:t>
    </dgm:pt>
    <dgm:pt modelId="{90E539AE-D0B6-4D27-9596-74D3190939A8}" type="pres">
      <dgm:prSet presAssocID="{8F2A7C50-3548-4C04-96DD-0560595FD6D6}" presName="hierRoot2" presStyleCnt="0">
        <dgm:presLayoutVars>
          <dgm:hierBranch val="init"/>
        </dgm:presLayoutVars>
      </dgm:prSet>
      <dgm:spPr/>
    </dgm:pt>
    <dgm:pt modelId="{7CFF303D-E759-4D55-B0B4-8B6DD2D748A2}" type="pres">
      <dgm:prSet presAssocID="{8F2A7C50-3548-4C04-96DD-0560595FD6D6}" presName="rootComposite" presStyleCnt="0"/>
      <dgm:spPr/>
    </dgm:pt>
    <dgm:pt modelId="{B7A3E1F2-BB91-46E6-9175-54D8A7791D8A}" type="pres">
      <dgm:prSet presAssocID="{8F2A7C50-3548-4C04-96DD-0560595FD6D6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6891971-824C-477E-BDDA-0B1CA0694F2F}" type="pres">
      <dgm:prSet presAssocID="{8F2A7C50-3548-4C04-96DD-0560595FD6D6}" presName="rootConnector" presStyleLbl="node2" presStyleIdx="0" presStyleCnt="2"/>
      <dgm:spPr/>
      <dgm:t>
        <a:bodyPr/>
        <a:lstStyle/>
        <a:p>
          <a:endParaRPr lang="tr-TR"/>
        </a:p>
      </dgm:t>
    </dgm:pt>
    <dgm:pt modelId="{6F958059-8EFD-4B37-8B30-CABA1371D6F2}" type="pres">
      <dgm:prSet presAssocID="{8F2A7C50-3548-4C04-96DD-0560595FD6D6}" presName="hierChild4" presStyleCnt="0"/>
      <dgm:spPr/>
    </dgm:pt>
    <dgm:pt modelId="{3891AF13-671F-4589-9574-A85897A9F6B6}" type="pres">
      <dgm:prSet presAssocID="{6A8F6D08-7195-479C-A768-99007A535CBC}" presName="Name37" presStyleLbl="parChTrans1D3" presStyleIdx="0" presStyleCnt="4"/>
      <dgm:spPr/>
      <dgm:t>
        <a:bodyPr/>
        <a:lstStyle/>
        <a:p>
          <a:endParaRPr lang="tr-TR"/>
        </a:p>
      </dgm:t>
    </dgm:pt>
    <dgm:pt modelId="{B48DEACD-4E3D-412E-8F2B-94AE1B60C0AE}" type="pres">
      <dgm:prSet presAssocID="{4C724AEB-8628-472D-9C75-BA0B45DED07A}" presName="hierRoot2" presStyleCnt="0">
        <dgm:presLayoutVars>
          <dgm:hierBranch val="init"/>
        </dgm:presLayoutVars>
      </dgm:prSet>
      <dgm:spPr/>
    </dgm:pt>
    <dgm:pt modelId="{965771ED-1CA6-49E7-8A1C-3B537B0D6BBE}" type="pres">
      <dgm:prSet presAssocID="{4C724AEB-8628-472D-9C75-BA0B45DED07A}" presName="rootComposite" presStyleCnt="0"/>
      <dgm:spPr/>
    </dgm:pt>
    <dgm:pt modelId="{F89257AB-BB0F-4252-B3D6-E7230149BDA8}" type="pres">
      <dgm:prSet presAssocID="{4C724AEB-8628-472D-9C75-BA0B45DED07A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C44B872-D3C6-418A-99A1-C02221A7C4BA}" type="pres">
      <dgm:prSet presAssocID="{4C724AEB-8628-472D-9C75-BA0B45DED07A}" presName="rootConnector" presStyleLbl="node3" presStyleIdx="0" presStyleCnt="4"/>
      <dgm:spPr/>
      <dgm:t>
        <a:bodyPr/>
        <a:lstStyle/>
        <a:p>
          <a:endParaRPr lang="tr-TR"/>
        </a:p>
      </dgm:t>
    </dgm:pt>
    <dgm:pt modelId="{0BA7E55C-2733-4A29-87A5-DBAA8988D4C3}" type="pres">
      <dgm:prSet presAssocID="{4C724AEB-8628-472D-9C75-BA0B45DED07A}" presName="hierChild4" presStyleCnt="0"/>
      <dgm:spPr/>
    </dgm:pt>
    <dgm:pt modelId="{C14A50DD-EADF-40A0-9FD9-7D1F93804F48}" type="pres">
      <dgm:prSet presAssocID="{4C724AEB-8628-472D-9C75-BA0B45DED07A}" presName="hierChild5" presStyleCnt="0"/>
      <dgm:spPr/>
    </dgm:pt>
    <dgm:pt modelId="{2800B62F-B476-4AAC-9D4F-D60DEB4C6AC3}" type="pres">
      <dgm:prSet presAssocID="{F98AE9FA-DDEA-4D06-BBCC-8C96EC4D8E1F}" presName="Name37" presStyleLbl="parChTrans1D3" presStyleIdx="1" presStyleCnt="4"/>
      <dgm:spPr/>
      <dgm:t>
        <a:bodyPr/>
        <a:lstStyle/>
        <a:p>
          <a:endParaRPr lang="tr-TR"/>
        </a:p>
      </dgm:t>
    </dgm:pt>
    <dgm:pt modelId="{02E56CC4-F88E-4805-A492-EE8E2DD5C9B8}" type="pres">
      <dgm:prSet presAssocID="{61D59D22-047E-4255-841A-A2396BF432CF}" presName="hierRoot2" presStyleCnt="0">
        <dgm:presLayoutVars>
          <dgm:hierBranch val="init"/>
        </dgm:presLayoutVars>
      </dgm:prSet>
      <dgm:spPr/>
    </dgm:pt>
    <dgm:pt modelId="{05EE2C0B-A46B-430E-BAB2-3A1C449A6C45}" type="pres">
      <dgm:prSet presAssocID="{61D59D22-047E-4255-841A-A2396BF432CF}" presName="rootComposite" presStyleCnt="0"/>
      <dgm:spPr/>
    </dgm:pt>
    <dgm:pt modelId="{E84F33E0-2EEC-45F5-870A-6866593A0971}" type="pres">
      <dgm:prSet presAssocID="{61D59D22-047E-4255-841A-A2396BF432CF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E4BBD89-9B8E-4F19-A5CE-D00EB57DBC75}" type="pres">
      <dgm:prSet presAssocID="{61D59D22-047E-4255-841A-A2396BF432CF}" presName="rootConnector" presStyleLbl="node3" presStyleIdx="1" presStyleCnt="4"/>
      <dgm:spPr/>
      <dgm:t>
        <a:bodyPr/>
        <a:lstStyle/>
        <a:p>
          <a:endParaRPr lang="tr-TR"/>
        </a:p>
      </dgm:t>
    </dgm:pt>
    <dgm:pt modelId="{ECDDA644-687A-4CAB-9298-91FA9963888D}" type="pres">
      <dgm:prSet presAssocID="{61D59D22-047E-4255-841A-A2396BF432CF}" presName="hierChild4" presStyleCnt="0"/>
      <dgm:spPr/>
    </dgm:pt>
    <dgm:pt modelId="{D87C234A-0F8F-43B6-9997-872F1A93AE1A}" type="pres">
      <dgm:prSet presAssocID="{61D59D22-047E-4255-841A-A2396BF432CF}" presName="hierChild5" presStyleCnt="0"/>
      <dgm:spPr/>
    </dgm:pt>
    <dgm:pt modelId="{058F336D-7A64-4D47-800C-640F76BBE100}" type="pres">
      <dgm:prSet presAssocID="{8F2A7C50-3548-4C04-96DD-0560595FD6D6}" presName="hierChild5" presStyleCnt="0"/>
      <dgm:spPr/>
    </dgm:pt>
    <dgm:pt modelId="{80ABA84A-BACF-40E1-B1EA-38510DF4D9B9}" type="pres">
      <dgm:prSet presAssocID="{1296F3E8-533C-435B-9B62-B8198A0E19E5}" presName="Name37" presStyleLbl="parChTrans1D2" presStyleIdx="1" presStyleCnt="2"/>
      <dgm:spPr/>
      <dgm:t>
        <a:bodyPr/>
        <a:lstStyle/>
        <a:p>
          <a:endParaRPr lang="tr-TR"/>
        </a:p>
      </dgm:t>
    </dgm:pt>
    <dgm:pt modelId="{9CB0C32A-7909-4478-9BA1-472E34B19FDE}" type="pres">
      <dgm:prSet presAssocID="{F29C2AD4-D468-42D6-BD16-FFC33AA399D7}" presName="hierRoot2" presStyleCnt="0">
        <dgm:presLayoutVars>
          <dgm:hierBranch val="init"/>
        </dgm:presLayoutVars>
      </dgm:prSet>
      <dgm:spPr/>
    </dgm:pt>
    <dgm:pt modelId="{208497C1-55A6-4C7E-9E07-902C23C03A6D}" type="pres">
      <dgm:prSet presAssocID="{F29C2AD4-D468-42D6-BD16-FFC33AA399D7}" presName="rootComposite" presStyleCnt="0"/>
      <dgm:spPr/>
    </dgm:pt>
    <dgm:pt modelId="{79EE782D-2197-431C-9A2D-A1150DF4A764}" type="pres">
      <dgm:prSet presAssocID="{F29C2AD4-D468-42D6-BD16-FFC33AA399D7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5F3DD3-06F8-4D38-9D28-F5B47B5BF12E}" type="pres">
      <dgm:prSet presAssocID="{F29C2AD4-D468-42D6-BD16-FFC33AA399D7}" presName="rootConnector" presStyleLbl="node2" presStyleIdx="1" presStyleCnt="2"/>
      <dgm:spPr/>
      <dgm:t>
        <a:bodyPr/>
        <a:lstStyle/>
        <a:p>
          <a:endParaRPr lang="tr-TR"/>
        </a:p>
      </dgm:t>
    </dgm:pt>
    <dgm:pt modelId="{74507EB3-01C2-4C10-A7F5-0AD050CA4765}" type="pres">
      <dgm:prSet presAssocID="{F29C2AD4-D468-42D6-BD16-FFC33AA399D7}" presName="hierChild4" presStyleCnt="0"/>
      <dgm:spPr/>
    </dgm:pt>
    <dgm:pt modelId="{7A3CB68C-099B-46D4-846F-9405207C62C6}" type="pres">
      <dgm:prSet presAssocID="{B37E1D9D-09BD-4DEF-AEC4-46AACF24CA4C}" presName="Name37" presStyleLbl="parChTrans1D3" presStyleIdx="2" presStyleCnt="4"/>
      <dgm:spPr/>
      <dgm:t>
        <a:bodyPr/>
        <a:lstStyle/>
        <a:p>
          <a:endParaRPr lang="tr-TR"/>
        </a:p>
      </dgm:t>
    </dgm:pt>
    <dgm:pt modelId="{B2B5DBBD-ACDB-47A0-AB41-F6EB7ECC4DBE}" type="pres">
      <dgm:prSet presAssocID="{A26616CE-6C88-4458-A7C0-5C89D2DEE94E}" presName="hierRoot2" presStyleCnt="0">
        <dgm:presLayoutVars>
          <dgm:hierBranch val="init"/>
        </dgm:presLayoutVars>
      </dgm:prSet>
      <dgm:spPr/>
    </dgm:pt>
    <dgm:pt modelId="{BCCD68EC-080B-43B3-9D2B-66963630C731}" type="pres">
      <dgm:prSet presAssocID="{A26616CE-6C88-4458-A7C0-5C89D2DEE94E}" presName="rootComposite" presStyleCnt="0"/>
      <dgm:spPr/>
    </dgm:pt>
    <dgm:pt modelId="{AF38E7EF-D2AD-43F7-B947-681053C9F736}" type="pres">
      <dgm:prSet presAssocID="{A26616CE-6C88-4458-A7C0-5C89D2DEE94E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197B4C8-7AD2-4F72-A4ED-33C2D0EF46E1}" type="pres">
      <dgm:prSet presAssocID="{A26616CE-6C88-4458-A7C0-5C89D2DEE94E}" presName="rootConnector" presStyleLbl="node3" presStyleIdx="2" presStyleCnt="4"/>
      <dgm:spPr/>
      <dgm:t>
        <a:bodyPr/>
        <a:lstStyle/>
        <a:p>
          <a:endParaRPr lang="tr-TR"/>
        </a:p>
      </dgm:t>
    </dgm:pt>
    <dgm:pt modelId="{93D954DF-1A46-42A5-810B-78D2D833FD43}" type="pres">
      <dgm:prSet presAssocID="{A26616CE-6C88-4458-A7C0-5C89D2DEE94E}" presName="hierChild4" presStyleCnt="0"/>
      <dgm:spPr/>
    </dgm:pt>
    <dgm:pt modelId="{A7C91B0F-4330-4788-82CD-AD13A6828755}" type="pres">
      <dgm:prSet presAssocID="{A26616CE-6C88-4458-A7C0-5C89D2DEE94E}" presName="hierChild5" presStyleCnt="0"/>
      <dgm:spPr/>
    </dgm:pt>
    <dgm:pt modelId="{F47EDB96-2741-4A6E-B69E-6613212CECBC}" type="pres">
      <dgm:prSet presAssocID="{03FB72E2-9112-41EF-ABF8-0748F832323A}" presName="Name37" presStyleLbl="parChTrans1D3" presStyleIdx="3" presStyleCnt="4"/>
      <dgm:spPr/>
      <dgm:t>
        <a:bodyPr/>
        <a:lstStyle/>
        <a:p>
          <a:endParaRPr lang="tr-TR"/>
        </a:p>
      </dgm:t>
    </dgm:pt>
    <dgm:pt modelId="{A005545D-6393-4E58-93B6-B77C8A72D058}" type="pres">
      <dgm:prSet presAssocID="{5FDE6754-E405-4D4B-A221-287654C26C17}" presName="hierRoot2" presStyleCnt="0">
        <dgm:presLayoutVars>
          <dgm:hierBranch val="init"/>
        </dgm:presLayoutVars>
      </dgm:prSet>
      <dgm:spPr/>
    </dgm:pt>
    <dgm:pt modelId="{A677FB86-56B3-4AE4-9DC5-9445A0634991}" type="pres">
      <dgm:prSet presAssocID="{5FDE6754-E405-4D4B-A221-287654C26C17}" presName="rootComposite" presStyleCnt="0"/>
      <dgm:spPr/>
    </dgm:pt>
    <dgm:pt modelId="{D50D284C-93F5-4ECE-AA76-8EC7AF6F0D15}" type="pres">
      <dgm:prSet presAssocID="{5FDE6754-E405-4D4B-A221-287654C26C17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AC7735-C82A-49D1-B63C-0869827A2C97}" type="pres">
      <dgm:prSet presAssocID="{5FDE6754-E405-4D4B-A221-287654C26C17}" presName="rootConnector" presStyleLbl="node3" presStyleIdx="3" presStyleCnt="4"/>
      <dgm:spPr/>
      <dgm:t>
        <a:bodyPr/>
        <a:lstStyle/>
        <a:p>
          <a:endParaRPr lang="tr-TR"/>
        </a:p>
      </dgm:t>
    </dgm:pt>
    <dgm:pt modelId="{CCE251E5-0837-460B-A43E-14D440085DFA}" type="pres">
      <dgm:prSet presAssocID="{5FDE6754-E405-4D4B-A221-287654C26C17}" presName="hierChild4" presStyleCnt="0"/>
      <dgm:spPr/>
    </dgm:pt>
    <dgm:pt modelId="{FF77F916-853F-463D-9048-A66238724D19}" type="pres">
      <dgm:prSet presAssocID="{5FDE6754-E405-4D4B-A221-287654C26C17}" presName="hierChild5" presStyleCnt="0"/>
      <dgm:spPr/>
    </dgm:pt>
    <dgm:pt modelId="{A430B820-5957-496B-BE55-6127B31D0B99}" type="pres">
      <dgm:prSet presAssocID="{F29C2AD4-D468-42D6-BD16-FFC33AA399D7}" presName="hierChild5" presStyleCnt="0"/>
      <dgm:spPr/>
    </dgm:pt>
    <dgm:pt modelId="{4DA2E627-AFF2-4192-A487-389C2D858481}" type="pres">
      <dgm:prSet presAssocID="{14179D77-D166-41A8-B699-11CBEDB70273}" presName="hierChild3" presStyleCnt="0"/>
      <dgm:spPr/>
    </dgm:pt>
  </dgm:ptLst>
  <dgm:cxnLst>
    <dgm:cxn modelId="{8F1185BB-B39A-4F73-8C07-0CA87C7E78F5}" type="presOf" srcId="{F29C2AD4-D468-42D6-BD16-FFC33AA399D7}" destId="{79EE782D-2197-431C-9A2D-A1150DF4A764}" srcOrd="0" destOrd="0" presId="urn:microsoft.com/office/officeart/2005/8/layout/orgChart1"/>
    <dgm:cxn modelId="{D6C74DE2-FF6E-4830-8D12-C0ACC0F8D23F}" srcId="{14179D77-D166-41A8-B699-11CBEDB70273}" destId="{8F2A7C50-3548-4C04-96DD-0560595FD6D6}" srcOrd="0" destOrd="0" parTransId="{05BD4315-496F-4BFA-89C5-DA9CCADC672A}" sibTransId="{6F0596B5-F0D7-4CA7-B8A6-2F2DEB85ECF3}"/>
    <dgm:cxn modelId="{593726CC-9D7F-4F80-9BD1-7D06BA877000}" type="presOf" srcId="{5FDE6754-E405-4D4B-A221-287654C26C17}" destId="{5CAC7735-C82A-49D1-B63C-0869827A2C97}" srcOrd="1" destOrd="0" presId="urn:microsoft.com/office/officeart/2005/8/layout/orgChart1"/>
    <dgm:cxn modelId="{99C64F01-710D-4188-807F-B181EEFD6518}" srcId="{8F2A7C50-3548-4C04-96DD-0560595FD6D6}" destId="{61D59D22-047E-4255-841A-A2396BF432CF}" srcOrd="1" destOrd="0" parTransId="{F98AE9FA-DDEA-4D06-BBCC-8C96EC4D8E1F}" sibTransId="{5198F8D7-0F73-4D8E-BA38-CF7D19D78B89}"/>
    <dgm:cxn modelId="{2EC7C154-7065-46B1-9ECE-C49E29D0DB33}" type="presOf" srcId="{1296F3E8-533C-435B-9B62-B8198A0E19E5}" destId="{80ABA84A-BACF-40E1-B1EA-38510DF4D9B9}" srcOrd="0" destOrd="0" presId="urn:microsoft.com/office/officeart/2005/8/layout/orgChart1"/>
    <dgm:cxn modelId="{BDA08897-45A7-43E3-8EFA-CBFFD27FBB1D}" type="presOf" srcId="{4C724AEB-8628-472D-9C75-BA0B45DED07A}" destId="{EC44B872-D3C6-418A-99A1-C02221A7C4BA}" srcOrd="1" destOrd="0" presId="urn:microsoft.com/office/officeart/2005/8/layout/orgChart1"/>
    <dgm:cxn modelId="{64246EA8-4DA8-4391-BB40-7AFE27B7D5E3}" type="presOf" srcId="{03FB72E2-9112-41EF-ABF8-0748F832323A}" destId="{F47EDB96-2741-4A6E-B69E-6613212CECBC}" srcOrd="0" destOrd="0" presId="urn:microsoft.com/office/officeart/2005/8/layout/orgChart1"/>
    <dgm:cxn modelId="{5064D29C-9346-4EFE-A847-62AFFB011193}" type="presOf" srcId="{B37E1D9D-09BD-4DEF-AEC4-46AACF24CA4C}" destId="{7A3CB68C-099B-46D4-846F-9405207C62C6}" srcOrd="0" destOrd="0" presId="urn:microsoft.com/office/officeart/2005/8/layout/orgChart1"/>
    <dgm:cxn modelId="{422E08C1-9C99-4BFB-8755-EFD7976F85D5}" type="presOf" srcId="{8F2A7C50-3548-4C04-96DD-0560595FD6D6}" destId="{B7A3E1F2-BB91-46E6-9175-54D8A7791D8A}" srcOrd="0" destOrd="0" presId="urn:microsoft.com/office/officeart/2005/8/layout/orgChart1"/>
    <dgm:cxn modelId="{DA8E66C4-C329-4E84-A099-EE82117D329D}" type="presOf" srcId="{8464E1DF-81C0-4679-81F9-54893C78B9F2}" destId="{1EC60324-11E6-48DD-ACB6-1993CA0856BB}" srcOrd="0" destOrd="0" presId="urn:microsoft.com/office/officeart/2005/8/layout/orgChart1"/>
    <dgm:cxn modelId="{A77A2F79-D98E-46CD-975C-E11DB4D366F6}" type="presOf" srcId="{F29C2AD4-D468-42D6-BD16-FFC33AA399D7}" destId="{505F3DD3-06F8-4D38-9D28-F5B47B5BF12E}" srcOrd="1" destOrd="0" presId="urn:microsoft.com/office/officeart/2005/8/layout/orgChart1"/>
    <dgm:cxn modelId="{D95EBEDE-224A-431E-BAAA-9C27F09CB2E6}" srcId="{F29C2AD4-D468-42D6-BD16-FFC33AA399D7}" destId="{5FDE6754-E405-4D4B-A221-287654C26C17}" srcOrd="1" destOrd="0" parTransId="{03FB72E2-9112-41EF-ABF8-0748F832323A}" sibTransId="{68114499-76AD-4609-9678-394DF33C24A3}"/>
    <dgm:cxn modelId="{CDC9B6EA-F02C-4BCC-8B02-A9C08BB48549}" type="presOf" srcId="{5FDE6754-E405-4D4B-A221-287654C26C17}" destId="{D50D284C-93F5-4ECE-AA76-8EC7AF6F0D15}" srcOrd="0" destOrd="0" presId="urn:microsoft.com/office/officeart/2005/8/layout/orgChart1"/>
    <dgm:cxn modelId="{D03D38A0-A5D8-4AA0-B62E-97CCE4FD9947}" type="presOf" srcId="{14179D77-D166-41A8-B699-11CBEDB70273}" destId="{3A53B7ED-6581-4EA8-80C6-5C5963380353}" srcOrd="0" destOrd="0" presId="urn:microsoft.com/office/officeart/2005/8/layout/orgChart1"/>
    <dgm:cxn modelId="{E87FA9ED-4E0E-45C9-B2AF-F1236F6518EC}" type="presOf" srcId="{F98AE9FA-DDEA-4D06-BBCC-8C96EC4D8E1F}" destId="{2800B62F-B476-4AAC-9D4F-D60DEB4C6AC3}" srcOrd="0" destOrd="0" presId="urn:microsoft.com/office/officeart/2005/8/layout/orgChart1"/>
    <dgm:cxn modelId="{B6BEC729-D387-46B2-A1E7-17EBB734794C}" type="presOf" srcId="{05BD4315-496F-4BFA-89C5-DA9CCADC672A}" destId="{490374EE-2FDD-4C91-841A-917B0F7414A1}" srcOrd="0" destOrd="0" presId="urn:microsoft.com/office/officeart/2005/8/layout/orgChart1"/>
    <dgm:cxn modelId="{FADE9390-EE96-452C-AF91-84752FB03684}" srcId="{8F2A7C50-3548-4C04-96DD-0560595FD6D6}" destId="{4C724AEB-8628-472D-9C75-BA0B45DED07A}" srcOrd="0" destOrd="0" parTransId="{6A8F6D08-7195-479C-A768-99007A535CBC}" sibTransId="{43F4EFAF-EC0B-412B-A9E4-D764D07E632D}"/>
    <dgm:cxn modelId="{9A36E15B-79C8-47BC-8391-3190E66D891D}" type="presOf" srcId="{61D59D22-047E-4255-841A-A2396BF432CF}" destId="{8E4BBD89-9B8E-4F19-A5CE-D00EB57DBC75}" srcOrd="1" destOrd="0" presId="urn:microsoft.com/office/officeart/2005/8/layout/orgChart1"/>
    <dgm:cxn modelId="{745D5AAE-7B9C-4FFF-8C4C-AF977B1ADDF9}" type="presOf" srcId="{4C724AEB-8628-472D-9C75-BA0B45DED07A}" destId="{F89257AB-BB0F-4252-B3D6-E7230149BDA8}" srcOrd="0" destOrd="0" presId="urn:microsoft.com/office/officeart/2005/8/layout/orgChart1"/>
    <dgm:cxn modelId="{110580EC-819D-4D48-87A4-E24EC608DC59}" type="presOf" srcId="{14179D77-D166-41A8-B699-11CBEDB70273}" destId="{1E381920-F1EF-46B7-9CD7-D5030C1BCE25}" srcOrd="1" destOrd="0" presId="urn:microsoft.com/office/officeart/2005/8/layout/orgChart1"/>
    <dgm:cxn modelId="{A8A79D01-A055-41EA-A5FD-0C95D1A7D2FD}" type="presOf" srcId="{A26616CE-6C88-4458-A7C0-5C89D2DEE94E}" destId="{AF38E7EF-D2AD-43F7-B947-681053C9F736}" srcOrd="0" destOrd="0" presId="urn:microsoft.com/office/officeart/2005/8/layout/orgChart1"/>
    <dgm:cxn modelId="{151A075D-4F2C-4A34-9D1D-8CCDF774D1EB}" type="presOf" srcId="{A26616CE-6C88-4458-A7C0-5C89D2DEE94E}" destId="{B197B4C8-7AD2-4F72-A4ED-33C2D0EF46E1}" srcOrd="1" destOrd="0" presId="urn:microsoft.com/office/officeart/2005/8/layout/orgChart1"/>
    <dgm:cxn modelId="{03E6553C-40F8-4A56-8C3B-BA448D2D417C}" srcId="{F29C2AD4-D468-42D6-BD16-FFC33AA399D7}" destId="{A26616CE-6C88-4458-A7C0-5C89D2DEE94E}" srcOrd="0" destOrd="0" parTransId="{B37E1D9D-09BD-4DEF-AEC4-46AACF24CA4C}" sibTransId="{DDF08FF7-EC3E-4912-9F0F-FBC6895B2834}"/>
    <dgm:cxn modelId="{089F919E-A739-4299-80F6-325DC8207815}" type="presOf" srcId="{61D59D22-047E-4255-841A-A2396BF432CF}" destId="{E84F33E0-2EEC-45F5-870A-6866593A0971}" srcOrd="0" destOrd="0" presId="urn:microsoft.com/office/officeart/2005/8/layout/orgChart1"/>
    <dgm:cxn modelId="{04A5C415-E240-4CFF-A9F1-1BCDEA66B3AD}" srcId="{14179D77-D166-41A8-B699-11CBEDB70273}" destId="{F29C2AD4-D468-42D6-BD16-FFC33AA399D7}" srcOrd="1" destOrd="0" parTransId="{1296F3E8-533C-435B-9B62-B8198A0E19E5}" sibTransId="{C4CE5C2A-57D1-4C1C-9E10-9AE7B713E952}"/>
    <dgm:cxn modelId="{8ACFF02D-79C4-4676-A672-11A3D3770D6B}" srcId="{8464E1DF-81C0-4679-81F9-54893C78B9F2}" destId="{14179D77-D166-41A8-B699-11CBEDB70273}" srcOrd="0" destOrd="0" parTransId="{F974F88A-3218-4248-9562-D4D8A5577192}" sibTransId="{9E6F6786-3958-4C00-8D68-D3D0047ABDC2}"/>
    <dgm:cxn modelId="{8D1A795C-F68C-4D1F-A90B-32BCAA517F0F}" type="presOf" srcId="{8F2A7C50-3548-4C04-96DD-0560595FD6D6}" destId="{A6891971-824C-477E-BDDA-0B1CA0694F2F}" srcOrd="1" destOrd="0" presId="urn:microsoft.com/office/officeart/2005/8/layout/orgChart1"/>
    <dgm:cxn modelId="{17F63D03-E341-41FF-84D2-A57971D03E6D}" type="presOf" srcId="{6A8F6D08-7195-479C-A768-99007A535CBC}" destId="{3891AF13-671F-4589-9574-A85897A9F6B6}" srcOrd="0" destOrd="0" presId="urn:microsoft.com/office/officeart/2005/8/layout/orgChart1"/>
    <dgm:cxn modelId="{85FC8E00-11AF-482A-8E77-494F919CA42D}" type="presParOf" srcId="{1EC60324-11E6-48DD-ACB6-1993CA0856BB}" destId="{4F27D02B-4A5E-44E4-89B7-46F456DFC3A5}" srcOrd="0" destOrd="0" presId="urn:microsoft.com/office/officeart/2005/8/layout/orgChart1"/>
    <dgm:cxn modelId="{6CBE5AB2-5C19-472E-ADF2-0D934ABB8F55}" type="presParOf" srcId="{4F27D02B-4A5E-44E4-89B7-46F456DFC3A5}" destId="{678DF9EA-49BC-4AC8-ACEB-D8FE491C7DF6}" srcOrd="0" destOrd="0" presId="urn:microsoft.com/office/officeart/2005/8/layout/orgChart1"/>
    <dgm:cxn modelId="{D2871199-A215-42E8-9877-9BD814001207}" type="presParOf" srcId="{678DF9EA-49BC-4AC8-ACEB-D8FE491C7DF6}" destId="{3A53B7ED-6581-4EA8-80C6-5C5963380353}" srcOrd="0" destOrd="0" presId="urn:microsoft.com/office/officeart/2005/8/layout/orgChart1"/>
    <dgm:cxn modelId="{5DE23A62-A02C-4D68-A9C2-16BC25045F94}" type="presParOf" srcId="{678DF9EA-49BC-4AC8-ACEB-D8FE491C7DF6}" destId="{1E381920-F1EF-46B7-9CD7-D5030C1BCE25}" srcOrd="1" destOrd="0" presId="urn:microsoft.com/office/officeart/2005/8/layout/orgChart1"/>
    <dgm:cxn modelId="{AA51CB56-3EC4-4C12-ACBC-AEA634838AED}" type="presParOf" srcId="{4F27D02B-4A5E-44E4-89B7-46F456DFC3A5}" destId="{42E67509-CA20-4CA0-939B-10C7D5597F8B}" srcOrd="1" destOrd="0" presId="urn:microsoft.com/office/officeart/2005/8/layout/orgChart1"/>
    <dgm:cxn modelId="{25A6DE2D-25AB-4DB1-80A4-AF64E6C95CD3}" type="presParOf" srcId="{42E67509-CA20-4CA0-939B-10C7D5597F8B}" destId="{490374EE-2FDD-4C91-841A-917B0F7414A1}" srcOrd="0" destOrd="0" presId="urn:microsoft.com/office/officeart/2005/8/layout/orgChart1"/>
    <dgm:cxn modelId="{D11C8EDA-D77C-419C-971C-EA734E0F91F3}" type="presParOf" srcId="{42E67509-CA20-4CA0-939B-10C7D5597F8B}" destId="{90E539AE-D0B6-4D27-9596-74D3190939A8}" srcOrd="1" destOrd="0" presId="urn:microsoft.com/office/officeart/2005/8/layout/orgChart1"/>
    <dgm:cxn modelId="{0742545E-28E8-4BCD-8E65-AE6AF5A93379}" type="presParOf" srcId="{90E539AE-D0B6-4D27-9596-74D3190939A8}" destId="{7CFF303D-E759-4D55-B0B4-8B6DD2D748A2}" srcOrd="0" destOrd="0" presId="urn:microsoft.com/office/officeart/2005/8/layout/orgChart1"/>
    <dgm:cxn modelId="{575319E9-07E4-4BEB-9B71-B3DBD63A48D6}" type="presParOf" srcId="{7CFF303D-E759-4D55-B0B4-8B6DD2D748A2}" destId="{B7A3E1F2-BB91-46E6-9175-54D8A7791D8A}" srcOrd="0" destOrd="0" presId="urn:microsoft.com/office/officeart/2005/8/layout/orgChart1"/>
    <dgm:cxn modelId="{04241401-FD5E-4A21-9164-A16DF11752D1}" type="presParOf" srcId="{7CFF303D-E759-4D55-B0B4-8B6DD2D748A2}" destId="{A6891971-824C-477E-BDDA-0B1CA0694F2F}" srcOrd="1" destOrd="0" presId="urn:microsoft.com/office/officeart/2005/8/layout/orgChart1"/>
    <dgm:cxn modelId="{9D3867D9-E3E8-4E87-8BB5-06390C2AE135}" type="presParOf" srcId="{90E539AE-D0B6-4D27-9596-74D3190939A8}" destId="{6F958059-8EFD-4B37-8B30-CABA1371D6F2}" srcOrd="1" destOrd="0" presId="urn:microsoft.com/office/officeart/2005/8/layout/orgChart1"/>
    <dgm:cxn modelId="{7EADE2DC-A187-4522-B539-43C402C2D391}" type="presParOf" srcId="{6F958059-8EFD-4B37-8B30-CABA1371D6F2}" destId="{3891AF13-671F-4589-9574-A85897A9F6B6}" srcOrd="0" destOrd="0" presId="urn:microsoft.com/office/officeart/2005/8/layout/orgChart1"/>
    <dgm:cxn modelId="{6C80AA8E-17C4-46A0-B4F7-CDD10B4AB405}" type="presParOf" srcId="{6F958059-8EFD-4B37-8B30-CABA1371D6F2}" destId="{B48DEACD-4E3D-412E-8F2B-94AE1B60C0AE}" srcOrd="1" destOrd="0" presId="urn:microsoft.com/office/officeart/2005/8/layout/orgChart1"/>
    <dgm:cxn modelId="{2565613A-D96B-4A1F-9909-FDC72DECAFC9}" type="presParOf" srcId="{B48DEACD-4E3D-412E-8F2B-94AE1B60C0AE}" destId="{965771ED-1CA6-49E7-8A1C-3B537B0D6BBE}" srcOrd="0" destOrd="0" presId="urn:microsoft.com/office/officeart/2005/8/layout/orgChart1"/>
    <dgm:cxn modelId="{8B03332F-12B6-42AD-ADFE-317BAEA82A3A}" type="presParOf" srcId="{965771ED-1CA6-49E7-8A1C-3B537B0D6BBE}" destId="{F89257AB-BB0F-4252-B3D6-E7230149BDA8}" srcOrd="0" destOrd="0" presId="urn:microsoft.com/office/officeart/2005/8/layout/orgChart1"/>
    <dgm:cxn modelId="{3A60BF13-7D53-406A-A9F6-9E4434B1696E}" type="presParOf" srcId="{965771ED-1CA6-49E7-8A1C-3B537B0D6BBE}" destId="{EC44B872-D3C6-418A-99A1-C02221A7C4BA}" srcOrd="1" destOrd="0" presId="urn:microsoft.com/office/officeart/2005/8/layout/orgChart1"/>
    <dgm:cxn modelId="{110B8B6E-5D90-404E-B214-6FCDA032F9FA}" type="presParOf" srcId="{B48DEACD-4E3D-412E-8F2B-94AE1B60C0AE}" destId="{0BA7E55C-2733-4A29-87A5-DBAA8988D4C3}" srcOrd="1" destOrd="0" presId="urn:microsoft.com/office/officeart/2005/8/layout/orgChart1"/>
    <dgm:cxn modelId="{E190568F-93EE-4065-9682-7EBCE9B9D527}" type="presParOf" srcId="{B48DEACD-4E3D-412E-8F2B-94AE1B60C0AE}" destId="{C14A50DD-EADF-40A0-9FD9-7D1F93804F48}" srcOrd="2" destOrd="0" presId="urn:microsoft.com/office/officeart/2005/8/layout/orgChart1"/>
    <dgm:cxn modelId="{3503D47F-10E1-4595-941D-91D46ECCE652}" type="presParOf" srcId="{6F958059-8EFD-4B37-8B30-CABA1371D6F2}" destId="{2800B62F-B476-4AAC-9D4F-D60DEB4C6AC3}" srcOrd="2" destOrd="0" presId="urn:microsoft.com/office/officeart/2005/8/layout/orgChart1"/>
    <dgm:cxn modelId="{A8144BD7-F292-4CA8-9438-B5C9E5B21EB7}" type="presParOf" srcId="{6F958059-8EFD-4B37-8B30-CABA1371D6F2}" destId="{02E56CC4-F88E-4805-A492-EE8E2DD5C9B8}" srcOrd="3" destOrd="0" presId="urn:microsoft.com/office/officeart/2005/8/layout/orgChart1"/>
    <dgm:cxn modelId="{48590445-EB3E-4D6F-AF56-1AB75F4B5A34}" type="presParOf" srcId="{02E56CC4-F88E-4805-A492-EE8E2DD5C9B8}" destId="{05EE2C0B-A46B-430E-BAB2-3A1C449A6C45}" srcOrd="0" destOrd="0" presId="urn:microsoft.com/office/officeart/2005/8/layout/orgChart1"/>
    <dgm:cxn modelId="{FCACC998-CF36-44C2-BBEF-96C0584CA8F5}" type="presParOf" srcId="{05EE2C0B-A46B-430E-BAB2-3A1C449A6C45}" destId="{E84F33E0-2EEC-45F5-870A-6866593A0971}" srcOrd="0" destOrd="0" presId="urn:microsoft.com/office/officeart/2005/8/layout/orgChart1"/>
    <dgm:cxn modelId="{B6BF59CB-2F57-496B-B80C-69E8B0BF0E28}" type="presParOf" srcId="{05EE2C0B-A46B-430E-BAB2-3A1C449A6C45}" destId="{8E4BBD89-9B8E-4F19-A5CE-D00EB57DBC75}" srcOrd="1" destOrd="0" presId="urn:microsoft.com/office/officeart/2005/8/layout/orgChart1"/>
    <dgm:cxn modelId="{F7BA3343-B222-4FF9-A383-BBDDB8AB96C9}" type="presParOf" srcId="{02E56CC4-F88E-4805-A492-EE8E2DD5C9B8}" destId="{ECDDA644-687A-4CAB-9298-91FA9963888D}" srcOrd="1" destOrd="0" presId="urn:microsoft.com/office/officeart/2005/8/layout/orgChart1"/>
    <dgm:cxn modelId="{7835BA87-8187-4220-A926-0429FB8EB5BF}" type="presParOf" srcId="{02E56CC4-F88E-4805-A492-EE8E2DD5C9B8}" destId="{D87C234A-0F8F-43B6-9997-872F1A93AE1A}" srcOrd="2" destOrd="0" presId="urn:microsoft.com/office/officeart/2005/8/layout/orgChart1"/>
    <dgm:cxn modelId="{D0E97608-7457-4C74-86A1-364E6D68644A}" type="presParOf" srcId="{90E539AE-D0B6-4D27-9596-74D3190939A8}" destId="{058F336D-7A64-4D47-800C-640F76BBE100}" srcOrd="2" destOrd="0" presId="urn:microsoft.com/office/officeart/2005/8/layout/orgChart1"/>
    <dgm:cxn modelId="{DC542DF2-898F-4915-A0E6-D5F7467648BC}" type="presParOf" srcId="{42E67509-CA20-4CA0-939B-10C7D5597F8B}" destId="{80ABA84A-BACF-40E1-B1EA-38510DF4D9B9}" srcOrd="2" destOrd="0" presId="urn:microsoft.com/office/officeart/2005/8/layout/orgChart1"/>
    <dgm:cxn modelId="{6A9E4341-2E91-4666-BD39-03EC70B62E4D}" type="presParOf" srcId="{42E67509-CA20-4CA0-939B-10C7D5597F8B}" destId="{9CB0C32A-7909-4478-9BA1-472E34B19FDE}" srcOrd="3" destOrd="0" presId="urn:microsoft.com/office/officeart/2005/8/layout/orgChart1"/>
    <dgm:cxn modelId="{C0616F26-8A51-492A-8657-2AE8B56F09C4}" type="presParOf" srcId="{9CB0C32A-7909-4478-9BA1-472E34B19FDE}" destId="{208497C1-55A6-4C7E-9E07-902C23C03A6D}" srcOrd="0" destOrd="0" presId="urn:microsoft.com/office/officeart/2005/8/layout/orgChart1"/>
    <dgm:cxn modelId="{9DD85D74-3628-4238-9DCE-1D689F474283}" type="presParOf" srcId="{208497C1-55A6-4C7E-9E07-902C23C03A6D}" destId="{79EE782D-2197-431C-9A2D-A1150DF4A764}" srcOrd="0" destOrd="0" presId="urn:microsoft.com/office/officeart/2005/8/layout/orgChart1"/>
    <dgm:cxn modelId="{AEDE2CDC-621F-4939-94B1-E0C63CE21CF7}" type="presParOf" srcId="{208497C1-55A6-4C7E-9E07-902C23C03A6D}" destId="{505F3DD3-06F8-4D38-9D28-F5B47B5BF12E}" srcOrd="1" destOrd="0" presId="urn:microsoft.com/office/officeart/2005/8/layout/orgChart1"/>
    <dgm:cxn modelId="{59B2EBC2-EDB6-40AA-8E66-184F07B6413C}" type="presParOf" srcId="{9CB0C32A-7909-4478-9BA1-472E34B19FDE}" destId="{74507EB3-01C2-4C10-A7F5-0AD050CA4765}" srcOrd="1" destOrd="0" presId="urn:microsoft.com/office/officeart/2005/8/layout/orgChart1"/>
    <dgm:cxn modelId="{EE22F640-8825-4930-98A8-70CE9FABB404}" type="presParOf" srcId="{74507EB3-01C2-4C10-A7F5-0AD050CA4765}" destId="{7A3CB68C-099B-46D4-846F-9405207C62C6}" srcOrd="0" destOrd="0" presId="urn:microsoft.com/office/officeart/2005/8/layout/orgChart1"/>
    <dgm:cxn modelId="{AE2629D1-D0CD-4634-9391-3A5A0916C31E}" type="presParOf" srcId="{74507EB3-01C2-4C10-A7F5-0AD050CA4765}" destId="{B2B5DBBD-ACDB-47A0-AB41-F6EB7ECC4DBE}" srcOrd="1" destOrd="0" presId="urn:microsoft.com/office/officeart/2005/8/layout/orgChart1"/>
    <dgm:cxn modelId="{E1817188-0303-483E-9B9E-CA12811861AC}" type="presParOf" srcId="{B2B5DBBD-ACDB-47A0-AB41-F6EB7ECC4DBE}" destId="{BCCD68EC-080B-43B3-9D2B-66963630C731}" srcOrd="0" destOrd="0" presId="urn:microsoft.com/office/officeart/2005/8/layout/orgChart1"/>
    <dgm:cxn modelId="{743D9FE0-0CC6-48BD-AA7A-0AA3AFA70015}" type="presParOf" srcId="{BCCD68EC-080B-43B3-9D2B-66963630C731}" destId="{AF38E7EF-D2AD-43F7-B947-681053C9F736}" srcOrd="0" destOrd="0" presId="urn:microsoft.com/office/officeart/2005/8/layout/orgChart1"/>
    <dgm:cxn modelId="{C90BE8C7-63FB-4387-ADC9-AD3E545876DA}" type="presParOf" srcId="{BCCD68EC-080B-43B3-9D2B-66963630C731}" destId="{B197B4C8-7AD2-4F72-A4ED-33C2D0EF46E1}" srcOrd="1" destOrd="0" presId="urn:microsoft.com/office/officeart/2005/8/layout/orgChart1"/>
    <dgm:cxn modelId="{800DF90F-DC13-472A-A5F2-CA705E93A7D1}" type="presParOf" srcId="{B2B5DBBD-ACDB-47A0-AB41-F6EB7ECC4DBE}" destId="{93D954DF-1A46-42A5-810B-78D2D833FD43}" srcOrd="1" destOrd="0" presId="urn:microsoft.com/office/officeart/2005/8/layout/orgChart1"/>
    <dgm:cxn modelId="{EFE89E20-ACB8-4D4E-BE4F-B1177B0A5C0B}" type="presParOf" srcId="{B2B5DBBD-ACDB-47A0-AB41-F6EB7ECC4DBE}" destId="{A7C91B0F-4330-4788-82CD-AD13A6828755}" srcOrd="2" destOrd="0" presId="urn:microsoft.com/office/officeart/2005/8/layout/orgChart1"/>
    <dgm:cxn modelId="{5E563D88-AF1E-48C2-A4D6-0E6DBB87233D}" type="presParOf" srcId="{74507EB3-01C2-4C10-A7F5-0AD050CA4765}" destId="{F47EDB96-2741-4A6E-B69E-6613212CECBC}" srcOrd="2" destOrd="0" presId="urn:microsoft.com/office/officeart/2005/8/layout/orgChart1"/>
    <dgm:cxn modelId="{354CA216-A6FE-4D80-90E7-4D2AF159B211}" type="presParOf" srcId="{74507EB3-01C2-4C10-A7F5-0AD050CA4765}" destId="{A005545D-6393-4E58-93B6-B77C8A72D058}" srcOrd="3" destOrd="0" presId="urn:microsoft.com/office/officeart/2005/8/layout/orgChart1"/>
    <dgm:cxn modelId="{7F7D51EE-B864-416D-89A2-FD0DB1596243}" type="presParOf" srcId="{A005545D-6393-4E58-93B6-B77C8A72D058}" destId="{A677FB86-56B3-4AE4-9DC5-9445A0634991}" srcOrd="0" destOrd="0" presId="urn:microsoft.com/office/officeart/2005/8/layout/orgChart1"/>
    <dgm:cxn modelId="{BE26E4BA-57EC-45D6-93DA-EEBD09CF7534}" type="presParOf" srcId="{A677FB86-56B3-4AE4-9DC5-9445A0634991}" destId="{D50D284C-93F5-4ECE-AA76-8EC7AF6F0D15}" srcOrd="0" destOrd="0" presId="urn:microsoft.com/office/officeart/2005/8/layout/orgChart1"/>
    <dgm:cxn modelId="{961C6723-B1ED-4873-B012-1C0DD70058FC}" type="presParOf" srcId="{A677FB86-56B3-4AE4-9DC5-9445A0634991}" destId="{5CAC7735-C82A-49D1-B63C-0869827A2C97}" srcOrd="1" destOrd="0" presId="urn:microsoft.com/office/officeart/2005/8/layout/orgChart1"/>
    <dgm:cxn modelId="{B137B974-8D6A-4EAF-A35D-065AFB298558}" type="presParOf" srcId="{A005545D-6393-4E58-93B6-B77C8A72D058}" destId="{CCE251E5-0837-460B-A43E-14D440085DFA}" srcOrd="1" destOrd="0" presId="urn:microsoft.com/office/officeart/2005/8/layout/orgChart1"/>
    <dgm:cxn modelId="{08276BFE-2E37-4F6F-90B9-B18270D8DF21}" type="presParOf" srcId="{A005545D-6393-4E58-93B6-B77C8A72D058}" destId="{FF77F916-853F-463D-9048-A66238724D19}" srcOrd="2" destOrd="0" presId="urn:microsoft.com/office/officeart/2005/8/layout/orgChart1"/>
    <dgm:cxn modelId="{032BC0AE-E2FA-4F83-8B25-85EA16615858}" type="presParOf" srcId="{9CB0C32A-7909-4478-9BA1-472E34B19FDE}" destId="{A430B820-5957-496B-BE55-6127B31D0B99}" srcOrd="2" destOrd="0" presId="urn:microsoft.com/office/officeart/2005/8/layout/orgChart1"/>
    <dgm:cxn modelId="{17D4513F-0813-4B20-B556-21159DF36B04}" type="presParOf" srcId="{4F27D02B-4A5E-44E4-89B7-46F456DFC3A5}" destId="{4DA2E627-AFF2-4192-A487-389C2D8584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Constantia" panose="02030602050306030303" pitchFamily="18" charset="0"/>
              </a:rPr>
              <a:t>ANT332 FİZİK ANTROPOLOJİDE ARAŞTIRMA YÖNTEM VE TEKNİKLERİ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>
                <a:latin typeface="Constantia" panose="02030602050306030303" pitchFamily="18" charset="0"/>
              </a:rPr>
              <a:t>Prof</a:t>
            </a:r>
            <a:r>
              <a:rPr lang="en-AU" dirty="0" err="1" smtClean="0">
                <a:latin typeface="Constantia" panose="02030602050306030303" pitchFamily="18" charset="0"/>
              </a:rPr>
              <a:t>.</a:t>
            </a:r>
            <a:r>
              <a:rPr lang="tr-TR" dirty="0" smtClean="0">
                <a:latin typeface="Constantia" panose="02030602050306030303" pitchFamily="18" charset="0"/>
              </a:rPr>
              <a:t> </a:t>
            </a:r>
            <a:r>
              <a:rPr lang="en-AU" dirty="0" err="1" smtClean="0">
                <a:latin typeface="Constantia" panose="02030602050306030303" pitchFamily="18" charset="0"/>
              </a:rPr>
              <a:t>Dr</a:t>
            </a:r>
            <a:r>
              <a:rPr lang="en-AU" dirty="0" err="1">
                <a:latin typeface="Constantia" panose="02030602050306030303" pitchFamily="18" charset="0"/>
              </a:rPr>
              <a:t>.</a:t>
            </a:r>
            <a:r>
              <a:rPr lang="en-AU" dirty="0">
                <a:latin typeface="Constantia" panose="02030602050306030303" pitchFamily="18" charset="0"/>
              </a:rPr>
              <a:t> Başak KOCA ÖZER</a:t>
            </a:r>
            <a:endParaRPr lang="tr-TR" dirty="0">
              <a:latin typeface="Constantia" panose="02030602050306030303" pitchFamily="18" charset="0"/>
            </a:endParaRPr>
          </a:p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03848" y="494116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smtClean="0">
                <a:latin typeface="Constantia" panose="02030602050306030303" pitchFamily="18" charset="0"/>
              </a:rPr>
              <a:t>XI. </a:t>
            </a:r>
            <a:r>
              <a:rPr lang="tr-TR" sz="2800" dirty="0" smtClean="0">
                <a:latin typeface="Constantia" panose="02030602050306030303" pitchFamily="18" charset="0"/>
              </a:rPr>
              <a:t>HAFTA</a:t>
            </a:r>
            <a:endParaRPr lang="tr-TR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699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Yazar notu – </a:t>
            </a:r>
            <a:r>
              <a:rPr lang="tr-TR" dirty="0" err="1" smtClean="0"/>
              <a:t>Acknowledgement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bir yazının bölümleri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5077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bir yazının bölümleri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3677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Ekler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bir yazının bölümleri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3732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Kontrol listesi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bir yazının bölümleri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835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Bilimsel Bir Yazının Düzenlenmesi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36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Makale türleri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9222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448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bir yazının bölümleri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5953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367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8247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bir yazının bölümleri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8221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8727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bir yazının bölümleri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3707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Bulgular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bir yazının bölümleri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3246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Tartışma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bir yazının bölümleri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0601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bir yazının bölümleri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142694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119</Words>
  <Application>Microsoft Office PowerPoint</Application>
  <PresentationFormat>Ekran Gösterisi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Constantia</vt:lpstr>
      <vt:lpstr>Ofis Teması</vt:lpstr>
      <vt:lpstr>ANT332 FİZİK ANTROPOLOJİDE ARAŞTIRMA YÖNTEM VE TEKNİKLERİ</vt:lpstr>
      <vt:lpstr>Bilimsel Bir Yazının Düzenlenmesi</vt:lpstr>
      <vt:lpstr>Makale türleri</vt:lpstr>
      <vt:lpstr>Bilimsel bir yazının bölümleri</vt:lpstr>
      <vt:lpstr>Bilimsel bir yazının bölümleri</vt:lpstr>
      <vt:lpstr>Bilimsel bir yazının bölümleri</vt:lpstr>
      <vt:lpstr>Bilimsel bir yazının bölümleri</vt:lpstr>
      <vt:lpstr>Bilimsel bir yazının bölümleri</vt:lpstr>
      <vt:lpstr>Bilimsel bir yazının bölümleri</vt:lpstr>
      <vt:lpstr>Bilimsel bir yazının bölümleri</vt:lpstr>
      <vt:lpstr>Bilimsel bir yazının bölümleri</vt:lpstr>
      <vt:lpstr>Bilimsel bir yazının bölümleri</vt:lpstr>
      <vt:lpstr>Bilimsel bir yazının bölümleri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ANT332 FİZİK ANTROPOLOJİDE ARAŞTIRMA YÖNTEM VE TEKNİKLERİ</dc:title>
  <dc:creator>basak koca ozer</dc:creator>
  <cp:lastModifiedBy>Başak</cp:lastModifiedBy>
  <cp:revision>8</cp:revision>
  <dcterms:created xsi:type="dcterms:W3CDTF">2017-11-15T09:56:59Z</dcterms:created>
  <dcterms:modified xsi:type="dcterms:W3CDTF">2020-02-07T09:42:46Z</dcterms:modified>
</cp:coreProperties>
</file>