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60"/>
  </p:normalViewPr>
  <p:slideViewPr>
    <p:cSldViewPr snapToGrid="0">
      <p:cViewPr varScale="1">
        <p:scale>
          <a:sx n="69" d="100"/>
          <a:sy n="69" d="100"/>
        </p:scale>
        <p:origin x="4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EA7890-9F33-4F75-8D31-63C79ED6E033}" type="datetimeFigureOut">
              <a:rPr lang="en-US" smtClean="0"/>
              <a:t>11/15/2017</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C20494-44EC-4BFC-9BF1-8EFA66E187DD}" type="slidenum">
              <a:rPr lang="en-US" smtClean="0"/>
              <a:t>‹#›</a:t>
            </a:fld>
            <a:endParaRPr lang="en-US"/>
          </a:p>
        </p:txBody>
      </p:sp>
    </p:spTree>
    <p:extLst>
      <p:ext uri="{BB962C8B-B14F-4D97-AF65-F5344CB8AC3E}">
        <p14:creationId xmlns:p14="http://schemas.microsoft.com/office/powerpoint/2010/main" val="4009681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981F24A4-1F81-4A9C-8058-92C2C23C00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3453658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981F24A4-1F81-4A9C-8058-92C2C23C00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2237694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981F24A4-1F81-4A9C-8058-92C2C23C00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3422617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981F24A4-1F81-4A9C-8058-92C2C23C00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3203332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81F24A4-1F81-4A9C-8058-92C2C23C006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2443261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981F24A4-1F81-4A9C-8058-92C2C23C0066}"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751564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981F24A4-1F81-4A9C-8058-92C2C23C0066}"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209967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981F24A4-1F81-4A9C-8058-92C2C23C0066}"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4166918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81F24A4-1F81-4A9C-8058-92C2C23C0066}"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68176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81F24A4-1F81-4A9C-8058-92C2C23C0066}"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1957263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81F24A4-1F81-4A9C-8058-92C2C23C0066}"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EB18941D-0A72-4000-B036-0458698E5EE6}" type="slidenum">
              <a:rPr lang="en-US" smtClean="0"/>
              <a:t>‹#›</a:t>
            </a:fld>
            <a:endParaRPr lang="en-US"/>
          </a:p>
        </p:txBody>
      </p:sp>
    </p:spTree>
    <p:extLst>
      <p:ext uri="{BB962C8B-B14F-4D97-AF65-F5344CB8AC3E}">
        <p14:creationId xmlns:p14="http://schemas.microsoft.com/office/powerpoint/2010/main" val="2508609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F24A4-1F81-4A9C-8058-92C2C23C0066}"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8941D-0A72-4000-B036-0458698E5EE6}" type="slidenum">
              <a:rPr lang="en-US" smtClean="0"/>
              <a:t>‹#›</a:t>
            </a:fld>
            <a:endParaRPr lang="en-US"/>
          </a:p>
        </p:txBody>
      </p:sp>
    </p:spTree>
    <p:extLst>
      <p:ext uri="{BB962C8B-B14F-4D97-AF65-F5344CB8AC3E}">
        <p14:creationId xmlns:p14="http://schemas.microsoft.com/office/powerpoint/2010/main" val="3158654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a:lstStyle/>
          <a:p>
            <a:pPr eaLnBrk="1" hangingPunct="1"/>
            <a:r>
              <a:rPr lang="tr-TR" altLang="en-US" smtClean="0"/>
              <a:t>Barınaklar</a:t>
            </a:r>
          </a:p>
        </p:txBody>
      </p:sp>
      <p:sp>
        <p:nvSpPr>
          <p:cNvPr id="48131" name="Rectangle 3"/>
          <p:cNvSpPr>
            <a:spLocks noGrp="1" noChangeArrowheads="1"/>
          </p:cNvSpPr>
          <p:nvPr>
            <p:ph type="body" idx="4294967295"/>
          </p:nvPr>
        </p:nvSpPr>
        <p:spPr/>
        <p:txBody>
          <a:bodyPr/>
          <a:lstStyle/>
          <a:p>
            <a:pPr algn="just" eaLnBrk="1" hangingPunct="1"/>
            <a:r>
              <a:rPr lang="tr-TR" altLang="en-US" smtClean="0"/>
              <a:t>Hayvanların sağlıklı yaşaması ve beden fonksiyonlarını dengeli sürdürebilmesi, düşmanlarından ve hastalık etkenlerinden korunması amacıyla içinde yaşadığı sistemlere barınak denir. </a:t>
            </a:r>
          </a:p>
          <a:p>
            <a:pPr algn="just" eaLnBrk="1" hangingPunct="1"/>
            <a:r>
              <a:rPr lang="tr-TR" altLang="en-US" smtClean="0"/>
              <a:t>Sağlıklı, nitelikli hayvan üretimi için iyi planlanmış ve iyi dizayn edilmiş barınak gereklidir.</a:t>
            </a:r>
          </a:p>
        </p:txBody>
      </p:sp>
    </p:spTree>
    <p:extLst>
      <p:ext uri="{BB962C8B-B14F-4D97-AF65-F5344CB8AC3E}">
        <p14:creationId xmlns:p14="http://schemas.microsoft.com/office/powerpoint/2010/main" val="2815853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tr-TR" altLang="en-US" smtClean="0"/>
              <a:t>Barınak çeşitleri</a:t>
            </a:r>
          </a:p>
        </p:txBody>
      </p:sp>
      <p:sp>
        <p:nvSpPr>
          <p:cNvPr id="57347" name="Rectangle 3"/>
          <p:cNvSpPr>
            <a:spLocks noGrp="1" noChangeArrowheads="1"/>
          </p:cNvSpPr>
          <p:nvPr>
            <p:ph type="body" idx="1"/>
          </p:nvPr>
        </p:nvSpPr>
        <p:spPr/>
        <p:txBody>
          <a:bodyPr/>
          <a:lstStyle/>
          <a:p>
            <a:pPr marL="609600" indent="-609600" algn="just">
              <a:buFontTx/>
              <a:buAutoNum type="arabicPeriod"/>
            </a:pPr>
            <a:r>
              <a:rPr lang="tr-TR" altLang="en-US"/>
              <a:t>Konvensiyonel Hayvan Üretim Barınakları;</a:t>
            </a:r>
          </a:p>
          <a:p>
            <a:pPr marL="609600" indent="-609600">
              <a:buNone/>
            </a:pPr>
            <a:r>
              <a:rPr lang="tr-TR" altLang="en-US"/>
              <a:t>	</a:t>
            </a:r>
          </a:p>
        </p:txBody>
      </p:sp>
    </p:spTree>
    <p:extLst>
      <p:ext uri="{BB962C8B-B14F-4D97-AF65-F5344CB8AC3E}">
        <p14:creationId xmlns:p14="http://schemas.microsoft.com/office/powerpoint/2010/main" val="1201697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endParaRPr lang="en-US" altLang="en-US" smtClean="0"/>
          </a:p>
        </p:txBody>
      </p:sp>
      <p:sp>
        <p:nvSpPr>
          <p:cNvPr id="58371" name="Rectangle 3"/>
          <p:cNvSpPr>
            <a:spLocks noGrp="1" noChangeArrowheads="1"/>
          </p:cNvSpPr>
          <p:nvPr>
            <p:ph type="body" idx="1"/>
          </p:nvPr>
        </p:nvSpPr>
        <p:spPr/>
        <p:txBody>
          <a:bodyPr/>
          <a:lstStyle/>
          <a:p>
            <a:pPr>
              <a:buFontTx/>
              <a:buNone/>
            </a:pPr>
            <a:r>
              <a:rPr lang="tr-TR" altLang="en-US"/>
              <a:t>2. Tanımlanmış Hayvan Barınakları (Bariyer Sistemleri)</a:t>
            </a:r>
          </a:p>
          <a:p>
            <a:pPr>
              <a:buFontTx/>
              <a:buNone/>
            </a:pPr>
            <a:endParaRPr lang="tr-TR" altLang="en-US"/>
          </a:p>
        </p:txBody>
      </p:sp>
    </p:spTree>
    <p:extLst>
      <p:ext uri="{BB962C8B-B14F-4D97-AF65-F5344CB8AC3E}">
        <p14:creationId xmlns:p14="http://schemas.microsoft.com/office/powerpoint/2010/main" val="3728824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endParaRPr lang="en-US" altLang="en-US" smtClean="0"/>
          </a:p>
        </p:txBody>
      </p:sp>
      <p:sp>
        <p:nvSpPr>
          <p:cNvPr id="49155" name="Rectangle 3"/>
          <p:cNvSpPr>
            <a:spLocks noGrp="1" noChangeArrowheads="1"/>
          </p:cNvSpPr>
          <p:nvPr>
            <p:ph type="body" idx="1"/>
          </p:nvPr>
        </p:nvSpPr>
        <p:spPr/>
        <p:txBody>
          <a:bodyPr/>
          <a:lstStyle/>
          <a:p>
            <a:pPr algn="just"/>
            <a:r>
              <a:rPr lang="tr-TR" altLang="en-US" smtClean="0"/>
              <a:t>Bina planlanırken yaşamlarını içerde geçirecek olan hayvanlar ile bunların bakıcı ve teknisyenlerinin gereksinimi, bölgenin iklim ve coğrafi yapısı, ticari uygulamaların kolaylığı ve zamanla gereksinim duyulabilecek değişiklikler için esneklik payı da dikkate alınmalıdır.</a:t>
            </a:r>
          </a:p>
        </p:txBody>
      </p:sp>
    </p:spTree>
    <p:extLst>
      <p:ext uri="{BB962C8B-B14F-4D97-AF65-F5344CB8AC3E}">
        <p14:creationId xmlns:p14="http://schemas.microsoft.com/office/powerpoint/2010/main" val="230661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tr-TR" altLang="en-US" smtClean="0"/>
              <a:t>Bina projesi hazırlanırken;</a:t>
            </a:r>
          </a:p>
        </p:txBody>
      </p:sp>
      <p:sp>
        <p:nvSpPr>
          <p:cNvPr id="50179" name="Rectangle 3"/>
          <p:cNvSpPr>
            <a:spLocks noGrp="1" noChangeArrowheads="1"/>
          </p:cNvSpPr>
          <p:nvPr>
            <p:ph type="body" idx="1"/>
          </p:nvPr>
        </p:nvSpPr>
        <p:spPr/>
        <p:txBody>
          <a:bodyPr/>
          <a:lstStyle/>
          <a:p>
            <a:pPr algn="just">
              <a:buFontTx/>
              <a:buNone/>
            </a:pPr>
            <a:r>
              <a:rPr lang="tr-TR" altLang="en-US" smtClean="0"/>
              <a:t>1. Bina büyüklüğü; düşünülen iş tipinin gereksinimleri ile maliyeti göz önüne alınarak belirlenir. Binaya konulacak hayvan tür ve sayısı esas alınarak, hayvan odalarında gereksinim duyulan net alan hesaplanır. Toplam barınak alanının yarısı hayvan odalarıdır.</a:t>
            </a:r>
          </a:p>
        </p:txBody>
      </p:sp>
    </p:spTree>
    <p:extLst>
      <p:ext uri="{BB962C8B-B14F-4D97-AF65-F5344CB8AC3E}">
        <p14:creationId xmlns:p14="http://schemas.microsoft.com/office/powerpoint/2010/main" val="4000438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endParaRPr lang="en-US" altLang="en-US" smtClean="0"/>
          </a:p>
        </p:txBody>
      </p:sp>
      <p:sp>
        <p:nvSpPr>
          <p:cNvPr id="51203" name="Rectangle 3"/>
          <p:cNvSpPr>
            <a:spLocks noGrp="1" noChangeArrowheads="1"/>
          </p:cNvSpPr>
          <p:nvPr>
            <p:ph type="body" idx="1"/>
          </p:nvPr>
        </p:nvSpPr>
        <p:spPr/>
        <p:txBody>
          <a:bodyPr/>
          <a:lstStyle/>
          <a:p>
            <a:pPr>
              <a:buFontTx/>
              <a:buNone/>
            </a:pPr>
            <a:r>
              <a:rPr lang="tr-TR" altLang="en-US" smtClean="0"/>
              <a:t>2. Bina yeri; yakın binalarla ilişkisi, elektrik, su kullanımı, gelecekte gereksinimlere göre genişleyebilme imkanı, taban yapısı….</a:t>
            </a:r>
          </a:p>
          <a:p>
            <a:pPr>
              <a:buFontTx/>
              <a:buNone/>
            </a:pPr>
            <a:r>
              <a:rPr lang="tr-TR" altLang="en-US" smtClean="0"/>
              <a:t>3. Binanın şekli; tek katlı mı, çok katlı mı?</a:t>
            </a:r>
          </a:p>
          <a:p>
            <a:pPr>
              <a:buFontTx/>
              <a:buNone/>
            </a:pPr>
            <a:r>
              <a:rPr lang="tr-TR" altLang="en-US" smtClean="0"/>
              <a:t>4. Kullanım süresi</a:t>
            </a:r>
          </a:p>
          <a:p>
            <a:pPr>
              <a:buFontTx/>
              <a:buNone/>
            </a:pPr>
            <a:r>
              <a:rPr lang="tr-TR" altLang="en-US" smtClean="0"/>
              <a:t>5. Oda sayısı</a:t>
            </a:r>
          </a:p>
          <a:p>
            <a:pPr>
              <a:buFontTx/>
              <a:buNone/>
            </a:pPr>
            <a:r>
              <a:rPr lang="tr-TR" altLang="en-US" smtClean="0"/>
              <a:t>6. Teknik donanım ve ekipman</a:t>
            </a:r>
          </a:p>
        </p:txBody>
      </p:sp>
    </p:spTree>
    <p:extLst>
      <p:ext uri="{BB962C8B-B14F-4D97-AF65-F5344CB8AC3E}">
        <p14:creationId xmlns:p14="http://schemas.microsoft.com/office/powerpoint/2010/main" val="3994938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tr-TR" altLang="en-US" smtClean="0"/>
              <a:t>Barınaklarda bulunan bölümler;</a:t>
            </a:r>
          </a:p>
        </p:txBody>
      </p:sp>
      <p:sp>
        <p:nvSpPr>
          <p:cNvPr id="52227" name="Rectangle 3"/>
          <p:cNvSpPr>
            <a:spLocks noGrp="1" noChangeArrowheads="1"/>
          </p:cNvSpPr>
          <p:nvPr>
            <p:ph type="body" idx="1"/>
          </p:nvPr>
        </p:nvSpPr>
        <p:spPr/>
        <p:txBody>
          <a:bodyPr>
            <a:normAutofit lnSpcReduction="10000"/>
          </a:bodyPr>
          <a:lstStyle/>
          <a:p>
            <a:pPr marL="609600" indent="-609600">
              <a:lnSpc>
                <a:spcPct val="80000"/>
              </a:lnSpc>
              <a:buFontTx/>
              <a:buAutoNum type="arabicPeriod"/>
            </a:pPr>
            <a:r>
              <a:rPr lang="tr-TR" altLang="en-US"/>
              <a:t>Damızlık hayvan odaları</a:t>
            </a:r>
          </a:p>
          <a:p>
            <a:pPr marL="609600" indent="-609600">
              <a:lnSpc>
                <a:spcPct val="80000"/>
              </a:lnSpc>
              <a:buFontTx/>
              <a:buAutoNum type="arabicPeriod"/>
            </a:pPr>
            <a:r>
              <a:rPr lang="tr-TR" altLang="en-US"/>
              <a:t>Ticari hayvan odaları</a:t>
            </a:r>
          </a:p>
          <a:p>
            <a:pPr marL="609600" indent="-609600">
              <a:lnSpc>
                <a:spcPct val="80000"/>
              </a:lnSpc>
              <a:buFontTx/>
              <a:buAutoNum type="arabicPeriod"/>
            </a:pPr>
            <a:r>
              <a:rPr lang="tr-TR" altLang="en-US"/>
              <a:t>Deneysel çalışma odaları</a:t>
            </a:r>
          </a:p>
          <a:p>
            <a:pPr marL="609600" indent="-609600">
              <a:lnSpc>
                <a:spcPct val="80000"/>
              </a:lnSpc>
              <a:buFontTx/>
              <a:buAutoNum type="arabicPeriod"/>
            </a:pPr>
            <a:r>
              <a:rPr lang="tr-TR" altLang="en-US"/>
              <a:t>Karantina odası</a:t>
            </a:r>
          </a:p>
          <a:p>
            <a:pPr marL="609600" indent="-609600">
              <a:lnSpc>
                <a:spcPct val="80000"/>
              </a:lnSpc>
              <a:buFontTx/>
              <a:buAutoNum type="arabicPeriod"/>
            </a:pPr>
            <a:r>
              <a:rPr lang="tr-TR" altLang="en-US"/>
              <a:t>Yem odası</a:t>
            </a:r>
          </a:p>
          <a:p>
            <a:pPr marL="609600" indent="-609600">
              <a:lnSpc>
                <a:spcPct val="80000"/>
              </a:lnSpc>
              <a:buFontTx/>
              <a:buAutoNum type="arabicPeriod"/>
            </a:pPr>
            <a:r>
              <a:rPr lang="tr-TR" altLang="en-US"/>
              <a:t>Laboratuvar ve otopsi odaları</a:t>
            </a:r>
          </a:p>
          <a:p>
            <a:pPr marL="609600" indent="-609600">
              <a:lnSpc>
                <a:spcPct val="80000"/>
              </a:lnSpc>
              <a:buFontTx/>
              <a:buAutoNum type="arabicPeriod"/>
            </a:pPr>
            <a:r>
              <a:rPr lang="tr-TR" altLang="en-US"/>
              <a:t>Ekipman temizlik odası</a:t>
            </a:r>
          </a:p>
          <a:p>
            <a:pPr marL="609600" indent="-609600">
              <a:lnSpc>
                <a:spcPct val="80000"/>
              </a:lnSpc>
              <a:buFontTx/>
              <a:buAutoNum type="arabicPeriod"/>
            </a:pPr>
            <a:r>
              <a:rPr lang="tr-TR" altLang="en-US"/>
              <a:t>Atık yakma odası</a:t>
            </a:r>
          </a:p>
          <a:p>
            <a:pPr marL="609600" indent="-609600">
              <a:lnSpc>
                <a:spcPct val="80000"/>
              </a:lnSpc>
              <a:buFontTx/>
              <a:buAutoNum type="arabicPeriod"/>
            </a:pPr>
            <a:r>
              <a:rPr lang="tr-TR" altLang="en-US"/>
              <a:t>Büro</a:t>
            </a:r>
          </a:p>
          <a:p>
            <a:pPr marL="609600" indent="-609600">
              <a:lnSpc>
                <a:spcPct val="80000"/>
              </a:lnSpc>
              <a:buFontTx/>
              <a:buAutoNum type="arabicPeriod"/>
            </a:pPr>
            <a:r>
              <a:rPr lang="tr-TR" altLang="en-US"/>
              <a:t>Personel oturma ve soyunma odaları</a:t>
            </a:r>
          </a:p>
          <a:p>
            <a:pPr marL="609600" indent="-609600">
              <a:lnSpc>
                <a:spcPct val="80000"/>
              </a:lnSpc>
              <a:buFontTx/>
              <a:buAutoNum type="arabicPeriod"/>
            </a:pPr>
            <a:endParaRPr lang="tr-TR" altLang="en-US"/>
          </a:p>
        </p:txBody>
      </p:sp>
    </p:spTree>
    <p:extLst>
      <p:ext uri="{BB962C8B-B14F-4D97-AF65-F5344CB8AC3E}">
        <p14:creationId xmlns:p14="http://schemas.microsoft.com/office/powerpoint/2010/main" val="1818380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endParaRPr lang="en-US" altLang="en-US" smtClean="0"/>
          </a:p>
        </p:txBody>
      </p:sp>
      <p:sp>
        <p:nvSpPr>
          <p:cNvPr id="53251" name="Rectangle 3"/>
          <p:cNvSpPr>
            <a:spLocks noGrp="1" noChangeArrowheads="1"/>
          </p:cNvSpPr>
          <p:nvPr>
            <p:ph type="body" idx="1"/>
          </p:nvPr>
        </p:nvSpPr>
        <p:spPr/>
        <p:txBody>
          <a:bodyPr/>
          <a:lstStyle/>
          <a:p>
            <a:pPr>
              <a:buFontTx/>
              <a:buNone/>
            </a:pPr>
            <a:r>
              <a:rPr lang="tr-TR" altLang="en-US" smtClean="0"/>
              <a:t>11. Banyo-tuvalet</a:t>
            </a:r>
          </a:p>
          <a:p>
            <a:pPr>
              <a:buFontTx/>
              <a:buNone/>
            </a:pPr>
            <a:r>
              <a:rPr lang="tr-TR" altLang="en-US" smtClean="0"/>
              <a:t>12. Kirli ve temiz koridor</a:t>
            </a:r>
          </a:p>
          <a:p>
            <a:pPr>
              <a:buFontTx/>
              <a:buNone/>
            </a:pPr>
            <a:endParaRPr lang="tr-TR" altLang="en-US" smtClean="0"/>
          </a:p>
        </p:txBody>
      </p:sp>
    </p:spTree>
    <p:extLst>
      <p:ext uri="{BB962C8B-B14F-4D97-AF65-F5344CB8AC3E}">
        <p14:creationId xmlns:p14="http://schemas.microsoft.com/office/powerpoint/2010/main" val="970819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endParaRPr lang="en-US" altLang="en-US" smtClean="0"/>
          </a:p>
        </p:txBody>
      </p:sp>
      <p:sp>
        <p:nvSpPr>
          <p:cNvPr id="54275" name="Rectangle 3"/>
          <p:cNvSpPr>
            <a:spLocks noGrp="1" noChangeArrowheads="1"/>
          </p:cNvSpPr>
          <p:nvPr>
            <p:ph type="body" idx="1"/>
          </p:nvPr>
        </p:nvSpPr>
        <p:spPr/>
        <p:txBody>
          <a:bodyPr/>
          <a:lstStyle/>
          <a:p>
            <a:pPr algn="just">
              <a:lnSpc>
                <a:spcPct val="90000"/>
              </a:lnSpc>
            </a:pPr>
            <a:r>
              <a:rPr lang="tr-TR" altLang="en-US" smtClean="0"/>
              <a:t>Bina giriş ve çıkışları, hayvan odaları, personel ve işlem odaları bulaşma riskini en aza indirecek şekilde düzenlenmelidir. </a:t>
            </a:r>
          </a:p>
          <a:p>
            <a:pPr algn="just">
              <a:lnSpc>
                <a:spcPct val="90000"/>
              </a:lnSpc>
            </a:pPr>
            <a:r>
              <a:rPr lang="tr-TR" altLang="en-US" smtClean="0"/>
              <a:t>Hayvanların bulunduğu kısımda hareket tek yönlü olacak şekilde kirli ve temiz koridorlar düzenlenmelidir.</a:t>
            </a:r>
          </a:p>
          <a:p>
            <a:pPr algn="just">
              <a:lnSpc>
                <a:spcPct val="90000"/>
              </a:lnSpc>
            </a:pPr>
            <a:r>
              <a:rPr lang="tr-TR" altLang="en-US" smtClean="0"/>
              <a:t>Kemirici hayvanlar için bariyerler ve insektler için binanın giriş ve çıkış noktalarına insekt bariyerleri konulmalıdır. </a:t>
            </a:r>
          </a:p>
        </p:txBody>
      </p:sp>
    </p:spTree>
    <p:extLst>
      <p:ext uri="{BB962C8B-B14F-4D97-AF65-F5344CB8AC3E}">
        <p14:creationId xmlns:p14="http://schemas.microsoft.com/office/powerpoint/2010/main" val="722942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endParaRPr lang="en-US" altLang="en-US" smtClean="0"/>
          </a:p>
        </p:txBody>
      </p:sp>
      <p:sp>
        <p:nvSpPr>
          <p:cNvPr id="55299" name="Rectangle 3"/>
          <p:cNvSpPr>
            <a:spLocks noGrp="1" noChangeArrowheads="1"/>
          </p:cNvSpPr>
          <p:nvPr>
            <p:ph type="body" idx="1"/>
          </p:nvPr>
        </p:nvSpPr>
        <p:spPr/>
        <p:txBody>
          <a:bodyPr/>
          <a:lstStyle/>
          <a:p>
            <a:pPr algn="just">
              <a:lnSpc>
                <a:spcPct val="90000"/>
              </a:lnSpc>
            </a:pPr>
            <a:r>
              <a:rPr lang="tr-TR" altLang="en-US"/>
              <a:t>Hayvan odalarındaki kapılar kasalarına çok iyi bir şekilde oturmalıdır.</a:t>
            </a:r>
          </a:p>
          <a:p>
            <a:pPr algn="just">
              <a:lnSpc>
                <a:spcPct val="90000"/>
              </a:lnSpc>
            </a:pPr>
            <a:r>
              <a:rPr lang="tr-TR" altLang="en-US"/>
              <a:t>Odaların ve koridorların yüzeyleri su ile yıkanmaya ve dezenfektanların kullanılmasına uygun materyal ile yapılmalıdır. </a:t>
            </a:r>
          </a:p>
          <a:p>
            <a:pPr algn="just">
              <a:lnSpc>
                <a:spcPct val="90000"/>
              </a:lnSpc>
            </a:pPr>
            <a:r>
              <a:rPr lang="tr-TR" altLang="en-US"/>
              <a:t>Taban mutlaka drene edilmelidir</a:t>
            </a:r>
          </a:p>
          <a:p>
            <a:pPr algn="just">
              <a:lnSpc>
                <a:spcPct val="90000"/>
              </a:lnSpc>
            </a:pPr>
            <a:r>
              <a:rPr lang="tr-TR" altLang="en-US"/>
              <a:t>Drenaj kapakları kemiricilerin veya diğer yabani hayvanların girişini önleyecek şekilde düzenlenmelidir. Örneğin çapı 6 mm’den büyük olan bir açıklıktan fare kolaylıkla geçebilir.</a:t>
            </a:r>
          </a:p>
        </p:txBody>
      </p:sp>
    </p:spTree>
    <p:extLst>
      <p:ext uri="{BB962C8B-B14F-4D97-AF65-F5344CB8AC3E}">
        <p14:creationId xmlns:p14="http://schemas.microsoft.com/office/powerpoint/2010/main" val="3003631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endParaRPr lang="en-US" altLang="en-US" smtClean="0"/>
          </a:p>
        </p:txBody>
      </p:sp>
      <p:sp>
        <p:nvSpPr>
          <p:cNvPr id="56323" name="Rectangle 3"/>
          <p:cNvSpPr>
            <a:spLocks noGrp="1" noChangeArrowheads="1"/>
          </p:cNvSpPr>
          <p:nvPr>
            <p:ph type="body" idx="1"/>
          </p:nvPr>
        </p:nvSpPr>
        <p:spPr/>
        <p:txBody>
          <a:bodyPr/>
          <a:lstStyle/>
          <a:p>
            <a:pPr algn="just"/>
            <a:r>
              <a:rPr lang="tr-TR" altLang="en-US" smtClean="0"/>
              <a:t>Uygun bir havalandırma sistemi ayarlanmalıdır. Hava giriş ve çıkış yerlerine filtreler yerleştirilmelidir. </a:t>
            </a:r>
          </a:p>
        </p:txBody>
      </p:sp>
    </p:spTree>
    <p:extLst>
      <p:ext uri="{BB962C8B-B14F-4D97-AF65-F5344CB8AC3E}">
        <p14:creationId xmlns:p14="http://schemas.microsoft.com/office/powerpoint/2010/main" val="219965901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341</Words>
  <Application>Microsoft Office PowerPoint</Application>
  <PresentationFormat>Geniş ekran</PresentationFormat>
  <Paragraphs>36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Barınaklar</vt:lpstr>
      <vt:lpstr>PowerPoint Sunusu</vt:lpstr>
      <vt:lpstr>Bina projesi hazırlanırken;</vt:lpstr>
      <vt:lpstr>PowerPoint Sunusu</vt:lpstr>
      <vt:lpstr>Barınaklarda bulunan bölümler;</vt:lpstr>
      <vt:lpstr>PowerPoint Sunusu</vt:lpstr>
      <vt:lpstr>PowerPoint Sunusu</vt:lpstr>
      <vt:lpstr>PowerPoint Sunusu</vt:lpstr>
      <vt:lpstr>PowerPoint Sunusu</vt:lpstr>
      <vt:lpstr>Barınak çeşitleri</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Barınaklar</dc:title>
  <dc:creator>user</dc:creator>
  <cp:lastModifiedBy>user</cp:lastModifiedBy>
  <cp:revision>1</cp:revision>
  <dcterms:created xsi:type="dcterms:W3CDTF">2017-11-15T09:22:15Z</dcterms:created>
  <dcterms:modified xsi:type="dcterms:W3CDTF">2017-11-15T09:22:27Z</dcterms:modified>
</cp:coreProperties>
</file>