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59" d="100"/>
          <a:sy n="59" d="100"/>
        </p:scale>
        <p:origin x="75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95AD642-FB63-437C-9C21-89E1A57407C7}"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71D283-409A-46F2-99D3-DA8E57B60946}" type="slidenum">
              <a:rPr lang="tr-TR" smtClean="0"/>
              <a:t>‹#›</a:t>
            </a:fld>
            <a:endParaRPr lang="tr-TR"/>
          </a:p>
        </p:txBody>
      </p:sp>
    </p:spTree>
    <p:extLst>
      <p:ext uri="{BB962C8B-B14F-4D97-AF65-F5344CB8AC3E}">
        <p14:creationId xmlns:p14="http://schemas.microsoft.com/office/powerpoint/2010/main" val="408240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5AD642-FB63-437C-9C21-89E1A57407C7}"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71D283-409A-46F2-99D3-DA8E57B60946}" type="slidenum">
              <a:rPr lang="tr-TR" smtClean="0"/>
              <a:t>‹#›</a:t>
            </a:fld>
            <a:endParaRPr lang="tr-TR"/>
          </a:p>
        </p:txBody>
      </p:sp>
    </p:spTree>
    <p:extLst>
      <p:ext uri="{BB962C8B-B14F-4D97-AF65-F5344CB8AC3E}">
        <p14:creationId xmlns:p14="http://schemas.microsoft.com/office/powerpoint/2010/main" val="3511708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5AD642-FB63-437C-9C21-89E1A57407C7}"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71D283-409A-46F2-99D3-DA8E57B60946}" type="slidenum">
              <a:rPr lang="tr-TR" smtClean="0"/>
              <a:t>‹#›</a:t>
            </a:fld>
            <a:endParaRPr lang="tr-TR"/>
          </a:p>
        </p:txBody>
      </p:sp>
    </p:spTree>
    <p:extLst>
      <p:ext uri="{BB962C8B-B14F-4D97-AF65-F5344CB8AC3E}">
        <p14:creationId xmlns:p14="http://schemas.microsoft.com/office/powerpoint/2010/main" val="3288366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5AD642-FB63-437C-9C21-89E1A57407C7}"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71D283-409A-46F2-99D3-DA8E57B60946}" type="slidenum">
              <a:rPr lang="tr-TR" smtClean="0"/>
              <a:t>‹#›</a:t>
            </a:fld>
            <a:endParaRPr lang="tr-TR"/>
          </a:p>
        </p:txBody>
      </p:sp>
    </p:spTree>
    <p:extLst>
      <p:ext uri="{BB962C8B-B14F-4D97-AF65-F5344CB8AC3E}">
        <p14:creationId xmlns:p14="http://schemas.microsoft.com/office/powerpoint/2010/main" val="2304185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95AD642-FB63-437C-9C21-89E1A57407C7}"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71D283-409A-46F2-99D3-DA8E57B60946}" type="slidenum">
              <a:rPr lang="tr-TR" smtClean="0"/>
              <a:t>‹#›</a:t>
            </a:fld>
            <a:endParaRPr lang="tr-TR"/>
          </a:p>
        </p:txBody>
      </p:sp>
    </p:spTree>
    <p:extLst>
      <p:ext uri="{BB962C8B-B14F-4D97-AF65-F5344CB8AC3E}">
        <p14:creationId xmlns:p14="http://schemas.microsoft.com/office/powerpoint/2010/main" val="341480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95AD642-FB63-437C-9C21-89E1A57407C7}"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B71D283-409A-46F2-99D3-DA8E57B60946}" type="slidenum">
              <a:rPr lang="tr-TR" smtClean="0"/>
              <a:t>‹#›</a:t>
            </a:fld>
            <a:endParaRPr lang="tr-TR"/>
          </a:p>
        </p:txBody>
      </p:sp>
    </p:spTree>
    <p:extLst>
      <p:ext uri="{BB962C8B-B14F-4D97-AF65-F5344CB8AC3E}">
        <p14:creationId xmlns:p14="http://schemas.microsoft.com/office/powerpoint/2010/main" val="432573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95AD642-FB63-437C-9C21-89E1A57407C7}" type="datetimeFigureOut">
              <a:rPr lang="tr-TR" smtClean="0"/>
              <a:t>23.9.2019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B71D283-409A-46F2-99D3-DA8E57B60946}" type="slidenum">
              <a:rPr lang="tr-TR" smtClean="0"/>
              <a:t>‹#›</a:t>
            </a:fld>
            <a:endParaRPr lang="tr-TR"/>
          </a:p>
        </p:txBody>
      </p:sp>
    </p:spTree>
    <p:extLst>
      <p:ext uri="{BB962C8B-B14F-4D97-AF65-F5344CB8AC3E}">
        <p14:creationId xmlns:p14="http://schemas.microsoft.com/office/powerpoint/2010/main" val="2432262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95AD642-FB63-437C-9C21-89E1A57407C7}" type="datetimeFigureOut">
              <a:rPr lang="tr-TR" smtClean="0"/>
              <a:t>23.9.2019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B71D283-409A-46F2-99D3-DA8E57B60946}" type="slidenum">
              <a:rPr lang="tr-TR" smtClean="0"/>
              <a:t>‹#›</a:t>
            </a:fld>
            <a:endParaRPr lang="tr-TR"/>
          </a:p>
        </p:txBody>
      </p:sp>
    </p:spTree>
    <p:extLst>
      <p:ext uri="{BB962C8B-B14F-4D97-AF65-F5344CB8AC3E}">
        <p14:creationId xmlns:p14="http://schemas.microsoft.com/office/powerpoint/2010/main" val="2051024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5AD642-FB63-437C-9C21-89E1A57407C7}" type="datetimeFigureOut">
              <a:rPr lang="tr-TR" smtClean="0"/>
              <a:t>23.9.2019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B71D283-409A-46F2-99D3-DA8E57B60946}" type="slidenum">
              <a:rPr lang="tr-TR" smtClean="0"/>
              <a:t>‹#›</a:t>
            </a:fld>
            <a:endParaRPr lang="tr-TR"/>
          </a:p>
        </p:txBody>
      </p:sp>
    </p:spTree>
    <p:extLst>
      <p:ext uri="{BB962C8B-B14F-4D97-AF65-F5344CB8AC3E}">
        <p14:creationId xmlns:p14="http://schemas.microsoft.com/office/powerpoint/2010/main" val="3476484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5AD642-FB63-437C-9C21-89E1A57407C7}"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B71D283-409A-46F2-99D3-DA8E57B60946}" type="slidenum">
              <a:rPr lang="tr-TR" smtClean="0"/>
              <a:t>‹#›</a:t>
            </a:fld>
            <a:endParaRPr lang="tr-TR"/>
          </a:p>
        </p:txBody>
      </p:sp>
    </p:spTree>
    <p:extLst>
      <p:ext uri="{BB962C8B-B14F-4D97-AF65-F5344CB8AC3E}">
        <p14:creationId xmlns:p14="http://schemas.microsoft.com/office/powerpoint/2010/main" val="2492639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5AD642-FB63-437C-9C21-89E1A57407C7}"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B71D283-409A-46F2-99D3-DA8E57B60946}" type="slidenum">
              <a:rPr lang="tr-TR" smtClean="0"/>
              <a:t>‹#›</a:t>
            </a:fld>
            <a:endParaRPr lang="tr-TR"/>
          </a:p>
        </p:txBody>
      </p:sp>
    </p:spTree>
    <p:extLst>
      <p:ext uri="{BB962C8B-B14F-4D97-AF65-F5344CB8AC3E}">
        <p14:creationId xmlns:p14="http://schemas.microsoft.com/office/powerpoint/2010/main" val="346418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AD642-FB63-437C-9C21-89E1A57407C7}" type="datetimeFigureOut">
              <a:rPr lang="tr-TR" smtClean="0"/>
              <a:t>23.9.2019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71D283-409A-46F2-99D3-DA8E57B60946}" type="slidenum">
              <a:rPr lang="tr-TR" smtClean="0"/>
              <a:t>‹#›</a:t>
            </a:fld>
            <a:endParaRPr lang="tr-TR"/>
          </a:p>
        </p:txBody>
      </p:sp>
    </p:spTree>
    <p:extLst>
      <p:ext uri="{BB962C8B-B14F-4D97-AF65-F5344CB8AC3E}">
        <p14:creationId xmlns:p14="http://schemas.microsoft.com/office/powerpoint/2010/main" val="1447954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Sözsüz İletişim</a:t>
            </a:r>
            <a:endParaRPr lang="tr-TR" dirty="0"/>
          </a:p>
        </p:txBody>
      </p:sp>
      <p:sp>
        <p:nvSpPr>
          <p:cNvPr id="3" name="Alt Başlık 2"/>
          <p:cNvSpPr>
            <a:spLocks noGrp="1"/>
          </p:cNvSpPr>
          <p:nvPr>
            <p:ph type="subTitle" idx="1"/>
          </p:nvPr>
        </p:nvSpPr>
        <p:spPr/>
        <p:txBody>
          <a:bodyPr/>
          <a:lstStyle/>
          <a:p>
            <a:r>
              <a:rPr lang="tr-TR" dirty="0" smtClean="0"/>
              <a:t>Aslı Yağmurlu</a:t>
            </a:r>
            <a:endParaRPr lang="tr-TR" dirty="0"/>
          </a:p>
        </p:txBody>
      </p:sp>
    </p:spTree>
    <p:extLst>
      <p:ext uri="{BB962C8B-B14F-4D97-AF65-F5344CB8AC3E}">
        <p14:creationId xmlns:p14="http://schemas.microsoft.com/office/powerpoint/2010/main" val="3471533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Sözsüz iletişim</a:t>
            </a:r>
            <a:endParaRPr lang="tr-TR" dirty="0"/>
          </a:p>
        </p:txBody>
      </p:sp>
      <p:sp>
        <p:nvSpPr>
          <p:cNvPr id="3" name="İçerik Yer Tutucusu 2"/>
          <p:cNvSpPr>
            <a:spLocks noGrp="1"/>
          </p:cNvSpPr>
          <p:nvPr>
            <p:ph idx="1"/>
          </p:nvPr>
        </p:nvSpPr>
        <p:spPr/>
        <p:txBody>
          <a:bodyPr/>
          <a:lstStyle/>
          <a:p>
            <a:r>
              <a:rPr lang="tr-TR" dirty="0" smtClean="0"/>
              <a:t>Sözsüz iletişim kişilerarası iletişim içinde sözel olmayan öğelerden oluşan iletişim biçimidir. Bu iletişim hem sesli hem de sesli olmayan öğeleri içermektedir. Ağızdan ses olarak çıkan ancak bir sözcük olarak karşılığının olmadığı sözel öğelere </a:t>
            </a:r>
            <a:r>
              <a:rPr lang="tr-TR" dirty="0" err="1" smtClean="0"/>
              <a:t>paralanguage</a:t>
            </a:r>
            <a:r>
              <a:rPr lang="tr-TR" dirty="0" smtClean="0"/>
              <a:t> denilmektedir. Konuşma hızı, sesin tonu, yapılan vurgular ve konuşma sırasında yapılan duraklamalar bu başlık altında yer alır. </a:t>
            </a:r>
          </a:p>
          <a:p>
            <a:r>
              <a:rPr lang="tr-TR" dirty="0" smtClean="0"/>
              <a:t>Sözsüz iletişim kültürle yakın ilişkilidir ve genel olarak taklit yoluyla küçük yaşlardan itibaren öğrenilmektedir. </a:t>
            </a:r>
          </a:p>
        </p:txBody>
      </p:sp>
    </p:spTree>
    <p:extLst>
      <p:ext uri="{BB962C8B-B14F-4D97-AF65-F5344CB8AC3E}">
        <p14:creationId xmlns:p14="http://schemas.microsoft.com/office/powerpoint/2010/main" val="2763736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Sözlü-sözsüz iletişim arasındaki farklar</a:t>
            </a:r>
            <a:endParaRPr lang="tr-TR" dirty="0"/>
          </a:p>
        </p:txBody>
      </p:sp>
      <p:sp>
        <p:nvSpPr>
          <p:cNvPr id="3" name="İçerik Yer Tutucusu 2"/>
          <p:cNvSpPr>
            <a:spLocks noGrp="1"/>
          </p:cNvSpPr>
          <p:nvPr>
            <p:ph idx="1"/>
          </p:nvPr>
        </p:nvSpPr>
        <p:spPr/>
        <p:txBody>
          <a:bodyPr/>
          <a:lstStyle/>
          <a:p>
            <a:r>
              <a:rPr lang="tr-TR" dirty="0" smtClean="0"/>
              <a:t>Sözlü iletişimde iletişim kuran kişilerin birbirlerini görmeleri gerekmemektedir ancak sözsüz iletişimde kaynak ve alıcının mutlaka birbirini görebilmeleri gerekmektedir.</a:t>
            </a:r>
          </a:p>
          <a:p>
            <a:r>
              <a:rPr lang="tr-TR" dirty="0" smtClean="0"/>
              <a:t>Sözlü iletişim işitme kanalı üzerinden gerçekleşirken sözsüz iletişimde farklı duyu organları kullanılabilmektedir.</a:t>
            </a:r>
          </a:p>
          <a:p>
            <a:r>
              <a:rPr lang="tr-TR" dirty="0" smtClean="0"/>
              <a:t>İçerik olarak sözsüz iletişim duyguların iletilmesi için daha etkilidir.</a:t>
            </a:r>
          </a:p>
          <a:p>
            <a:r>
              <a:rPr lang="tr-TR" dirty="0" smtClean="0"/>
              <a:t>Sözlü iletişim gramer kurallarına uygun şekilde gerçekleşir.</a:t>
            </a:r>
          </a:p>
          <a:p>
            <a:r>
              <a:rPr lang="tr-TR" dirty="0" smtClean="0"/>
              <a:t>Sözlü olmayan iletişim canlılar tarafından kullanılırken sözlü iletişim sadece insana özgüdür.</a:t>
            </a:r>
            <a:endParaRPr lang="tr-TR" dirty="0"/>
          </a:p>
        </p:txBody>
      </p:sp>
    </p:spTree>
    <p:extLst>
      <p:ext uri="{BB962C8B-B14F-4D97-AF65-F5344CB8AC3E}">
        <p14:creationId xmlns:p14="http://schemas.microsoft.com/office/powerpoint/2010/main" val="442927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Sözsüz iletişimin ilkeleri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Sözsüz iletişim duygusal iletiler aktarır. Sözlü ve sözsüz iletişim arasında tutarsız mesajlar varsa insanlar sözsüz iletişim kanalıyla edindikleri mesajlara güvenir.</a:t>
            </a:r>
          </a:p>
          <a:p>
            <a:r>
              <a:rPr lang="tr-TR" dirty="0" smtClean="0"/>
              <a:t>Sözsüz iletişim daha istemsizdir, örneğin ayağımızı bir taşa çarptığımızda </a:t>
            </a:r>
            <a:r>
              <a:rPr lang="tr-TR" dirty="0" err="1" smtClean="0"/>
              <a:t>amaaan</a:t>
            </a:r>
            <a:r>
              <a:rPr lang="tr-TR" dirty="0" smtClean="0"/>
              <a:t> nidasını çıkarırsak bu istemsiz olarak ağızdan çıkar. Utanıp yüzümüzün kızarması, veya heyecandan elimizin titremesi gibi tepkiler kontrol edilemeyen beden dili tepkileri olarak değerlendirilmektedir.</a:t>
            </a:r>
          </a:p>
          <a:p>
            <a:r>
              <a:rPr lang="tr-TR" dirty="0" smtClean="0"/>
              <a:t>Sözsüz iletişim daha muğlaktır. Yani anlaşılması güç, karışık ve çapraşık bir nitelik taşır. Farklı anlamlara çekilebilme sözsüz iletişim için daha geçerlidir.</a:t>
            </a:r>
          </a:p>
          <a:p>
            <a:r>
              <a:rPr lang="tr-TR" dirty="0" smtClean="0"/>
              <a:t>Sözsüz iletişim daha güvenilirdir. Sözlü olan iletişimin bıraktığı boşlukları tamamlar ve güçlü bir şekilde sözlü iletişime katkı yapar.</a:t>
            </a:r>
            <a:endParaRPr lang="tr-TR" dirty="0"/>
          </a:p>
        </p:txBody>
      </p:sp>
    </p:spTree>
    <p:extLst>
      <p:ext uri="{BB962C8B-B14F-4D97-AF65-F5344CB8AC3E}">
        <p14:creationId xmlns:p14="http://schemas.microsoft.com/office/powerpoint/2010/main" val="1371250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Sözsüz iletişimin işlevleri</a:t>
            </a:r>
            <a:endParaRPr lang="tr-TR" dirty="0"/>
          </a:p>
        </p:txBody>
      </p:sp>
      <p:sp>
        <p:nvSpPr>
          <p:cNvPr id="3" name="İçerik Yer Tutucusu 2"/>
          <p:cNvSpPr>
            <a:spLocks noGrp="1"/>
          </p:cNvSpPr>
          <p:nvPr>
            <p:ph idx="1"/>
          </p:nvPr>
        </p:nvSpPr>
        <p:spPr/>
        <p:txBody>
          <a:bodyPr>
            <a:normAutofit lnSpcReduction="10000"/>
          </a:bodyPr>
          <a:lstStyle/>
          <a:p>
            <a:r>
              <a:rPr lang="tr-TR" dirty="0" smtClean="0"/>
              <a:t>Sözsüz iletişim anlamları aktarır</a:t>
            </a:r>
          </a:p>
          <a:p>
            <a:pPr lvl="1"/>
            <a:r>
              <a:rPr lang="tr-TR" dirty="0" smtClean="0"/>
              <a:t>Pekiştirerek</a:t>
            </a:r>
          </a:p>
          <a:p>
            <a:pPr lvl="1"/>
            <a:r>
              <a:rPr lang="tr-TR" dirty="0" smtClean="0"/>
              <a:t>Yerine geçerek</a:t>
            </a:r>
          </a:p>
          <a:p>
            <a:pPr lvl="1"/>
            <a:r>
              <a:rPr lang="tr-TR" dirty="0" smtClean="0"/>
              <a:t>Çelişerek </a:t>
            </a:r>
          </a:p>
          <a:p>
            <a:r>
              <a:rPr lang="tr-TR" dirty="0" smtClean="0"/>
              <a:t>Sözsüz iletişim insanları etkiler</a:t>
            </a:r>
          </a:p>
          <a:p>
            <a:r>
              <a:rPr lang="tr-TR" dirty="0" smtClean="0"/>
              <a:t>Sözsüz iletişim konuşmanın akışını düzenler</a:t>
            </a:r>
          </a:p>
          <a:p>
            <a:r>
              <a:rPr lang="tr-TR" dirty="0" smtClean="0"/>
              <a:t>Sözsüz iletişim ilişkilerini etkiler</a:t>
            </a:r>
          </a:p>
          <a:p>
            <a:pPr lvl="1"/>
            <a:r>
              <a:rPr lang="tr-TR" dirty="0" smtClean="0"/>
              <a:t>Bağ işaretleri</a:t>
            </a:r>
          </a:p>
          <a:p>
            <a:pPr lvl="1"/>
            <a:r>
              <a:rPr lang="tr-TR" dirty="0" smtClean="0"/>
              <a:t>Yakınlık davranışları</a:t>
            </a:r>
          </a:p>
          <a:p>
            <a:r>
              <a:rPr lang="tr-TR" dirty="0" smtClean="0"/>
              <a:t>Sözsüz iletişim kimliği açığa vurur</a:t>
            </a:r>
          </a:p>
          <a:p>
            <a:endParaRPr lang="tr-TR" dirty="0"/>
          </a:p>
        </p:txBody>
      </p:sp>
    </p:spTree>
    <p:extLst>
      <p:ext uri="{BB962C8B-B14F-4D97-AF65-F5344CB8AC3E}">
        <p14:creationId xmlns:p14="http://schemas.microsoft.com/office/powerpoint/2010/main" val="1761394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Sözsüz iletişim </a:t>
            </a:r>
            <a:endParaRPr lang="tr-TR" dirty="0"/>
          </a:p>
        </p:txBody>
      </p:sp>
      <p:sp>
        <p:nvSpPr>
          <p:cNvPr id="3" name="İçerik Yer Tutucusu 2"/>
          <p:cNvSpPr>
            <a:spLocks noGrp="1"/>
          </p:cNvSpPr>
          <p:nvPr>
            <p:ph idx="1"/>
          </p:nvPr>
        </p:nvSpPr>
        <p:spPr/>
        <p:txBody>
          <a:bodyPr/>
          <a:lstStyle/>
          <a:p>
            <a:r>
              <a:rPr lang="tr-TR" dirty="0" smtClean="0"/>
              <a:t>Sözsüz iletişimin iletişimi pekiştirmesi insanların bilmediği ya da sözcüklerin tek başına tam olarak açıklamadığı mekan ya da şekilleri tanımlamada yardımcı olmaktadır. Birine yol tarif ederken kullanılan el kol hareketleri buna örnek oluşturmaktadır.</a:t>
            </a:r>
          </a:p>
          <a:p>
            <a:r>
              <a:rPr lang="tr-TR" dirty="0" smtClean="0"/>
              <a:t>Sözsüz iletişim sözlü iletişimin yerine kullanılmaktadır. Örneğin tokalaşma iyi niyeti ve dostluğu gösteren bir öğe olarak pek çok kelimeyle anlatılacak ifadelerin yerine geçmektedir.</a:t>
            </a:r>
          </a:p>
          <a:p>
            <a:r>
              <a:rPr lang="tr-TR" dirty="0" smtClean="0"/>
              <a:t>Bazen sözsüz iletişim sözlü olanla çelişerek de karşıdakine anlam aktarmaya yardımcı olur. Örneğin çok zayıfladım </a:t>
            </a:r>
            <a:r>
              <a:rPr lang="tr-TR" dirty="0" err="1" smtClean="0"/>
              <a:t>diyip</a:t>
            </a:r>
            <a:r>
              <a:rPr lang="tr-TR" dirty="0" smtClean="0"/>
              <a:t> göz kırparsam aslında çok kilo aldığımı anlatabilirim.</a:t>
            </a:r>
            <a:endParaRPr lang="tr-TR" dirty="0"/>
          </a:p>
        </p:txBody>
      </p:sp>
    </p:spTree>
    <p:extLst>
      <p:ext uri="{BB962C8B-B14F-4D97-AF65-F5344CB8AC3E}">
        <p14:creationId xmlns:p14="http://schemas.microsoft.com/office/powerpoint/2010/main" val="3329363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Sözsüz iletişim</a:t>
            </a:r>
            <a:endParaRPr lang="tr-TR" dirty="0"/>
          </a:p>
        </p:txBody>
      </p:sp>
      <p:sp>
        <p:nvSpPr>
          <p:cNvPr id="3" name="İçerik Yer Tutucusu 2"/>
          <p:cNvSpPr>
            <a:spLocks noGrp="1"/>
          </p:cNvSpPr>
          <p:nvPr>
            <p:ph idx="1"/>
          </p:nvPr>
        </p:nvSpPr>
        <p:spPr/>
        <p:txBody>
          <a:bodyPr/>
          <a:lstStyle/>
          <a:p>
            <a:r>
              <a:rPr lang="tr-TR" dirty="0" smtClean="0"/>
              <a:t>Sözsüz iletişim ilişkileri olumlu veya olumsuz etkileme kapasitesine sahiptir. Bağ işaretleri ile iki kişi arasındaki bağın niteliği gösterilebilir. Bu ilişkisel özellikler alyans, dövme, el ele tutuşma şeklinde ortaya çıkabilir ve çevredeki insanlar tarafından o kişi ile ilgili mesajlar vermektedir.</a:t>
            </a:r>
          </a:p>
          <a:p>
            <a:r>
              <a:rPr lang="tr-TR" dirty="0" smtClean="0"/>
              <a:t>Yakınlık davranışları insanların bir araya gelmesini sağlama gibi temel bir işleve sahiptirler ve gülümseme, selamlaşma, göz teması kurma gibi sembollerle ortaya koyulabilmektedirler. Bu beceriler kişilerarası ilişkileri başlatma ve sürdürme için çok olumlu etkiye sahiptirler.</a:t>
            </a:r>
            <a:endParaRPr lang="tr-TR" dirty="0"/>
          </a:p>
        </p:txBody>
      </p:sp>
    </p:spTree>
    <p:extLst>
      <p:ext uri="{BB962C8B-B14F-4D97-AF65-F5344CB8AC3E}">
        <p14:creationId xmlns:p14="http://schemas.microsoft.com/office/powerpoint/2010/main" val="1342406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Sözsüz iletişim kimliği açığa vurur</a:t>
            </a:r>
            <a:endParaRPr lang="tr-TR" dirty="0"/>
          </a:p>
        </p:txBody>
      </p:sp>
      <p:sp>
        <p:nvSpPr>
          <p:cNvPr id="3" name="İçerik Yer Tutucusu 2"/>
          <p:cNvSpPr>
            <a:spLocks noGrp="1"/>
          </p:cNvSpPr>
          <p:nvPr>
            <p:ph idx="1"/>
          </p:nvPr>
        </p:nvSpPr>
        <p:spPr/>
        <p:txBody>
          <a:bodyPr/>
          <a:lstStyle/>
          <a:p>
            <a:r>
              <a:rPr lang="tr-TR" dirty="0" smtClean="0"/>
              <a:t>Kimlik yani ait olduğumuz gruplar, kültürümüz, hobi ve ilgilerimiz, mesleğimiz, sınıfsal özelliklerimiz, cinsiyetimiz sözsüz iletişim öğeleriyle ortaya çıkar.</a:t>
            </a:r>
          </a:p>
          <a:p>
            <a:r>
              <a:rPr lang="tr-TR" dirty="0" smtClean="0"/>
              <a:t>Fiziksel görünüm dışında kullanılan objeler sahip olunan eşyalar, takılar, aksesuarlar bizim kimliğimiz hakkında ipuçları verir.</a:t>
            </a:r>
          </a:p>
          <a:p>
            <a:endParaRPr lang="tr-TR" dirty="0"/>
          </a:p>
        </p:txBody>
      </p:sp>
    </p:spTree>
    <p:extLst>
      <p:ext uri="{BB962C8B-B14F-4D97-AF65-F5344CB8AC3E}">
        <p14:creationId xmlns:p14="http://schemas.microsoft.com/office/powerpoint/2010/main" val="2032952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Sözsüz iletişim türleri</a:t>
            </a:r>
            <a:endParaRPr lang="tr-TR" dirty="0"/>
          </a:p>
        </p:txBody>
      </p:sp>
      <p:sp>
        <p:nvSpPr>
          <p:cNvPr id="3" name="İçerik Yer Tutucusu 2"/>
          <p:cNvSpPr>
            <a:spLocks noGrp="1"/>
          </p:cNvSpPr>
          <p:nvPr>
            <p:ph idx="1"/>
          </p:nvPr>
        </p:nvSpPr>
        <p:spPr/>
        <p:txBody>
          <a:bodyPr/>
          <a:lstStyle/>
          <a:p>
            <a:r>
              <a:rPr lang="tr-TR" dirty="0" smtClean="0"/>
              <a:t>Beden dili</a:t>
            </a:r>
          </a:p>
          <a:p>
            <a:r>
              <a:rPr lang="tr-TR" dirty="0" smtClean="0"/>
              <a:t>Tonlama</a:t>
            </a:r>
          </a:p>
          <a:p>
            <a:r>
              <a:rPr lang="tr-TR" dirty="0" smtClean="0"/>
              <a:t>Kılık kıyafet</a:t>
            </a:r>
          </a:p>
          <a:p>
            <a:r>
              <a:rPr lang="tr-TR" dirty="0" smtClean="0"/>
              <a:t>Mekan kullanımı</a:t>
            </a:r>
            <a:endParaRPr lang="tr-TR" dirty="0"/>
          </a:p>
        </p:txBody>
      </p:sp>
    </p:spTree>
    <p:extLst>
      <p:ext uri="{BB962C8B-B14F-4D97-AF65-F5344CB8AC3E}">
        <p14:creationId xmlns:p14="http://schemas.microsoft.com/office/powerpoint/2010/main" val="198821434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511</Words>
  <Application>Microsoft Office PowerPoint</Application>
  <PresentationFormat>Geniş ekran</PresentationFormat>
  <Paragraphs>42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Sözsüz İletişim</vt:lpstr>
      <vt:lpstr>Sözsüz iletişim</vt:lpstr>
      <vt:lpstr>Sözlü-sözsüz iletişim arasındaki farklar</vt:lpstr>
      <vt:lpstr>Sözsüz iletişimin ilkeleri</vt:lpstr>
      <vt:lpstr>Sözsüz iletişimin işlevleri</vt:lpstr>
      <vt:lpstr>Sözsüz iletişim </vt:lpstr>
      <vt:lpstr>Sözsüz iletişim</vt:lpstr>
      <vt:lpstr>Sözsüz iletişim kimliği açığa vurur</vt:lpstr>
      <vt:lpstr>Sözsüz iletişim türleri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Sözsüz İletişim</dc:title>
  <dc:creator>Asli.Yagmurlu</dc:creator>
  <cp:lastModifiedBy>Asli.Yagmurlu</cp:lastModifiedBy>
  <cp:revision>8</cp:revision>
  <dcterms:created xsi:type="dcterms:W3CDTF">2019-09-23T09:31:55Z</dcterms:created>
  <dcterms:modified xsi:type="dcterms:W3CDTF">2019-09-23T12:09:40Z</dcterms:modified>
</cp:coreProperties>
</file>