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8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5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24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4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34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95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6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50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71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73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3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7B4D-38AE-421B-9CB3-5152FB871987}" type="datetimeFigureOut">
              <a:rPr lang="tr-TR" smtClean="0"/>
              <a:t>16.05.2020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59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93683" y="5288222"/>
            <a:ext cx="10815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4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Kimyasal Yöntemle Yapılan Sterilizasyon </a:t>
            </a:r>
            <a:endParaRPr lang="tr-TR" sz="48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087820" y="2505670"/>
            <a:ext cx="1061019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Formaldehit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Saf formaldehit, 19 °C’de kaynayan, renksiz, yanıcı, zehirli ve suda yüksek oranda çözülebilen bir gazdır. Formaldehit sterilizasyonu için sıcaklık 50-80 °C, nem %60-80 olmalıdır.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EtO’da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olduğu gibi formaldehit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sterilizatör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kullanan kişilerin de düzenli sağlık kontrolleri yapılmalıdır Çalışma alanlarında 8 saatlik çalışma süresi içinde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maruziyet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limiti 0.75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ppm’dir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87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087820" y="2182505"/>
            <a:ext cx="1061019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Hidrojen peroksit (H</a:t>
            </a:r>
            <a:r>
              <a:rPr kumimoji="0" lang="tr-T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2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O</a:t>
            </a:r>
            <a:r>
              <a:rPr kumimoji="0" lang="tr-T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2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Plazma gaz halindeki maddelerin derin vakum ortamında yüksek enerji (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radyofrekans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dalgaları) uygulanarak serbest elektron ve iyonlara ayrıştırılmış halidir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Sterilizasyon işlemlerinde özellikle hidrojen peroksit gaz plazması kullanılmaktadır. Sıcaklık 30-50 °C kadar olduğundan bu yöntemle ısıya, basınç ve neme duyarlı malzemeler steril edilmektedir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endParaRPr kumimoji="0" lang="tr-TR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Ancak dar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lümenli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aletler ve bazı tip malzemeler (tekstil, selüloz, bakır,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aluminyum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) bu yönteme uygun değildir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035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087821" y="2967335"/>
            <a:ext cx="106101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Hidrojen peroksit gazı kullanan sistemler genel olarak 2’ye ayrılır: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• Plazma yöntemini kullanan sistemler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• Doğrudan hidrojen peroksit gazı kullanan sistemler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000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821" y="2221887"/>
            <a:ext cx="10610193" cy="24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12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820" y="1532979"/>
            <a:ext cx="10610193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5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821" y="1892675"/>
            <a:ext cx="10610193" cy="30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7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262743" y="2274838"/>
            <a:ext cx="10276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Sterilizasyon: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Bir obje veya materyal üzerinde bulunan canlı mikroorganizmaların (</a:t>
            </a:r>
            <a:r>
              <a:rPr lang="tr-TR" sz="2400" b="1" dirty="0" smtClean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Virüsler, </a:t>
            </a:r>
            <a:r>
              <a:rPr lang="tr-TR" sz="2400" b="1" dirty="0" err="1" smtClean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Virionlar</a:t>
            </a:r>
            <a:r>
              <a:rPr lang="tr-TR" sz="2400" b="1" dirty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Viroidler</a:t>
            </a:r>
            <a:r>
              <a:rPr lang="tr-TR" sz="2400" b="1" dirty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tr-TR" sz="2400" b="1" dirty="0" err="1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Prionlar</a:t>
            </a:r>
            <a:r>
              <a:rPr lang="tr-TR" sz="2400" b="1" dirty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 dahil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) bütün formlarının </a:t>
            </a:r>
            <a:r>
              <a:rPr lang="tr-TR" sz="2400" b="1" dirty="0" err="1">
                <a:solidFill>
                  <a:srgbClr val="00B050"/>
                </a:solidFill>
                <a:latin typeface="Garamond" panose="02020404030301010803" pitchFamily="18" charset="0"/>
              </a:rPr>
              <a:t>vejetatif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ve </a:t>
            </a:r>
            <a:r>
              <a:rPr lang="tr-TR" sz="2400" b="1" dirty="0" err="1">
                <a:solidFill>
                  <a:srgbClr val="00B050"/>
                </a:solidFill>
                <a:latin typeface="Garamond" panose="02020404030301010803" pitchFamily="18" charset="0"/>
              </a:rPr>
              <a:t>generatif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 yapılarının (</a:t>
            </a:r>
            <a:r>
              <a:rPr lang="tr-TR" sz="2400" b="1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endosporlar</a:t>
            </a:r>
            <a:r>
              <a:rPr lang="tr-TR" sz="24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dahil</a:t>
            </a:r>
            <a:r>
              <a:rPr lang="tr-TR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) öldürülerek yok edilmesi </a:t>
            </a: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işlemidir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	</a:t>
            </a:r>
            <a:r>
              <a:rPr lang="tr-TR" sz="2400" b="1" dirty="0" smtClean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Mutlaktır</a:t>
            </a:r>
            <a:r>
              <a:rPr lang="tr-TR" sz="2400" b="1" dirty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, kesindir </a:t>
            </a:r>
            <a:endParaRPr lang="tr-TR" sz="2400" b="1" dirty="0" smtClean="0">
              <a:solidFill>
                <a:schemeClr val="accent4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	</a:t>
            </a:r>
            <a:r>
              <a:rPr lang="tr-TR" sz="2400" b="1" dirty="0" smtClean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Derecesi yoktur</a:t>
            </a:r>
            <a:endParaRPr lang="tr-TR" sz="2400" b="1" dirty="0">
              <a:solidFill>
                <a:schemeClr val="accent4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2744" y="1347035"/>
            <a:ext cx="10072914" cy="416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2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262743" y="217717"/>
            <a:ext cx="1026160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Kimyasal Yöntemle Yapılan Sterilizasyon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262743" y="2967335"/>
            <a:ext cx="1026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Kimyasal maddeler değişik mekanizmalarla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(hücre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membran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yapısının bozulması, enzim ve proteinlerin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denatürasuonu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nükleik asitlerin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bozunması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kırılması vb.) 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mikroorganizmalar üzerinde öldürücü etki gösterirler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88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262743" y="217717"/>
            <a:ext cx="1026160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Kimyasal Yöntemle Yapılan Sterilizasyon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262744" y="2664373"/>
            <a:ext cx="10261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Kimyasal maddelerle, malzeme ve/veya ortam üzerinde dezenfeksiyon işlemi yapılsa da; bazı kimyasalların hücreye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penetrasyon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gücünün yüksek olması ve yüksek seviyede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germisidal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aktivite göstermesinden dolayı sterilizasyonda da faydalanılır.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Sterilizasyonun bu tipinde kimyasalın kendisiyle malzeme ya da ortam muamelesi olmamakla birlikte; kimyasalın düşük ısıda buhar hali ya da gaz plazma hali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sterilizant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olarak  kullanılır. 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53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087821" y="2598003"/>
            <a:ext cx="1061019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Etilen oksit (EO)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Tüm mikroorganizmalar üzerine etkili, oldukça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penetran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, fakat aynı zamanda çok </a:t>
            </a:r>
            <a:r>
              <a:rPr kumimoji="0" lang="tr-T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toksik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bir gazdır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Isıya duyarlı malzemelerin sterilizasyonunda etkin güvenlik önlemleri altında yaygın bir şekilde kullanılmaktadır. İşlem ve havalandırma süresi uzun olduğu gibi maliyeti de yüksek bir yöntemdir 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6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821" y="1810371"/>
            <a:ext cx="10610193" cy="32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9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821" y="2029846"/>
            <a:ext cx="10610193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752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-297"/>
            <a:ext cx="908383" cy="6858594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1262117" y="2828835"/>
            <a:ext cx="1026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Sterilizasyon sonrası cihazın kendi kazanı içerisinde en az 8-10 saatte havalandırma yapılmalıdır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Steril edilen malzemenin yapısı, kullanım amacı, lümen inceliği, lümen uzunluğu, vücutta bırakılacak olması gibi ölçütler göz önünde bulundurularak ilaveten on iki saatten iki haftaya kadar havalandırmaya ihtiyaç duyulabilir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21" y="125541"/>
            <a:ext cx="10610193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3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371</Words>
  <Application>Microsoft Office PowerPoint</Application>
  <PresentationFormat>Geniş ekran</PresentationFormat>
  <Paragraphs>28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Dilruba Kılıç</dc:creator>
  <cp:lastModifiedBy>Dilruba Kılıç</cp:lastModifiedBy>
  <cp:revision>64</cp:revision>
  <dcterms:created xsi:type="dcterms:W3CDTF">2020-03-22T17:32:17Z</dcterms:created>
  <dcterms:modified xsi:type="dcterms:W3CDTF">2020-05-16T20:35:16Z</dcterms:modified>
</cp:coreProperties>
</file>