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79" d="100"/>
          <a:sy n="79" d="100"/>
        </p:scale>
        <p:origin x="25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Dikdörtgen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Dikdörtgen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Dikdörtgen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Dikdörtgen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Dikdörtgen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Yuvarlatılmış Dikdörtgen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Yuvarlatılmış Dikdörtgen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Dikdörtgen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6705600" y="4206240"/>
            <a:ext cx="960120" cy="457200"/>
          </a:xfrm>
        </p:spPr>
        <p:txBody>
          <a:bodyPr/>
          <a:lstStyle/>
          <a:p>
            <a:fld id="{E7C366FD-864D-4B7A-B22E-9480590100EC}" type="datetimeFigureOut">
              <a:rPr lang="tr-TR" smtClean="0"/>
              <a:t>12.6.2018</a:t>
            </a:fld>
            <a:endParaRPr lang="tr-TR"/>
          </a:p>
        </p:txBody>
      </p:sp>
      <p:sp>
        <p:nvSpPr>
          <p:cNvPr id="17" name="Altbilgi Yer Tutucusu 16"/>
          <p:cNvSpPr>
            <a:spLocks noGrp="1"/>
          </p:cNvSpPr>
          <p:nvPr>
            <p:ph type="ftr" sz="quarter" idx="11"/>
          </p:nvPr>
        </p:nvSpPr>
        <p:spPr>
          <a:xfrm>
            <a:off x="5410200" y="4205288"/>
            <a:ext cx="1295400" cy="457200"/>
          </a:xfrm>
        </p:spPr>
        <p:txBody>
          <a:bodyPr/>
          <a:lstStyle/>
          <a:p>
            <a:endParaRPr lang="tr-TR"/>
          </a:p>
        </p:txBody>
      </p:sp>
      <p:sp>
        <p:nvSpPr>
          <p:cNvPr id="29" name="Slayt Numarası Yer Tutucus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EC215F5-61F1-4225-84C3-19D120DAF237}"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E7C366FD-864D-4B7A-B22E-9480590100EC}" type="datetimeFigureOut">
              <a:rPr lang="tr-TR" smtClean="0"/>
              <a:t>12.6.2018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C215F5-61F1-4225-84C3-19D120DAF23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E7C366FD-864D-4B7A-B22E-9480590100EC}" type="datetimeFigureOut">
              <a:rPr lang="tr-TR" smtClean="0"/>
              <a:t>12.6.2018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C215F5-61F1-4225-84C3-19D120DAF237}"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E7C366FD-864D-4B7A-B22E-9480590100EC}" type="datetimeFigureOut">
              <a:rPr lang="tr-TR" smtClean="0"/>
              <a:t>12.6.2018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C215F5-61F1-4225-84C3-19D120DAF237}"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E7C366FD-864D-4B7A-B22E-9480590100EC}" type="datetimeFigureOut">
              <a:rPr lang="tr-TR" smtClean="0"/>
              <a:t>12.6.2018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C215F5-61F1-4225-84C3-19D120DAF237}"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E7C366FD-864D-4B7A-B22E-9480590100EC}" type="datetimeFigureOut">
              <a:rPr lang="tr-TR" smtClean="0"/>
              <a:t>12.6.2018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EC215F5-61F1-4225-84C3-19D120DAF237}"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Veri Yer Tutucusu 25"/>
          <p:cNvSpPr>
            <a:spLocks noGrp="1"/>
          </p:cNvSpPr>
          <p:nvPr>
            <p:ph type="dt" sz="half" idx="10"/>
          </p:nvPr>
        </p:nvSpPr>
        <p:spPr/>
        <p:txBody>
          <a:bodyPr rtlCol="0"/>
          <a:lstStyle/>
          <a:p>
            <a:fld id="{E7C366FD-864D-4B7A-B22E-9480590100EC}" type="datetimeFigureOut">
              <a:rPr lang="tr-TR" smtClean="0"/>
              <a:t>12.6.2018</a:t>
            </a:fld>
            <a:endParaRPr lang="tr-TR"/>
          </a:p>
        </p:txBody>
      </p:sp>
      <p:sp>
        <p:nvSpPr>
          <p:cNvPr id="27" name="Slayt Numarası Yer Tutucusu 26"/>
          <p:cNvSpPr>
            <a:spLocks noGrp="1"/>
          </p:cNvSpPr>
          <p:nvPr>
            <p:ph type="sldNum" sz="quarter" idx="11"/>
          </p:nvPr>
        </p:nvSpPr>
        <p:spPr/>
        <p:txBody>
          <a:bodyPr rtlCol="0"/>
          <a:lstStyle/>
          <a:p>
            <a:fld id="{6EC215F5-61F1-4225-84C3-19D120DAF237}" type="slidenum">
              <a:rPr lang="tr-TR" smtClean="0"/>
              <a:t>‹#›</a:t>
            </a:fld>
            <a:endParaRPr lang="tr-TR"/>
          </a:p>
        </p:txBody>
      </p:sp>
      <p:sp>
        <p:nvSpPr>
          <p:cNvPr id="28" name="Altbilgi Yer Tutucusu 27"/>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a:xfrm>
            <a:off x="6583680" y="612648"/>
            <a:ext cx="957264" cy="457200"/>
          </a:xfrm>
        </p:spPr>
        <p:txBody>
          <a:bodyPr/>
          <a:lstStyle/>
          <a:p>
            <a:fld id="{E7C366FD-864D-4B7A-B22E-9480590100EC}" type="datetimeFigureOut">
              <a:rPr lang="tr-TR" smtClean="0"/>
              <a:t>12.6.2018</a:t>
            </a:fld>
            <a:endParaRPr lang="tr-TR"/>
          </a:p>
        </p:txBody>
      </p:sp>
      <p:sp>
        <p:nvSpPr>
          <p:cNvPr id="4" name="Altbilgi Yer Tutucusu 3"/>
          <p:cNvSpPr>
            <a:spLocks noGrp="1"/>
          </p:cNvSpPr>
          <p:nvPr>
            <p:ph type="ftr" sz="quarter" idx="11"/>
          </p:nvPr>
        </p:nvSpPr>
        <p:spPr>
          <a:xfrm>
            <a:off x="5257800" y="612648"/>
            <a:ext cx="1325880" cy="457200"/>
          </a:xfrm>
        </p:spPr>
        <p:txBody>
          <a:bodyPr/>
          <a:lstStyle/>
          <a:p>
            <a:endParaRPr lang="tr-TR"/>
          </a:p>
        </p:txBody>
      </p:sp>
      <p:sp>
        <p:nvSpPr>
          <p:cNvPr id="5" name="Slayt Numarası Yer Tutucusu 4"/>
          <p:cNvSpPr>
            <a:spLocks noGrp="1"/>
          </p:cNvSpPr>
          <p:nvPr>
            <p:ph type="sldNum" sz="quarter" idx="12"/>
          </p:nvPr>
        </p:nvSpPr>
        <p:spPr>
          <a:xfrm>
            <a:off x="8174736" y="2272"/>
            <a:ext cx="762000" cy="365760"/>
          </a:xfrm>
        </p:spPr>
        <p:txBody>
          <a:bodyPr/>
          <a:lstStyle/>
          <a:p>
            <a:fld id="{6EC215F5-61F1-4225-84C3-19D120DAF23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7C366FD-864D-4B7A-B22E-9480590100EC}" type="datetimeFigureOut">
              <a:rPr lang="tr-TR" smtClean="0"/>
              <a:t>12.6.2018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EC215F5-61F1-4225-84C3-19D120DAF23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E7C366FD-864D-4B7A-B22E-9480590100EC}" type="datetimeFigureOut">
              <a:rPr lang="tr-TR" smtClean="0"/>
              <a:t>12.6.2018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EC215F5-61F1-4225-84C3-19D120DAF237}"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E7C366FD-864D-4B7A-B22E-9480590100EC}" type="datetimeFigureOut">
              <a:rPr lang="tr-TR" smtClean="0"/>
              <a:t>12.6.2018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EC215F5-61F1-4225-84C3-19D120DAF237}"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ikdörtgen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Dikdörtgen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Dikdörtgen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Dikdörtgen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Dikdörtgen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Yuvarlatılmış Dikdörtgen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Yuvarlatılmış Dikdörtgen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Dikdörtgen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Dikdörtgen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Dikdörtgen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Dikdörtgen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Dikdörtgen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Dikdörtgen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Başlık Yer Tutucusu 21"/>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7C366FD-864D-4B7A-B22E-9480590100EC}" type="datetimeFigureOut">
              <a:rPr lang="tr-TR" smtClean="0"/>
              <a:t>12.6.2018</a:t>
            </a:fld>
            <a:endParaRPr lang="tr-TR"/>
          </a:p>
        </p:txBody>
      </p:sp>
      <p:sp>
        <p:nvSpPr>
          <p:cNvPr id="3" name="Altbilgi Yer Tutucusu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Slayt Numarası Yer Tutucus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EC215F5-61F1-4225-84C3-19D120DAF237}"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57200" y="1844824"/>
            <a:ext cx="6923112" cy="3807714"/>
          </a:xfrm>
        </p:spPr>
        <p:txBody>
          <a:bodyPr>
            <a:normAutofit/>
          </a:bodyPr>
          <a:lstStyle/>
          <a:p>
            <a:r>
              <a:rPr lang="tr-TR" sz="9600" dirty="0" smtClean="0">
                <a:solidFill>
                  <a:srgbClr val="FF0000"/>
                </a:solidFill>
                <a:latin typeface="Times New Roman" panose="02020603050405020304" pitchFamily="18" charset="0"/>
                <a:cs typeface="Times New Roman" panose="02020603050405020304" pitchFamily="18" charset="0"/>
              </a:rPr>
              <a:t>FOVİZM </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71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HENRİ MATİSSE</a:t>
            </a:r>
            <a:br>
              <a:rPr lang="tr-TR" dirty="0" smtClean="0"/>
            </a:br>
            <a:r>
              <a:rPr lang="tr-TR" dirty="0"/>
              <a:t> </a:t>
            </a:r>
            <a:r>
              <a:rPr lang="tr-TR" sz="2200" b="1" i="1" dirty="0"/>
              <a:t>(Le </a:t>
            </a:r>
            <a:r>
              <a:rPr lang="tr-TR" sz="2200" b="1" i="1" dirty="0" err="1"/>
              <a:t>Cateau</a:t>
            </a:r>
            <a:r>
              <a:rPr lang="tr-TR" sz="2200" b="1" i="1" dirty="0"/>
              <a:t> - </a:t>
            </a:r>
            <a:r>
              <a:rPr lang="tr-TR" sz="2200" b="1" i="1" dirty="0" err="1"/>
              <a:t>Cambrésis</a:t>
            </a:r>
            <a:r>
              <a:rPr lang="tr-TR" sz="2200" b="1" i="1" dirty="0"/>
              <a:t>, 31.12.1869 - Nice yakınında </a:t>
            </a:r>
            <a:r>
              <a:rPr lang="tr-TR" sz="2200" b="1" i="1" dirty="0" err="1"/>
              <a:t>Cimiez</a:t>
            </a:r>
            <a:r>
              <a:rPr lang="tr-TR" sz="2200" b="1" i="1" dirty="0"/>
              <a:t>,  3.11.1954).</a:t>
            </a:r>
            <a:endParaRPr lang="tr-TR" sz="2200" dirty="0"/>
          </a:p>
        </p:txBody>
      </p:sp>
      <p:pic>
        <p:nvPicPr>
          <p:cNvPr id="3074" name="Picture 2" descr="C:\Users\Admin\Desktop\henri-matisse-fovizm78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741859" y="2249488"/>
            <a:ext cx="3660281"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78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henri-Matisse-sapkali-kadi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339752" y="1196751"/>
            <a:ext cx="3967986" cy="540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74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indir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052736"/>
            <a:ext cx="5865123"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415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46287_1410551m.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3768" y="1124744"/>
            <a:ext cx="4253954" cy="5339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54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ANDREI DERAİN</a:t>
            </a:r>
            <a:br>
              <a:rPr lang="tr-TR" dirty="0" smtClean="0"/>
            </a:br>
            <a:r>
              <a:rPr lang="tr-TR" sz="2200" b="1" i="1" dirty="0"/>
              <a:t>(</a:t>
            </a:r>
            <a:r>
              <a:rPr lang="tr-TR" sz="2200" dirty="0" err="1"/>
              <a:t>Chatou</a:t>
            </a:r>
            <a:r>
              <a:rPr lang="tr-TR" sz="2200" dirty="0"/>
              <a:t>, 10.6.1880 - </a:t>
            </a:r>
            <a:r>
              <a:rPr lang="tr-TR" sz="2200" dirty="0" err="1"/>
              <a:t>Chambourcy</a:t>
            </a:r>
            <a:r>
              <a:rPr lang="tr-TR" sz="2200" dirty="0"/>
              <a:t>,  8.9.1954).</a:t>
            </a:r>
            <a:r>
              <a:rPr lang="tr-TR" sz="2200" b="1" i="1" dirty="0"/>
              <a:t>    </a:t>
            </a:r>
            <a:r>
              <a:rPr lang="tr-TR" b="1" i="1" dirty="0"/>
              <a:t/>
            </a:r>
            <a:br>
              <a:rPr lang="tr-TR" b="1" i="1" dirty="0"/>
            </a:br>
            <a:endParaRPr lang="tr-TR" dirty="0"/>
          </a:p>
        </p:txBody>
      </p:sp>
      <p:pic>
        <p:nvPicPr>
          <p:cNvPr id="7170" name="Picture 2" descr="C:\Users\Admin\Desktop\charing-cross-bridge-1906.jpgBlog-490x394.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38375" y="2535238"/>
            <a:ext cx="4667250"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607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derain-turning-r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687275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861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Desktop\ANDR_D_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47664" y="908719"/>
            <a:ext cx="5828084" cy="521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797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52736"/>
            <a:ext cx="6058024" cy="453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483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i="1" dirty="0" smtClean="0">
                <a:latin typeface="+mn-lt"/>
              </a:rPr>
              <a:t>MAURİCE de VLAMİNCK</a:t>
            </a:r>
            <a:br>
              <a:rPr lang="tr-TR" i="1" dirty="0" smtClean="0">
                <a:latin typeface="+mn-lt"/>
              </a:rPr>
            </a:br>
            <a:r>
              <a:rPr lang="tr-TR" sz="2200" dirty="0"/>
              <a:t>(Paris, 4.4.1876 - </a:t>
            </a:r>
            <a:r>
              <a:rPr lang="tr-TR" sz="2200" dirty="0" err="1"/>
              <a:t>Rueil</a:t>
            </a:r>
            <a:r>
              <a:rPr lang="tr-TR" sz="2200" dirty="0"/>
              <a:t> - la - </a:t>
            </a:r>
            <a:r>
              <a:rPr lang="tr-TR" sz="2200" dirty="0" err="1"/>
              <a:t>Gadeliére</a:t>
            </a:r>
            <a:r>
              <a:rPr lang="tr-TR" sz="2200" dirty="0"/>
              <a:t>,  11.10.1958).</a:t>
            </a:r>
            <a:r>
              <a:rPr lang="tr-TR" b="1" i="1" dirty="0"/>
              <a:t/>
            </a:r>
            <a:br>
              <a:rPr lang="tr-TR" b="1" i="1" dirty="0"/>
            </a:br>
            <a:endParaRPr lang="tr-TR" i="1" dirty="0">
              <a:latin typeface="+mn-lt"/>
            </a:endParaRPr>
          </a:p>
        </p:txBody>
      </p:sp>
      <p:pic>
        <p:nvPicPr>
          <p:cNvPr id="11266" name="Picture 2" descr="C:\Users\Admin\Desktop\indir (4).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47664" y="2060848"/>
            <a:ext cx="5688631" cy="447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125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Desktop\vlaminck.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63688" y="1700808"/>
            <a:ext cx="5733039"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70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908720"/>
            <a:ext cx="4320480" cy="936104"/>
          </a:xfrm>
        </p:spPr>
        <p:txBody>
          <a:bodyPr>
            <a:normAutofit fontScale="90000"/>
          </a:bodyPr>
          <a:lstStyle/>
          <a:p>
            <a:r>
              <a:rPr lang="tr-TR" dirty="0" err="1">
                <a:solidFill>
                  <a:srgbClr val="FF0000"/>
                </a:solidFill>
              </a:rPr>
              <a:t>Fovizm</a:t>
            </a:r>
            <a:r>
              <a:rPr lang="tr-TR" dirty="0">
                <a:solidFill>
                  <a:srgbClr val="FF0000"/>
                </a:solidFill>
              </a:rPr>
              <a:t> (1905-1908)</a:t>
            </a:r>
          </a:p>
        </p:txBody>
      </p:sp>
      <p:sp>
        <p:nvSpPr>
          <p:cNvPr id="3" name="İçerik Yer Tutucusu 2"/>
          <p:cNvSpPr>
            <a:spLocks noGrp="1"/>
          </p:cNvSpPr>
          <p:nvPr>
            <p:ph idx="1"/>
          </p:nvPr>
        </p:nvSpPr>
        <p:spPr/>
        <p:txBody>
          <a:bodyPr>
            <a:normAutofit lnSpcReduction="10000"/>
          </a:bodyPr>
          <a:lstStyle/>
          <a:p>
            <a:endParaRPr lang="tr-TR" dirty="0" smtClean="0"/>
          </a:p>
          <a:p>
            <a:pPr marL="109728" indent="0">
              <a:buNone/>
            </a:pPr>
            <a:r>
              <a:rPr lang="tr-TR" dirty="0" smtClean="0"/>
              <a:t>      </a:t>
            </a:r>
            <a:r>
              <a:rPr lang="tr-TR" dirty="0" err="1" smtClean="0"/>
              <a:t>Fovizm</a:t>
            </a:r>
            <a:r>
              <a:rPr lang="tr-TR" dirty="0"/>
              <a:t>, yirminci yüzyılın başlarında Fransa'da ortaya çıkan </a:t>
            </a:r>
            <a:r>
              <a:rPr lang="tr-TR" dirty="0" err="1"/>
              <a:t>avangard</a:t>
            </a:r>
            <a:r>
              <a:rPr lang="tr-TR" dirty="0"/>
              <a:t> akımların ilkiydi. </a:t>
            </a:r>
            <a:r>
              <a:rPr lang="tr-TR" dirty="0" err="1"/>
              <a:t>Fovist</a:t>
            </a:r>
            <a:r>
              <a:rPr lang="tr-TR" dirty="0"/>
              <a:t> ressamlar Empresyonizm ve diğer eski, geleneksel algı yöntemleriyle ilişkilerini kesen ilk sanatçılardı. Doğaya yönelik kendiliğinden ve genellikle öznel tepkilerini kalın, belirgin fırça darbeleriyle ve doğrudan tüpten alarak kullandıkları açık, canlı renklerle ifade </a:t>
            </a:r>
            <a:r>
              <a:rPr lang="tr-TR" dirty="0" smtClean="0"/>
              <a:t>ediyorlardı.</a:t>
            </a:r>
            <a:endParaRPr lang="tr-TR" dirty="0"/>
          </a:p>
        </p:txBody>
      </p:sp>
    </p:spTree>
    <p:extLst>
      <p:ext uri="{BB962C8B-B14F-4D97-AF65-F5344CB8AC3E}">
        <p14:creationId xmlns:p14="http://schemas.microsoft.com/office/powerpoint/2010/main" val="21333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min\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91680" y="1268760"/>
            <a:ext cx="5608708" cy="4333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81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Desktop\e59d768b72f1a8c913e15107fa555630.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31640" y="1268760"/>
            <a:ext cx="6205830" cy="4972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383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KEES VAN DONGEN</a:t>
            </a:r>
            <a:br>
              <a:rPr lang="tr-TR" dirty="0" smtClean="0"/>
            </a:br>
            <a:r>
              <a:rPr lang="tr-TR" sz="2200" b="1" i="1" dirty="0">
                <a:latin typeface="+mn-lt"/>
              </a:rPr>
              <a:t>(</a:t>
            </a:r>
            <a:r>
              <a:rPr lang="tr-TR" sz="2200" b="1" i="1" dirty="0" err="1">
                <a:latin typeface="+mn-lt"/>
              </a:rPr>
              <a:t>Delfshaven</a:t>
            </a:r>
            <a:r>
              <a:rPr lang="tr-TR" sz="2200" b="1" i="1" dirty="0">
                <a:latin typeface="+mn-lt"/>
              </a:rPr>
              <a:t>, Rotterdam yakınları, 26.1.1877 - Monako 1968).</a:t>
            </a:r>
            <a:endParaRPr lang="tr-TR" sz="2200" dirty="0">
              <a:latin typeface="+mn-lt"/>
            </a:endParaRPr>
          </a:p>
        </p:txBody>
      </p:sp>
      <p:pic>
        <p:nvPicPr>
          <p:cNvPr id="15362" name="Picture 2" descr="C:\Users\Admin\Desktop\indir (5).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27784" y="2060848"/>
            <a:ext cx="3703091" cy="452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916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Desktop\indir (6).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11760" y="980728"/>
            <a:ext cx="4351163" cy="531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462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Desktop\indir (7).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39752" y="692696"/>
            <a:ext cx="4643958" cy="562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445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Desktop\2ca7bf71daec6386a51e8543912d057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411760" y="1052736"/>
            <a:ext cx="3608673" cy="511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508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CHARLES CAMOİN</a:t>
            </a:r>
            <a:br>
              <a:rPr lang="tr-TR" dirty="0" smtClean="0"/>
            </a:br>
            <a:r>
              <a:rPr lang="tr-TR" sz="2200" dirty="0">
                <a:latin typeface="+mn-lt"/>
              </a:rPr>
              <a:t>1879-1965</a:t>
            </a:r>
          </a:p>
        </p:txBody>
      </p:sp>
      <p:pic>
        <p:nvPicPr>
          <p:cNvPr id="19458" name="Picture 2" descr="C:\Users\Admin\Desktop\542ab63e56efc787cdd9fcb855b6dd8e.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9672" y="2204864"/>
            <a:ext cx="5591876" cy="4391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95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esktop\indir (8).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47664" y="1340768"/>
            <a:ext cx="5875907" cy="470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923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dmin\Desktop\b34cea2757d92fbd0280c41d9ac7f7aa.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91680" y="1196752"/>
            <a:ext cx="5953844" cy="470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943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217443"/>
          </a:xfrm>
        </p:spPr>
        <p:txBody>
          <a:bodyPr>
            <a:normAutofit/>
          </a:bodyPr>
          <a:lstStyle/>
          <a:p>
            <a:pPr marL="109728" indent="0">
              <a:buNone/>
            </a:pPr>
            <a:r>
              <a:rPr lang="tr-TR" dirty="0" smtClean="0"/>
              <a:t>	Fransız </a:t>
            </a:r>
            <a:r>
              <a:rPr lang="tr-TR" dirty="0" smtClean="0"/>
              <a:t>ressamlar </a:t>
            </a:r>
            <a:r>
              <a:rPr lang="tr-TR" dirty="0" err="1" smtClean="0"/>
              <a:t>Henri</a:t>
            </a:r>
            <a:r>
              <a:rPr lang="tr-TR" dirty="0" smtClean="0"/>
              <a:t> </a:t>
            </a:r>
            <a:r>
              <a:rPr lang="tr-TR" dirty="0" err="1" smtClean="0"/>
              <a:t>Matisse</a:t>
            </a:r>
            <a:r>
              <a:rPr lang="tr-TR" dirty="0" smtClean="0"/>
              <a:t> ve </a:t>
            </a:r>
            <a:r>
              <a:rPr lang="tr-TR" dirty="0" err="1" smtClean="0"/>
              <a:t>André</a:t>
            </a:r>
            <a:r>
              <a:rPr lang="tr-TR" dirty="0" smtClean="0"/>
              <a:t> </a:t>
            </a:r>
            <a:r>
              <a:rPr lang="tr-TR" dirty="0" err="1" smtClean="0"/>
              <a:t>Derain</a:t>
            </a:r>
            <a:r>
              <a:rPr lang="tr-TR" dirty="0" smtClean="0"/>
              <a:t> Akdeniz kıyısındaki küçük bir balıkçı limanı olan </a:t>
            </a:r>
            <a:r>
              <a:rPr lang="tr-TR" dirty="0" err="1" smtClean="0"/>
              <a:t>Collioure'da</a:t>
            </a:r>
            <a:r>
              <a:rPr lang="tr-TR" dirty="0" smtClean="0"/>
              <a:t> birlikte çalıştıkları 1905 yazında tablolarına gerçek dışı renkleri ve canlı fırça darbelerini taşıdılar. Aynı yılın sonunda tabloları Paris'te Salon </a:t>
            </a:r>
            <a:r>
              <a:rPr lang="tr-TR" dirty="0" err="1" smtClean="0"/>
              <a:t>d'Automne'de</a:t>
            </a:r>
            <a:r>
              <a:rPr lang="tr-TR" dirty="0" smtClean="0"/>
              <a:t> sergilendiğinde eleştirmen Louis </a:t>
            </a:r>
            <a:r>
              <a:rPr lang="tr-TR" dirty="0" err="1" smtClean="0"/>
              <a:t>Vauxcelles</a:t>
            </a:r>
            <a:r>
              <a:rPr lang="tr-TR" dirty="0" smtClean="0"/>
              <a:t> bu resimleri </a:t>
            </a:r>
            <a:r>
              <a:rPr lang="tr-TR" dirty="0" err="1" smtClean="0"/>
              <a:t>fauves</a:t>
            </a:r>
            <a:r>
              <a:rPr lang="tr-TR" dirty="0" smtClean="0"/>
              <a:t> ("vahşi hayvanlar") nitelendirdi. Bu terim daha sonra sanatçıların kendileri için de kullanılmaya başladı.</a:t>
            </a:r>
            <a:endParaRPr lang="tr-TR" dirty="0"/>
          </a:p>
        </p:txBody>
      </p:sp>
    </p:spTree>
    <p:extLst>
      <p:ext uri="{BB962C8B-B14F-4D97-AF65-F5344CB8AC3E}">
        <p14:creationId xmlns:p14="http://schemas.microsoft.com/office/powerpoint/2010/main" val="218957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217443"/>
          </a:xfrm>
        </p:spPr>
        <p:txBody>
          <a:bodyPr>
            <a:normAutofit/>
          </a:bodyPr>
          <a:lstStyle/>
          <a:p>
            <a:pPr marL="109728" indent="0">
              <a:buNone/>
            </a:pPr>
            <a:r>
              <a:rPr lang="tr-TR" dirty="0" smtClean="0"/>
              <a:t>	</a:t>
            </a:r>
            <a:r>
              <a:rPr lang="tr-TR" dirty="0" err="1" smtClean="0"/>
              <a:t>Fovlar</a:t>
            </a:r>
            <a:r>
              <a:rPr lang="tr-TR" dirty="0" smtClean="0"/>
              <a:t> </a:t>
            </a:r>
            <a:r>
              <a:rPr lang="tr-TR" dirty="0" smtClean="0"/>
              <a:t>doğaya yönelik benzer bir yaklaşım benimseyen bir gruptu ama belli bir programları yoktu. Önderleri </a:t>
            </a:r>
            <a:r>
              <a:rPr lang="tr-TR" dirty="0" err="1" smtClean="0"/>
              <a:t>Matisse'ti</a:t>
            </a:r>
            <a:r>
              <a:rPr lang="tr-TR" dirty="0" smtClean="0"/>
              <a:t> ve </a:t>
            </a:r>
            <a:r>
              <a:rPr lang="tr-TR" dirty="0" err="1" smtClean="0"/>
              <a:t>Matisse</a:t>
            </a:r>
            <a:r>
              <a:rPr lang="tr-TR" dirty="0" smtClean="0"/>
              <a:t>, </a:t>
            </a:r>
            <a:r>
              <a:rPr lang="tr-TR" dirty="0" err="1" smtClean="0"/>
              <a:t>Fov</a:t>
            </a:r>
            <a:r>
              <a:rPr lang="tr-TR" dirty="0" smtClean="0"/>
              <a:t> tarzına önceleri Van Gogh, </a:t>
            </a:r>
            <a:r>
              <a:rPr lang="tr-TR" dirty="0" err="1" smtClean="0"/>
              <a:t>Gauguin</a:t>
            </a:r>
            <a:r>
              <a:rPr lang="tr-TR" dirty="0" smtClean="0"/>
              <a:t> ve </a:t>
            </a:r>
            <a:r>
              <a:rPr lang="tr-TR" dirty="0" err="1" smtClean="0"/>
              <a:t>Cezanne'ın</a:t>
            </a:r>
            <a:r>
              <a:rPr lang="tr-TR" dirty="0" smtClean="0"/>
              <a:t> birbirinden farklı Post-Empresyonist tarzları ve </a:t>
            </a:r>
            <a:r>
              <a:rPr lang="tr-TR" dirty="0" err="1" smtClean="0"/>
              <a:t>Seurat</a:t>
            </a:r>
            <a:r>
              <a:rPr lang="tr-TR" dirty="0" smtClean="0"/>
              <a:t>, Cross ve </a:t>
            </a:r>
            <a:r>
              <a:rPr lang="tr-TR" dirty="0" err="1" smtClean="0"/>
              <a:t>Signac'ın</a:t>
            </a:r>
            <a:r>
              <a:rPr lang="tr-TR" dirty="0" smtClean="0"/>
              <a:t> Neo-Empresyonizmi üzerine deneysel çalışmalar yaparak ulaşmıştı. Bu etkiler ona geleneksel üç-boyutlu uzamı </a:t>
            </a:r>
            <a:r>
              <a:rPr lang="tr-TR" dirty="0" err="1" smtClean="0"/>
              <a:t>redderek</a:t>
            </a:r>
            <a:r>
              <a:rPr lang="tr-TR" dirty="0" smtClean="0"/>
              <a:t> renk düzlemlerinin devinimiyle tanımlanan yeni bir resim uzamı arama yönünde esin vermişti. </a:t>
            </a:r>
            <a:endParaRPr lang="tr-TR" dirty="0"/>
          </a:p>
        </p:txBody>
      </p:sp>
    </p:spTree>
    <p:extLst>
      <p:ext uri="{BB962C8B-B14F-4D97-AF65-F5344CB8AC3E}">
        <p14:creationId xmlns:p14="http://schemas.microsoft.com/office/powerpoint/2010/main" val="187047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556792"/>
            <a:ext cx="8229600" cy="4569371"/>
          </a:xfrm>
        </p:spPr>
        <p:txBody>
          <a:bodyPr/>
          <a:lstStyle/>
          <a:p>
            <a:pPr marL="109728" indent="0">
              <a:buNone/>
            </a:pPr>
            <a:r>
              <a:rPr lang="tr-TR" dirty="0" smtClean="0"/>
              <a:t>	Bir </a:t>
            </a:r>
            <a:r>
              <a:rPr lang="tr-TR" dirty="0" smtClean="0"/>
              <a:t>diğer önemli </a:t>
            </a:r>
            <a:r>
              <a:rPr lang="tr-TR" dirty="0" err="1" smtClean="0"/>
              <a:t>Fov</a:t>
            </a:r>
            <a:r>
              <a:rPr lang="tr-TR" dirty="0" smtClean="0"/>
              <a:t> da Fransız ressam Maurice de </a:t>
            </a:r>
            <a:r>
              <a:rPr lang="tr-TR" dirty="0" err="1" smtClean="0"/>
              <a:t>Vlaminck'ti</a:t>
            </a:r>
            <a:r>
              <a:rPr lang="tr-TR" dirty="0" smtClean="0"/>
              <a:t> (1876–1958). Öte yandan </a:t>
            </a:r>
            <a:r>
              <a:rPr lang="tr-TR" dirty="0" err="1" smtClean="0"/>
              <a:t>Kees</a:t>
            </a:r>
            <a:r>
              <a:rPr lang="tr-TR" dirty="0" smtClean="0"/>
              <a:t> </a:t>
            </a:r>
            <a:r>
              <a:rPr lang="tr-TR" dirty="0" err="1" smtClean="0"/>
              <a:t>van</a:t>
            </a:r>
            <a:r>
              <a:rPr lang="tr-TR" dirty="0" smtClean="0"/>
              <a:t> </a:t>
            </a:r>
            <a:r>
              <a:rPr lang="tr-TR" dirty="0" err="1" smtClean="0"/>
              <a:t>Dongen</a:t>
            </a:r>
            <a:r>
              <a:rPr lang="tr-TR" dirty="0" smtClean="0"/>
              <a:t>, Charles </a:t>
            </a:r>
            <a:r>
              <a:rPr lang="tr-TR" dirty="0" err="1" smtClean="0"/>
              <a:t>Camoin</a:t>
            </a:r>
            <a:r>
              <a:rPr lang="tr-TR" dirty="0" smtClean="0"/>
              <a:t>, </a:t>
            </a:r>
            <a:r>
              <a:rPr lang="tr-TR" dirty="0" err="1" smtClean="0"/>
              <a:t>Henri</a:t>
            </a:r>
            <a:r>
              <a:rPr lang="tr-TR" dirty="0" smtClean="0"/>
              <a:t>-Charles </a:t>
            </a:r>
            <a:r>
              <a:rPr lang="tr-TR" dirty="0" err="1" smtClean="0"/>
              <a:t>Manguin</a:t>
            </a:r>
            <a:r>
              <a:rPr lang="tr-TR" dirty="0" smtClean="0"/>
              <a:t>, </a:t>
            </a:r>
            <a:r>
              <a:rPr lang="tr-TR" dirty="0" err="1" smtClean="0"/>
              <a:t>Othon</a:t>
            </a:r>
            <a:r>
              <a:rPr lang="tr-TR" dirty="0" smtClean="0"/>
              <a:t> </a:t>
            </a:r>
            <a:r>
              <a:rPr lang="tr-TR" dirty="0" err="1" smtClean="0"/>
              <a:t>Friesz</a:t>
            </a:r>
            <a:r>
              <a:rPr lang="tr-TR" dirty="0" smtClean="0"/>
              <a:t>, Jean </a:t>
            </a:r>
            <a:r>
              <a:rPr lang="tr-TR" dirty="0" err="1" smtClean="0"/>
              <a:t>Puy</a:t>
            </a:r>
            <a:r>
              <a:rPr lang="tr-TR" dirty="0" smtClean="0"/>
              <a:t>, Louis </a:t>
            </a:r>
            <a:r>
              <a:rPr lang="tr-TR" dirty="0" err="1" smtClean="0"/>
              <a:t>Valtat</a:t>
            </a:r>
            <a:r>
              <a:rPr lang="tr-TR" dirty="0" smtClean="0"/>
              <a:t> ve Georges </a:t>
            </a:r>
            <a:r>
              <a:rPr lang="tr-TR" dirty="0" err="1" smtClean="0"/>
              <a:t>Rouault</a:t>
            </a:r>
            <a:r>
              <a:rPr lang="tr-TR" dirty="0" smtClean="0"/>
              <a:t> da önemli </a:t>
            </a:r>
            <a:r>
              <a:rPr lang="tr-TR" dirty="0" err="1" smtClean="0"/>
              <a:t>Fov</a:t>
            </a:r>
            <a:r>
              <a:rPr lang="tr-TR" dirty="0" smtClean="0"/>
              <a:t> sanatçılar arasında zikredilebilir. </a:t>
            </a:r>
          </a:p>
          <a:p>
            <a:endParaRPr lang="tr-TR" dirty="0" smtClean="0"/>
          </a:p>
          <a:p>
            <a:endParaRPr lang="tr-TR" dirty="0"/>
          </a:p>
        </p:txBody>
      </p:sp>
    </p:spTree>
    <p:extLst>
      <p:ext uri="{BB962C8B-B14F-4D97-AF65-F5344CB8AC3E}">
        <p14:creationId xmlns:p14="http://schemas.microsoft.com/office/powerpoint/2010/main" val="156429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5001419"/>
          </a:xfrm>
        </p:spPr>
        <p:txBody>
          <a:bodyPr>
            <a:normAutofit/>
          </a:bodyPr>
          <a:lstStyle/>
          <a:p>
            <a:pPr marL="109728" indent="0">
              <a:buNone/>
            </a:pPr>
            <a:r>
              <a:rPr lang="tr-TR" dirty="0" smtClean="0"/>
              <a:t>	Bu </a:t>
            </a:r>
            <a:r>
              <a:rPr lang="tr-TR" dirty="0" smtClean="0"/>
              <a:t>sanatçıların çoğu için </a:t>
            </a:r>
            <a:r>
              <a:rPr lang="tr-TR" dirty="0" err="1" smtClean="0"/>
              <a:t>Fovizm</a:t>
            </a:r>
            <a:r>
              <a:rPr lang="tr-TR" dirty="0" smtClean="0"/>
              <a:t> geçici bir aşamaydı. 1908'de Paul </a:t>
            </a:r>
            <a:r>
              <a:rPr lang="tr-TR" dirty="0" err="1" smtClean="0"/>
              <a:t>Cézanne'ın</a:t>
            </a:r>
            <a:r>
              <a:rPr lang="tr-TR" dirty="0" smtClean="0"/>
              <a:t> doğanın düzeni ve yapısı anlayışına yönelik ilgi yeniden canlandı ve bu da birçoğunun </a:t>
            </a:r>
            <a:r>
              <a:rPr lang="tr-TR" dirty="0" err="1" smtClean="0"/>
              <a:t>Fovizmin</a:t>
            </a:r>
            <a:r>
              <a:rPr lang="tr-TR" dirty="0" smtClean="0"/>
              <a:t> vahşi </a:t>
            </a:r>
            <a:r>
              <a:rPr lang="tr-TR" dirty="0" err="1" smtClean="0"/>
              <a:t>duyguculuğunu</a:t>
            </a:r>
            <a:r>
              <a:rPr lang="tr-TR" dirty="0" smtClean="0"/>
              <a:t> reddederek Kübizmin </a:t>
            </a:r>
            <a:r>
              <a:rPr lang="tr-TR" dirty="0" err="1" smtClean="0"/>
              <a:t>mantıksallığına</a:t>
            </a:r>
            <a:r>
              <a:rPr lang="tr-TR" dirty="0" smtClean="0"/>
              <a:t> yönelmesine neden oldu. </a:t>
            </a:r>
            <a:r>
              <a:rPr lang="tr-TR" dirty="0" err="1" smtClean="0"/>
              <a:t>Matisse</a:t>
            </a:r>
            <a:r>
              <a:rPr lang="tr-TR" dirty="0" smtClean="0"/>
              <a:t> ise öncülüğünü yapmış olduğu yolda tek başına ilerleyerek kendi duygularıyla resmettiği dünya arasında incelikli bir dengeye ulaştı. </a:t>
            </a:r>
            <a:endParaRPr lang="tr-TR" dirty="0"/>
          </a:p>
        </p:txBody>
      </p:sp>
    </p:spTree>
    <p:extLst>
      <p:ext uri="{BB962C8B-B14F-4D97-AF65-F5344CB8AC3E}">
        <p14:creationId xmlns:p14="http://schemas.microsoft.com/office/powerpoint/2010/main" val="4081726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68760"/>
            <a:ext cx="8229600" cy="4857403"/>
          </a:xfrm>
        </p:spPr>
        <p:txBody>
          <a:bodyPr>
            <a:normAutofit/>
          </a:bodyPr>
          <a:lstStyle/>
          <a:p>
            <a:pPr marL="109728" indent="0">
              <a:buNone/>
            </a:pPr>
            <a:r>
              <a:rPr lang="tr-TR" dirty="0" smtClean="0"/>
              <a:t>	</a:t>
            </a:r>
            <a:r>
              <a:rPr lang="tr-TR" dirty="0" err="1" smtClean="0"/>
              <a:t>Fovist</a:t>
            </a:r>
            <a:r>
              <a:rPr lang="tr-TR" dirty="0" smtClean="0"/>
              <a:t> </a:t>
            </a:r>
            <a:r>
              <a:rPr lang="tr-TR" dirty="0" smtClean="0"/>
              <a:t>akım Alman Ekspresyonizmi ile </a:t>
            </a:r>
            <a:r>
              <a:rPr lang="tr-TR" dirty="0" err="1" smtClean="0"/>
              <a:t>karşılaştırılagelmiştir</a:t>
            </a:r>
            <a:r>
              <a:rPr lang="tr-TR" dirty="0" smtClean="0"/>
              <a:t>. Her ikisi de parlak renkler ve spontane fırça darbeleriyle kendini belli eder ve başta Van Gogh olmak üzere aynı geç </a:t>
            </a:r>
            <a:r>
              <a:rPr lang="tr-TR" dirty="0" err="1" smtClean="0"/>
              <a:t>ondokuzuncu</a:t>
            </a:r>
            <a:r>
              <a:rPr lang="tr-TR" dirty="0" smtClean="0"/>
              <a:t> yüzyıl kaynaklarına borçludurlar. Ama Fransızlar resimsel düzenlemenin biçimsel yönleriyle daha çok ilgilenirken, Alman Ekspresyonistler konularıyla daha duygusal bir şekilde ilgilenmişlerdir. </a:t>
            </a:r>
            <a:endParaRPr lang="tr-TR" dirty="0"/>
          </a:p>
        </p:txBody>
      </p:sp>
    </p:spTree>
    <p:extLst>
      <p:ext uri="{BB962C8B-B14F-4D97-AF65-F5344CB8AC3E}">
        <p14:creationId xmlns:p14="http://schemas.microsoft.com/office/powerpoint/2010/main" val="4061758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51720" y="1143000"/>
            <a:ext cx="6635080" cy="485800"/>
          </a:xfrm>
        </p:spPr>
        <p:txBody>
          <a:bodyPr>
            <a:normAutofit fontScale="90000"/>
          </a:bodyPr>
          <a:lstStyle/>
          <a:p>
            <a:r>
              <a:rPr lang="tr-TR" dirty="0" smtClean="0">
                <a:solidFill>
                  <a:srgbClr val="FF0000"/>
                </a:solidFill>
              </a:rPr>
              <a:t>FOVİZMİN ÖZELLİKLERİ</a:t>
            </a:r>
            <a:endParaRPr lang="tr-TR" dirty="0">
              <a:solidFill>
                <a:srgbClr val="FF0000"/>
              </a:solidFill>
            </a:endParaRPr>
          </a:p>
        </p:txBody>
      </p:sp>
      <p:sp>
        <p:nvSpPr>
          <p:cNvPr id="3" name="İçerik Yer Tutucusu 2"/>
          <p:cNvSpPr>
            <a:spLocks noGrp="1"/>
          </p:cNvSpPr>
          <p:nvPr>
            <p:ph idx="1"/>
          </p:nvPr>
        </p:nvSpPr>
        <p:spPr>
          <a:xfrm>
            <a:off x="457200" y="1844824"/>
            <a:ext cx="8229600" cy="4281339"/>
          </a:xfrm>
        </p:spPr>
        <p:txBody>
          <a:bodyPr>
            <a:normAutofit fontScale="92500" lnSpcReduction="20000"/>
          </a:bodyPr>
          <a:lstStyle/>
          <a:p>
            <a:pPr marL="109728" indent="0">
              <a:buNone/>
            </a:pPr>
            <a:r>
              <a:rPr lang="tr-TR" dirty="0" smtClean="0"/>
              <a:t>	Resimde </a:t>
            </a:r>
            <a:r>
              <a:rPr lang="tr-TR" dirty="0" smtClean="0"/>
              <a:t>çiğ ve sert renkler kullanmak, bu akımın birinci özelliğidir. Bir resimde gerek ışık alan yerler, gerek mesafe bakımından uzaklıklar, sadece renk değiştirmekle gösterilir. Bu akımın sanatçılarına göre resim, düz bir yüzeye yapıldığı için derinlemesine bir arayıştan ibarettir. </a:t>
            </a:r>
          </a:p>
          <a:p>
            <a:pPr marL="109728" indent="0">
              <a:buNone/>
            </a:pPr>
            <a:r>
              <a:rPr lang="tr-TR" dirty="0" smtClean="0"/>
              <a:t>	Resim </a:t>
            </a:r>
            <a:r>
              <a:rPr lang="tr-TR" dirty="0" smtClean="0"/>
              <a:t>elden geldiğince sade ve temiz boyanmalıdır. Bu özellikleri ile </a:t>
            </a:r>
            <a:r>
              <a:rPr lang="tr-TR" dirty="0" err="1" smtClean="0"/>
              <a:t>fovizm</a:t>
            </a:r>
            <a:r>
              <a:rPr lang="tr-TR" dirty="0" smtClean="0"/>
              <a:t> pek çok kuralı yıkmış olur. Derinlik hissi, ışık, gölge, kabartma, belirli kenar çizgileri bir tarafa bırakılır. Resim iki ana özellik üzerinde yoğunlaşır. Renk şiddeti ve bunların yan yana konuluşudur. </a:t>
            </a:r>
            <a:r>
              <a:rPr lang="tr-TR" dirty="0" err="1" smtClean="0"/>
              <a:t>Fovizm'de</a:t>
            </a:r>
            <a:r>
              <a:rPr lang="tr-TR" dirty="0" smtClean="0"/>
              <a:t> hafiflik ve sevinç gözlenir.</a:t>
            </a:r>
            <a:endParaRPr lang="tr-TR" dirty="0"/>
          </a:p>
        </p:txBody>
      </p:sp>
    </p:spTree>
    <p:extLst>
      <p:ext uri="{BB962C8B-B14F-4D97-AF65-F5344CB8AC3E}">
        <p14:creationId xmlns:p14="http://schemas.microsoft.com/office/powerpoint/2010/main" val="171059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4713387"/>
          </a:xfrm>
        </p:spPr>
        <p:txBody>
          <a:bodyPr/>
          <a:lstStyle/>
          <a:p>
            <a:pPr marL="109728" indent="0">
              <a:buNone/>
            </a:pPr>
            <a:r>
              <a:rPr lang="tr-TR" dirty="0" smtClean="0"/>
              <a:t>	İzlenimciliğin </a:t>
            </a:r>
            <a:r>
              <a:rPr lang="tr-TR" dirty="0" smtClean="0"/>
              <a:t>bir devamı sayılabilir. İzlenimcilerde pastel ve yumuşak olan renk tonları, </a:t>
            </a:r>
            <a:r>
              <a:rPr lang="tr-TR" dirty="0" err="1" smtClean="0"/>
              <a:t>Fovistlerde</a:t>
            </a:r>
            <a:r>
              <a:rPr lang="tr-TR" dirty="0" smtClean="0"/>
              <a:t> parlaklaşmış, birincilerde küçük fırça darbelerine ağırlık veren teknik ise, geniş ve tek defada oluşmuş renk lekeleri oluşturma anlayışına dönüşmüştür. Yine izlenimcilerin aksine, </a:t>
            </a:r>
            <a:r>
              <a:rPr lang="tr-TR" dirty="0" err="1" smtClean="0"/>
              <a:t>Fovistler</a:t>
            </a:r>
            <a:r>
              <a:rPr lang="tr-TR" dirty="0" smtClean="0"/>
              <a:t> resimlerinde nesneleri deformasyona uğratarak resmetmeyi amaçlamışlardır. </a:t>
            </a:r>
            <a:endParaRPr lang="tr-TR" dirty="0"/>
          </a:p>
        </p:txBody>
      </p:sp>
    </p:spTree>
    <p:extLst>
      <p:ext uri="{BB962C8B-B14F-4D97-AF65-F5344CB8AC3E}">
        <p14:creationId xmlns:p14="http://schemas.microsoft.com/office/powerpoint/2010/main" val="33531454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entsel">
  <a:themeElements>
    <a:clrScheme name="Kentsel">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Kentsel">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sel">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123</TotalTime>
  <Words>71</Words>
  <Application>Microsoft Office PowerPoint</Application>
  <PresentationFormat>Ekran Gösterisi (4:3)</PresentationFormat>
  <Paragraphs>18</Paragraphs>
  <Slides>28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28</vt:i4>
      </vt:variant>
    </vt:vector>
  </HeadingPairs>
  <TitlesOfParts>
    <vt:vector size="33" baseType="lpstr">
      <vt:lpstr>Georgia</vt:lpstr>
      <vt:lpstr>Times New Roman</vt:lpstr>
      <vt:lpstr>Trebuchet MS</vt:lpstr>
      <vt:lpstr>Wingdings 2</vt:lpstr>
      <vt:lpstr>Kentsel</vt:lpstr>
      <vt:lpstr>PowerPoint Sunusu</vt:lpstr>
      <vt:lpstr>Fovizm (1905-1908)</vt:lpstr>
      <vt:lpstr>PowerPoint Sunusu</vt:lpstr>
      <vt:lpstr>PowerPoint Sunusu</vt:lpstr>
      <vt:lpstr>PowerPoint Sunusu</vt:lpstr>
      <vt:lpstr>PowerPoint Sunusu</vt:lpstr>
      <vt:lpstr>PowerPoint Sunusu</vt:lpstr>
      <vt:lpstr>FOVİZMİN ÖZELLİKLERİ</vt:lpstr>
      <vt:lpstr>PowerPoint Sunusu</vt:lpstr>
      <vt:lpstr>HENRİ MATİSSE  (Le Cateau - Cambrésis, 31.12.1869 - Nice yakınında Cimiez,  3.11.1954).</vt:lpstr>
      <vt:lpstr>PowerPoint Sunusu</vt:lpstr>
      <vt:lpstr>PowerPoint Sunusu</vt:lpstr>
      <vt:lpstr>PowerPoint Sunusu</vt:lpstr>
      <vt:lpstr>ANDREI DERAİN (Chatou, 10.6.1880 - Chambourcy,  8.9.1954).     </vt:lpstr>
      <vt:lpstr>PowerPoint Sunusu</vt:lpstr>
      <vt:lpstr>PowerPoint Sunusu</vt:lpstr>
      <vt:lpstr>PowerPoint Sunusu</vt:lpstr>
      <vt:lpstr>MAURİCE de VLAMİNCK (Paris, 4.4.1876 - Rueil - la - Gadeliére,  11.10.1958). </vt:lpstr>
      <vt:lpstr>PowerPoint Sunusu</vt:lpstr>
      <vt:lpstr>PowerPoint Sunusu</vt:lpstr>
      <vt:lpstr>PowerPoint Sunusu</vt:lpstr>
      <vt:lpstr>KEES VAN DONGEN (Delfshaven, Rotterdam yakınları, 26.1.1877 - Monako 1968).</vt:lpstr>
      <vt:lpstr>PowerPoint Sunusu</vt:lpstr>
      <vt:lpstr>PowerPoint Sunusu</vt:lpstr>
      <vt:lpstr>PowerPoint Sunusu</vt:lpstr>
      <vt:lpstr>CHARLES CAMOİN 1879-1965</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ÇAĞDAŞ SANAT</dc:title>
  <dc:creator>Admin</dc:creator>
  <cp:lastModifiedBy>sinemm</cp:lastModifiedBy>
  <cp:revision>11</cp:revision>
  <dcterms:created xsi:type="dcterms:W3CDTF">2018-02-27T17:20:25Z</dcterms:created>
  <dcterms:modified xsi:type="dcterms:W3CDTF">2018-06-12T11:54:58Z</dcterms:modified>
</cp:coreProperties>
</file>