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ss.sitesi.web.tr/css-kod-yapisi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138939" y="70658"/>
            <a:ext cx="8001000" cy="2971801"/>
          </a:xfrm>
        </p:spPr>
        <p:txBody>
          <a:bodyPr/>
          <a:lstStyle/>
          <a:p>
            <a:r>
              <a:rPr lang="tr-TR" dirty="0" smtClean="0"/>
              <a:t>CSS İLE METİN BİÇİMLENDİRME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9224559" cy="1947333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</a:rPr>
              <a:t>STİLLERİ CSS DOSYASINDAN ÇAĞIRMAK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99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4212" y="1062272"/>
            <a:ext cx="1087066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Stilleri CSS Dosyasından Çağırmak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Öncelikle bir not defteri ya da CSS düzenleyici program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açılmalı.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CSS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Kodları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CSS Kod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Yapısı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'na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uygun olarak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yazılır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kaydedilir.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HTML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Sayfası açılıp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&lt;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&gt; ile &lt;/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&gt; arasına aşağıdaki şekilde stil 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dosyasının adı belirtilir.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&lt;link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href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="stil_dosyasi.css"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type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text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/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css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"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rel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stylesheet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"/&gt; 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6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4212" y="600607"/>
            <a:ext cx="1078673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 HTML Sayfasında CSS Yazmak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HTML sayfamızda HEAD elementlerinin arasında STYLE elementi kullanarak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stiller </a:t>
            </a:r>
            <a:r>
              <a:rPr lang="tr-TR" altLang="tr-TR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oluşturulması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mümkün.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Örnek: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&lt;html&gt; &lt;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head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 &lt;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title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&gt;Sayfa Başlığı&lt;/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title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 &lt;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style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type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text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/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css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"&gt;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body {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background-color:black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color:white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p { font-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family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Verdana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font-size: 12px; }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&lt;/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style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 &lt;/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head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 &lt;body&gt; &lt;p&gt;Bu 12 piksel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yazı tipi ile yazıldı.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&lt;/p&gt; &lt;/body&gt; &lt;/html&gt; 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27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4212" y="508276"/>
            <a:ext cx="1131591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HTML Elementinin İçerisinde Stil Belirtmek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Bazen stil dosyası ya da STYLE elementi kullanmadan hızlı çözümler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üretmek gerekebilir.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Böyle durumlarda her elementin </a:t>
            </a:r>
            <a:r>
              <a:rPr kumimoji="0" lang="tr-TR" altLang="tr-T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style</a:t>
            </a:r>
            <a:r>
              <a:rPr kumimoji="0" lang="tr-TR" altLang="tr-T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=""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özelliği kullanıma hazırdır. CSS kodlarını element içinde açılan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STYLE özelliğine sıralanır.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Örneğin;</a:t>
            </a:r>
            <a:b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&lt;p </a:t>
            </a:r>
            <a:r>
              <a:rPr kumimoji="0" lang="tr-TR" alt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style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="font-</a:t>
            </a:r>
            <a:r>
              <a:rPr kumimoji="0" lang="tr-TR" alt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family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font-size: 12px;"&gt;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Bu 12 piksel </a:t>
            </a:r>
            <a:r>
              <a:rPr kumimoji="0" lang="tr-TR" altLang="tr-T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yazı tipi ile yazıldı. &lt;/p&gt; </a:t>
            </a:r>
            <a:endParaRPr kumimoji="0" lang="tr-TR" altLang="tr-T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68134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86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Arial Unicode MS</vt:lpstr>
      <vt:lpstr>Century Gothic</vt:lpstr>
      <vt:lpstr>Wingdings 3</vt:lpstr>
      <vt:lpstr>Dilim</vt:lpstr>
      <vt:lpstr>CSS İLE METİN BİÇİMLENDİRME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 İLE METİN BİÇİMLENDİRME</dc:title>
  <dc:creator>sgurcan</dc:creator>
  <cp:lastModifiedBy>sgurcan</cp:lastModifiedBy>
  <cp:revision>2</cp:revision>
  <dcterms:created xsi:type="dcterms:W3CDTF">2018-05-09T07:43:36Z</dcterms:created>
  <dcterms:modified xsi:type="dcterms:W3CDTF">2018-05-09T10:23:28Z</dcterms:modified>
</cp:coreProperties>
</file>