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85"/>
  </p:normalViewPr>
  <p:slideViewPr>
    <p:cSldViewPr snapToGrid="0" snapToObjects="1">
      <p:cViewPr varScale="1">
        <p:scale>
          <a:sx n="89" d="100"/>
          <a:sy n="89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D813E-FD05-3147-836F-42076B970A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D02EA5-FDD9-9845-92E4-B8212188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D4FDA-5D5C-E840-BF60-BBB1EA109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149A-022A-B140-90DF-F45C6BC3F0E9}" type="datetimeFigureOut">
              <a:rPr lang="en-TR" smtClean="0"/>
              <a:t>22.10.2020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19E21-16A5-E441-ADAB-630AE7EE9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9513E-8EF4-1F47-B095-078135E10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7C0A-B664-694C-98B7-6EB8AC37A8CE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738187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E89B4-33C7-4743-B10B-ED49AB5FE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CB7E12-83E6-5D43-B461-1DEFFBAA06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A5229-C78F-5248-BA79-3A966E021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149A-022A-B140-90DF-F45C6BC3F0E9}" type="datetimeFigureOut">
              <a:rPr lang="en-TR" smtClean="0"/>
              <a:t>22.10.2020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C8C17-192D-1B41-ABE1-EDC4AF7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BC925-55A4-4440-B531-5A3176D7C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7C0A-B664-694C-98B7-6EB8AC37A8CE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555742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F8C500-7E82-474E-816F-5FBC404E57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40D263-B171-8048-955F-B86CC465CE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8D954-A4F7-354A-A5E1-13EAA0BE5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149A-022A-B140-90DF-F45C6BC3F0E9}" type="datetimeFigureOut">
              <a:rPr lang="en-TR" smtClean="0"/>
              <a:t>22.10.2020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F96F2-9630-CE4E-B975-198BE005D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51C9F-62D2-0E41-B4E6-BE12BCE2C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7C0A-B664-694C-98B7-6EB8AC37A8CE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39776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62D32-E1A8-D84D-8A56-4A25CA989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C2448-D908-254C-BEC1-053A58CA4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9C4B0-ED5E-0243-9BA8-605CE3844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149A-022A-B140-90DF-F45C6BC3F0E9}" type="datetimeFigureOut">
              <a:rPr lang="en-TR" smtClean="0"/>
              <a:t>22.10.2020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90AF3-07F8-544B-83E8-3CDCA7511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7AA97-E995-A841-A00B-B0B08D543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7C0A-B664-694C-98B7-6EB8AC37A8CE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859706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FB36B-E281-174B-9673-2834020AE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FE4222-C18F-DE4E-B3E7-EA1138D97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AFBDA-BC34-F346-BD60-4AE2F9665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149A-022A-B140-90DF-F45C6BC3F0E9}" type="datetimeFigureOut">
              <a:rPr lang="en-TR" smtClean="0"/>
              <a:t>22.10.2020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1FA75-4929-BC43-B20F-F009A31F8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10686-8B57-EE47-9266-E44AFFEF0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7C0A-B664-694C-98B7-6EB8AC37A8CE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02409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FFB29-78C0-064D-BBDE-6218FC78A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765C8-54C1-3F49-828D-B947DADC17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13519-AD8E-8744-9D85-ED6A28D98C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265A5-D3AE-CF4A-8B82-0DB098C7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149A-022A-B140-90DF-F45C6BC3F0E9}" type="datetimeFigureOut">
              <a:rPr lang="en-TR" smtClean="0"/>
              <a:t>22.10.2020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B524B5-CA20-134C-AEBF-B993F430D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B15B26-DE57-674C-8D2B-EDAB058CA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7C0A-B664-694C-98B7-6EB8AC37A8CE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246763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8E165-E62A-D849-9D79-BDF19AB89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53D1EA-57C8-8D44-9FE5-F9F9D5B34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18D3CD-0D91-0F4C-AEB5-D8803BEAF8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D9112D-0926-2546-B35B-8E80A9A87E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B2B85A-8C5B-3149-A4C0-C57F7D410E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4D6112-858D-004D-B228-DBB75C16E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149A-022A-B140-90DF-F45C6BC3F0E9}" type="datetimeFigureOut">
              <a:rPr lang="en-TR" smtClean="0"/>
              <a:t>22.10.2020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925F2C-499B-7546-A77B-15E37DA13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9AEE1B-69A3-2F46-B99B-8E4FFDB7D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7C0A-B664-694C-98B7-6EB8AC37A8CE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514236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BA2B6-9516-0940-A06A-DE2532F7D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9ACA11-72F8-6249-B968-DD014476E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149A-022A-B140-90DF-F45C6BC3F0E9}" type="datetimeFigureOut">
              <a:rPr lang="en-TR" smtClean="0"/>
              <a:t>22.10.2020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E6AC44-FD1F-7F4F-8313-FB6225548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C6844D-725C-064C-890A-1D53364BE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7C0A-B664-694C-98B7-6EB8AC37A8CE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049214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154652-D36C-CE42-8D75-75833DB12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149A-022A-B140-90DF-F45C6BC3F0E9}" type="datetimeFigureOut">
              <a:rPr lang="en-TR" smtClean="0"/>
              <a:t>22.10.2020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B288A2-9208-8043-A4EB-D805D1126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F1B03F-13E3-D64C-92FD-49247E1ED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7C0A-B664-694C-98B7-6EB8AC37A8CE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552540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FBEF5-6647-604A-854D-347803B56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55B92-7358-DF44-88F2-032E38E91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BAA7CB-01F2-B64A-BE00-851B52093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C4B359-1E23-2244-84BC-A1118D5D1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149A-022A-B140-90DF-F45C6BC3F0E9}" type="datetimeFigureOut">
              <a:rPr lang="en-TR" smtClean="0"/>
              <a:t>22.10.2020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55B0F9-DC9E-9A4D-94E5-C12C6ED4E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A45E08-626B-E54F-92D1-FF6F527BD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7C0A-B664-694C-98B7-6EB8AC37A8CE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899983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4DB87-D489-2645-AF38-644B2B85D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3680DC-174C-4B47-A4CF-70E3AF8D1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9FB902-97D9-4E47-B8CC-B53681900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D21129-8442-A046-8B4C-C03069C97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149A-022A-B140-90DF-F45C6BC3F0E9}" type="datetimeFigureOut">
              <a:rPr lang="en-TR" smtClean="0"/>
              <a:t>22.10.2020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6F18A2-9D62-DB4D-BBF7-1EAC99593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E6FEC3-A511-E147-A7DB-C6E8E236C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7C0A-B664-694C-98B7-6EB8AC37A8CE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152940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C0AF0E-5C40-5E4B-AA5B-974A68E9D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01FD4-EB2A-D241-9CE1-14A656D86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6C207-393F-024F-AE11-FE2CFA4EA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D149A-022A-B140-90DF-F45C6BC3F0E9}" type="datetimeFigureOut">
              <a:rPr lang="en-TR" smtClean="0"/>
              <a:t>22.10.2020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A58A3-71D4-C74A-9BD5-321BE44F68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37352-F2DF-6842-BE2C-58ABA72F6E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97C0A-B664-694C-98B7-6EB8AC37A8CE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789895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60FA8-B091-D145-9E75-29EC1B3830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CRITICAL THINKING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BF1B21-0E57-2549-9FBE-4AB6692667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612886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2A3EB-FB28-0048-9890-78E7474C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Guidelines for Critical Thinking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31254-8BB9-CA4F-AB5F-6F3FC3283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Ask questions</a:t>
            </a:r>
          </a:p>
          <a:p>
            <a:r>
              <a:rPr lang="en-US" dirty="0"/>
              <a:t>D</a:t>
            </a:r>
            <a:r>
              <a:rPr lang="en-TR" dirty="0"/>
              <a:t>istinguish between facts and opinions</a:t>
            </a:r>
          </a:p>
          <a:p>
            <a:r>
              <a:rPr lang="en-US" dirty="0"/>
              <a:t>E</a:t>
            </a:r>
            <a:r>
              <a:rPr lang="en-TR" dirty="0"/>
              <a:t>xamine the evidence</a:t>
            </a:r>
          </a:p>
          <a:p>
            <a:r>
              <a:rPr lang="en-US" dirty="0"/>
              <a:t>A</a:t>
            </a:r>
            <a:r>
              <a:rPr lang="en-TR" dirty="0"/>
              <a:t>nalyse assumptions and biases</a:t>
            </a:r>
          </a:p>
          <a:p>
            <a:r>
              <a:rPr lang="en-US" dirty="0"/>
              <a:t>A</a:t>
            </a:r>
            <a:r>
              <a:rPr lang="en-TR" dirty="0"/>
              <a:t>void emotional reasoning</a:t>
            </a:r>
          </a:p>
          <a:p>
            <a:r>
              <a:rPr lang="en-US" dirty="0"/>
              <a:t>D</a:t>
            </a:r>
            <a:r>
              <a:rPr lang="en-TR" dirty="0"/>
              <a:t>o not overgeneralise</a:t>
            </a:r>
          </a:p>
          <a:p>
            <a:r>
              <a:rPr lang="en-US" dirty="0"/>
              <a:t>C</a:t>
            </a:r>
            <a:r>
              <a:rPr lang="en-TR" dirty="0"/>
              <a:t>onsider other interpretations</a:t>
            </a:r>
          </a:p>
        </p:txBody>
      </p:sp>
    </p:spTree>
    <p:extLst>
      <p:ext uri="{BB962C8B-B14F-4D97-AF65-F5344CB8AC3E}">
        <p14:creationId xmlns:p14="http://schemas.microsoft.com/office/powerpoint/2010/main" val="109585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EFDCE-557A-3D4A-B68E-C2261833F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Facts vs  Opinions</a:t>
            </a:r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ADAAC-5860-4143-8D88-2A8DB4E2D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TR" dirty="0"/>
              <a:t>Facts are scientific statements that can be proven through evidence.</a:t>
            </a:r>
          </a:p>
          <a:p>
            <a:pPr marL="0" indent="0">
              <a:buNone/>
            </a:pPr>
            <a:r>
              <a:rPr lang="en-TR" dirty="0"/>
              <a:t>Vegetables can be grown on farms and in backyards.</a:t>
            </a:r>
          </a:p>
          <a:p>
            <a:pPr marL="0" indent="0">
              <a:buNone/>
            </a:pPr>
            <a:endParaRPr lang="en-TR" dirty="0"/>
          </a:p>
          <a:p>
            <a:r>
              <a:rPr lang="en-TR" dirty="0"/>
              <a:t>Opinions are personal ideas which are subjective and might result from personal bias.</a:t>
            </a:r>
          </a:p>
          <a:p>
            <a:pPr marL="0" indent="0">
              <a:buNone/>
            </a:pPr>
            <a:r>
              <a:rPr lang="en-TR" dirty="0"/>
              <a:t>The best-tasting tomatoes come from farms.</a:t>
            </a:r>
          </a:p>
          <a:p>
            <a:pPr marL="0" indent="0">
              <a:buNone/>
            </a:pPr>
            <a:r>
              <a:rPr lang="en-TR" dirty="0"/>
              <a:t>The best-tasting tomatoes come from backyards.</a:t>
            </a:r>
          </a:p>
          <a:p>
            <a:pPr marL="0" indent="0">
              <a:buNone/>
            </a:pPr>
            <a:endParaRPr lang="en-TR" dirty="0"/>
          </a:p>
          <a:p>
            <a:pPr marL="0" indent="0">
              <a:buNone/>
            </a:pPr>
            <a:r>
              <a:rPr lang="en-TR" dirty="0"/>
              <a:t>An opinion may  be valid, but it represents a personal interpretation and is, therefore, a weak support for an argument. </a:t>
            </a:r>
          </a:p>
        </p:txBody>
      </p:sp>
    </p:spTree>
    <p:extLst>
      <p:ext uri="{BB962C8B-B14F-4D97-AF65-F5344CB8AC3E}">
        <p14:creationId xmlns:p14="http://schemas.microsoft.com/office/powerpoint/2010/main" val="2334369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99124-1F14-E243-8725-40828AB09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Facts vs  Opinions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84334-C015-1F41-8226-96ECDF10B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TR" dirty="0"/>
              <a:t>Scientists can manipulate the make up of genes.</a:t>
            </a:r>
          </a:p>
          <a:p>
            <a:r>
              <a:rPr lang="en-TR" dirty="0"/>
              <a:t>UFOs are real.</a:t>
            </a:r>
          </a:p>
          <a:p>
            <a:r>
              <a:rPr lang="en-TR" dirty="0"/>
              <a:t>The earthquake was terrible but the aftershocks were worse.</a:t>
            </a:r>
          </a:p>
          <a:p>
            <a:r>
              <a:rPr lang="en-US" dirty="0"/>
              <a:t>T</a:t>
            </a:r>
            <a:r>
              <a:rPr lang="en-TR" dirty="0"/>
              <a:t>he earthquake was the largest ever recorded on the Richter scale.</a:t>
            </a:r>
          </a:p>
          <a:p>
            <a:r>
              <a:rPr lang="en-TR" dirty="0"/>
              <a:t>Eating salty pretzels makes one thirsty.</a:t>
            </a:r>
          </a:p>
          <a:p>
            <a:r>
              <a:rPr lang="en-US" dirty="0"/>
              <a:t>M</a:t>
            </a:r>
            <a:r>
              <a:rPr lang="en-TR" dirty="0"/>
              <a:t>en are better cooks than women.</a:t>
            </a:r>
          </a:p>
          <a:p>
            <a:r>
              <a:rPr lang="en-TR" dirty="0"/>
              <a:t>The nursing profession is open to both men and women.</a:t>
            </a:r>
          </a:p>
          <a:p>
            <a:r>
              <a:rPr lang="en-TR" dirty="0"/>
              <a:t>Pan-Pacific Airways offers the lowest fares to Hawaii.</a:t>
            </a:r>
          </a:p>
          <a:p>
            <a:r>
              <a:rPr lang="en-TR" dirty="0"/>
              <a:t>Women are not good drivers. </a:t>
            </a:r>
          </a:p>
          <a:p>
            <a:pPr marL="0" indent="0">
              <a:buNone/>
            </a:pP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377510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75B332C-C107-004D-A4C3-2CA997CB9002}"/>
              </a:ext>
            </a:extLst>
          </p:cNvPr>
          <p:cNvSpPr txBox="1"/>
          <p:nvPr/>
        </p:nvSpPr>
        <p:spPr>
          <a:xfrm>
            <a:off x="1443038" y="1868269"/>
            <a:ext cx="8672513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altLang="tr-TR" sz="3200" dirty="0"/>
              <a:t>“To analyse” is to break information into its elements. ‘To be critical’ is to make careful judgements about information and to evaluate its quality. 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2797977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A84D6-2626-9A45-8595-255C9D189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C00000"/>
                </a:solidFill>
              </a:rPr>
              <a:t>Critical </a:t>
            </a:r>
            <a:r>
              <a:rPr lang="tr-TR" altLang="tr-TR" b="1" dirty="0" err="1">
                <a:solidFill>
                  <a:srgbClr val="C00000"/>
                </a:solidFill>
              </a:rPr>
              <a:t>analysis</a:t>
            </a:r>
            <a:r>
              <a:rPr lang="tr-TR" altLang="tr-TR" b="1" dirty="0">
                <a:solidFill>
                  <a:srgbClr val="C00000"/>
                </a:solidFill>
              </a:rPr>
              <a:t> is not:</a:t>
            </a:r>
            <a:endParaRPr lang="en-TR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0A8C5-F3FA-FB4F-A4CE-AEFECEBD0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a </a:t>
            </a:r>
            <a:r>
              <a:rPr lang="tr-TR" altLang="tr-TR" dirty="0" err="1"/>
              <a:t>straight</a:t>
            </a:r>
            <a:r>
              <a:rPr lang="tr-TR" altLang="tr-TR" dirty="0"/>
              <a:t> </a:t>
            </a:r>
            <a:r>
              <a:rPr lang="tr-TR" altLang="tr-TR" dirty="0" err="1"/>
              <a:t>description</a:t>
            </a:r>
            <a:r>
              <a:rPr lang="tr-TR" altLang="tr-TR" dirty="0"/>
              <a:t> of </a:t>
            </a:r>
            <a:r>
              <a:rPr lang="tr-TR" altLang="tr-TR" dirty="0" err="1"/>
              <a:t>something</a:t>
            </a:r>
            <a:endParaRPr lang="tr-TR" altLang="tr-TR" dirty="0"/>
          </a:p>
          <a:p>
            <a:r>
              <a:rPr lang="tr-TR" altLang="tr-TR" dirty="0" err="1"/>
              <a:t>providing</a:t>
            </a:r>
            <a:r>
              <a:rPr lang="tr-TR" altLang="tr-TR" dirty="0"/>
              <a:t> a </a:t>
            </a:r>
            <a:r>
              <a:rPr lang="tr-TR" altLang="tr-TR" dirty="0" err="1"/>
              <a:t>plot</a:t>
            </a:r>
            <a:r>
              <a:rPr lang="tr-TR" altLang="tr-TR" dirty="0"/>
              <a:t> </a:t>
            </a:r>
            <a:r>
              <a:rPr lang="tr-TR" altLang="tr-TR"/>
              <a:t>summary</a:t>
            </a:r>
            <a:endParaRPr lang="tr-TR" altLang="tr-TR" dirty="0"/>
          </a:p>
          <a:p>
            <a:r>
              <a:rPr lang="tr-TR" altLang="tr-TR" dirty="0" err="1"/>
              <a:t>making</a:t>
            </a:r>
            <a:r>
              <a:rPr lang="tr-TR" altLang="tr-TR" dirty="0"/>
              <a:t> </a:t>
            </a:r>
            <a:r>
              <a:rPr lang="tr-TR" altLang="tr-TR" dirty="0" err="1"/>
              <a:t>assumptions</a:t>
            </a:r>
            <a:r>
              <a:rPr lang="tr-TR" altLang="tr-TR" dirty="0"/>
              <a:t> </a:t>
            </a:r>
            <a:r>
              <a:rPr lang="tr-TR" altLang="tr-TR" dirty="0" err="1"/>
              <a:t>without</a:t>
            </a:r>
            <a:r>
              <a:rPr lang="tr-TR" altLang="tr-TR" dirty="0"/>
              <a:t> </a:t>
            </a:r>
            <a:r>
              <a:rPr lang="tr-TR" altLang="tr-TR" dirty="0" err="1"/>
              <a:t>checking</a:t>
            </a:r>
            <a:r>
              <a:rPr lang="tr-TR" altLang="tr-TR" dirty="0"/>
              <a:t> </a:t>
            </a:r>
            <a:r>
              <a:rPr lang="tr-TR" altLang="tr-TR" dirty="0" err="1"/>
              <a:t>them</a:t>
            </a:r>
            <a:r>
              <a:rPr lang="tr-TR" altLang="tr-TR" dirty="0"/>
              <a:t> </a:t>
            </a:r>
            <a:r>
              <a:rPr lang="tr-TR" altLang="tr-TR" dirty="0" err="1"/>
              <a:t>out</a:t>
            </a:r>
            <a:endParaRPr lang="tr-TR" altLang="tr-TR" dirty="0"/>
          </a:p>
          <a:p>
            <a:r>
              <a:rPr lang="tr-TR" altLang="tr-TR" dirty="0" err="1"/>
              <a:t>accepting</a:t>
            </a:r>
            <a:r>
              <a:rPr lang="tr-TR" altLang="tr-TR" dirty="0"/>
              <a:t> </a:t>
            </a:r>
            <a:r>
              <a:rPr lang="tr-TR" altLang="tr-TR" dirty="0" err="1"/>
              <a:t>information</a:t>
            </a:r>
            <a:r>
              <a:rPr lang="tr-TR" altLang="tr-TR" dirty="0"/>
              <a:t> </a:t>
            </a:r>
            <a:r>
              <a:rPr lang="tr-TR" altLang="tr-TR" dirty="0" err="1"/>
              <a:t>without</a:t>
            </a:r>
            <a:r>
              <a:rPr lang="tr-TR" altLang="tr-TR" dirty="0"/>
              <a:t> </a:t>
            </a:r>
            <a:r>
              <a:rPr lang="tr-TR" altLang="tr-TR" dirty="0" err="1"/>
              <a:t>questioning</a:t>
            </a:r>
            <a:r>
              <a:rPr lang="tr-TR" altLang="tr-TR" dirty="0"/>
              <a:t> it</a:t>
            </a:r>
          </a:p>
          <a:p>
            <a:r>
              <a:rPr lang="tr-TR" altLang="tr-TR" dirty="0" err="1"/>
              <a:t>giving</a:t>
            </a:r>
            <a:r>
              <a:rPr lang="tr-TR" altLang="tr-TR" dirty="0"/>
              <a:t> </a:t>
            </a:r>
            <a:r>
              <a:rPr lang="tr-TR" altLang="tr-TR" dirty="0" err="1"/>
              <a:t>information</a:t>
            </a:r>
            <a:r>
              <a:rPr lang="tr-TR" altLang="tr-TR" dirty="0"/>
              <a:t> </a:t>
            </a:r>
            <a:r>
              <a:rPr lang="tr-TR" altLang="tr-TR" dirty="0" err="1"/>
              <a:t>with</a:t>
            </a:r>
            <a:r>
              <a:rPr lang="tr-TR" altLang="tr-TR" dirty="0"/>
              <a:t> </a:t>
            </a:r>
            <a:r>
              <a:rPr lang="tr-TR" altLang="tr-TR" dirty="0" err="1"/>
              <a:t>mistakes</a:t>
            </a:r>
            <a:r>
              <a:rPr lang="tr-TR" altLang="tr-TR" dirty="0"/>
              <a:t> in it </a:t>
            </a:r>
            <a:r>
              <a:rPr lang="tr-TR" altLang="tr-TR" dirty="0" err="1"/>
              <a:t>or</a:t>
            </a:r>
            <a:r>
              <a:rPr lang="tr-TR" altLang="tr-TR" dirty="0"/>
              <a:t> </a:t>
            </a:r>
            <a:r>
              <a:rPr lang="tr-TR" altLang="tr-TR" dirty="0" err="1"/>
              <a:t>giving</a:t>
            </a:r>
            <a:r>
              <a:rPr lang="tr-TR" altLang="tr-TR" dirty="0"/>
              <a:t> </a:t>
            </a:r>
            <a:r>
              <a:rPr lang="tr-TR" altLang="tr-TR" dirty="0" err="1"/>
              <a:t>information</a:t>
            </a:r>
            <a:r>
              <a:rPr lang="tr-TR" altLang="tr-TR" dirty="0"/>
              <a:t> </a:t>
            </a:r>
            <a:r>
              <a:rPr lang="tr-TR" altLang="tr-TR" dirty="0" err="1"/>
              <a:t>which</a:t>
            </a:r>
            <a:r>
              <a:rPr lang="tr-TR" altLang="tr-TR" dirty="0"/>
              <a:t> is </a:t>
            </a:r>
            <a:r>
              <a:rPr lang="tr-TR" altLang="tr-TR" dirty="0" err="1"/>
              <a:t>misleading</a:t>
            </a:r>
            <a:endParaRPr lang="tr-TR" altLang="tr-TR" dirty="0"/>
          </a:p>
          <a:p>
            <a:r>
              <a:rPr lang="tr-TR" altLang="tr-TR" dirty="0" err="1"/>
              <a:t>saying</a:t>
            </a:r>
            <a:r>
              <a:rPr lang="tr-TR" altLang="tr-TR" dirty="0"/>
              <a:t> “</a:t>
            </a:r>
            <a:r>
              <a:rPr lang="tr-TR" altLang="tr-TR" dirty="0" err="1"/>
              <a:t>This</a:t>
            </a:r>
            <a:r>
              <a:rPr lang="tr-TR" altLang="tr-TR" dirty="0"/>
              <a:t> </a:t>
            </a:r>
            <a:r>
              <a:rPr lang="tr-TR" altLang="tr-TR" dirty="0" err="1"/>
              <a:t>writer</a:t>
            </a:r>
            <a:r>
              <a:rPr lang="tr-TR" altLang="tr-TR" dirty="0"/>
              <a:t> </a:t>
            </a:r>
            <a:r>
              <a:rPr lang="tr-TR" altLang="tr-TR" dirty="0" err="1"/>
              <a:t>says</a:t>
            </a:r>
            <a:r>
              <a:rPr lang="tr-TR" altLang="tr-TR" dirty="0"/>
              <a:t> </a:t>
            </a:r>
            <a:r>
              <a:rPr lang="tr-TR" altLang="tr-TR" dirty="0" err="1"/>
              <a:t>this</a:t>
            </a:r>
            <a:r>
              <a:rPr lang="tr-TR" altLang="tr-TR" dirty="0"/>
              <a:t>, </a:t>
            </a:r>
            <a:r>
              <a:rPr lang="tr-TR" altLang="tr-TR" dirty="0" err="1"/>
              <a:t>that</a:t>
            </a:r>
            <a:r>
              <a:rPr lang="tr-TR" altLang="tr-TR" dirty="0"/>
              <a:t> </a:t>
            </a:r>
            <a:r>
              <a:rPr lang="tr-TR" altLang="tr-TR" dirty="0" err="1"/>
              <a:t>writer</a:t>
            </a:r>
            <a:r>
              <a:rPr lang="tr-TR" altLang="tr-TR" dirty="0"/>
              <a:t> </a:t>
            </a:r>
            <a:r>
              <a:rPr lang="tr-TR" altLang="tr-TR" dirty="0" err="1"/>
              <a:t>says</a:t>
            </a:r>
            <a:r>
              <a:rPr lang="tr-TR" altLang="tr-TR" dirty="0"/>
              <a:t> </a:t>
            </a:r>
            <a:r>
              <a:rPr lang="tr-TR" altLang="tr-TR" dirty="0" err="1"/>
              <a:t>that</a:t>
            </a:r>
            <a:r>
              <a:rPr lang="tr-TR" altLang="tr-TR" dirty="0"/>
              <a:t>” </a:t>
            </a:r>
            <a:r>
              <a:rPr lang="tr-TR" altLang="tr-TR" dirty="0" err="1"/>
              <a:t>without</a:t>
            </a:r>
            <a:r>
              <a:rPr lang="tr-TR" altLang="tr-TR" dirty="0"/>
              <a:t> </a:t>
            </a:r>
            <a:r>
              <a:rPr lang="tr-TR" altLang="tr-TR" dirty="0" err="1"/>
              <a:t>also</a:t>
            </a:r>
            <a:r>
              <a:rPr lang="tr-TR" altLang="tr-TR" dirty="0"/>
              <a:t> </a:t>
            </a:r>
            <a:r>
              <a:rPr lang="tr-TR" altLang="tr-TR" dirty="0" err="1"/>
              <a:t>giving</a:t>
            </a:r>
            <a:r>
              <a:rPr lang="tr-TR" altLang="tr-TR" dirty="0"/>
              <a:t> </a:t>
            </a:r>
            <a:r>
              <a:rPr lang="tr-TR" altLang="tr-TR" dirty="0" err="1"/>
              <a:t>your</a:t>
            </a:r>
            <a:r>
              <a:rPr lang="tr-TR" altLang="tr-TR" dirty="0"/>
              <a:t> </a:t>
            </a:r>
            <a:r>
              <a:rPr lang="tr-TR" altLang="tr-TR" dirty="0" err="1"/>
              <a:t>views</a:t>
            </a:r>
            <a:r>
              <a:rPr lang="tr-TR" altLang="tr-TR" dirty="0"/>
              <a:t> on </a:t>
            </a:r>
            <a:r>
              <a:rPr lang="tr-TR" altLang="tr-TR" dirty="0" err="1"/>
              <a:t>what</a:t>
            </a:r>
            <a:r>
              <a:rPr lang="tr-TR" altLang="tr-TR" dirty="0"/>
              <a:t> </a:t>
            </a:r>
            <a:r>
              <a:rPr lang="tr-TR" altLang="tr-TR" dirty="0" err="1"/>
              <a:t>the</a:t>
            </a:r>
            <a:r>
              <a:rPr lang="tr-TR" altLang="tr-TR" dirty="0"/>
              <a:t> </a:t>
            </a:r>
            <a:r>
              <a:rPr lang="tr-TR" altLang="tr-TR" dirty="0" err="1"/>
              <a:t>differences</a:t>
            </a:r>
            <a:r>
              <a:rPr lang="tr-TR" altLang="tr-TR" dirty="0"/>
              <a:t> </a:t>
            </a:r>
            <a:r>
              <a:rPr lang="tr-TR" altLang="tr-TR" dirty="0" err="1"/>
              <a:t>are</a:t>
            </a:r>
            <a:r>
              <a:rPr lang="tr-TR" altLang="tr-TR" dirty="0"/>
              <a:t> </a:t>
            </a:r>
            <a:r>
              <a:rPr lang="tr-TR" altLang="tr-TR" dirty="0" err="1"/>
              <a:t>between</a:t>
            </a:r>
            <a:r>
              <a:rPr lang="tr-TR" altLang="tr-TR" dirty="0"/>
              <a:t> </a:t>
            </a:r>
            <a:r>
              <a:rPr lang="tr-TR" altLang="tr-TR" dirty="0" err="1"/>
              <a:t>what</a:t>
            </a:r>
            <a:r>
              <a:rPr lang="tr-TR" altLang="tr-TR" dirty="0"/>
              <a:t> </a:t>
            </a:r>
            <a:r>
              <a:rPr lang="tr-TR" altLang="tr-TR" dirty="0" err="1"/>
              <a:t>the</a:t>
            </a:r>
            <a:r>
              <a:rPr lang="tr-TR" altLang="tr-TR" dirty="0"/>
              <a:t> </a:t>
            </a:r>
            <a:r>
              <a:rPr lang="tr-TR" altLang="tr-TR" dirty="0" err="1"/>
              <a:t>two</a:t>
            </a:r>
            <a:r>
              <a:rPr lang="tr-TR" altLang="tr-TR" dirty="0"/>
              <a:t> </a:t>
            </a:r>
            <a:r>
              <a:rPr lang="tr-TR" altLang="tr-TR" dirty="0" err="1"/>
              <a:t>writers</a:t>
            </a:r>
            <a:r>
              <a:rPr lang="tr-TR" altLang="tr-TR" dirty="0"/>
              <a:t> </a:t>
            </a:r>
            <a:r>
              <a:rPr lang="tr-TR" altLang="tr-TR" dirty="0" err="1"/>
              <a:t>are</a:t>
            </a:r>
            <a:r>
              <a:rPr lang="tr-TR" altLang="tr-TR" dirty="0"/>
              <a:t> </a:t>
            </a:r>
            <a:r>
              <a:rPr lang="tr-TR" altLang="tr-TR" dirty="0" err="1"/>
              <a:t>saying</a:t>
            </a:r>
            <a:r>
              <a:rPr lang="tr-TR" altLang="tr-TR" dirty="0"/>
              <a:t>.   </a:t>
            </a:r>
          </a:p>
          <a:p>
            <a:pPr marL="0" indent="0">
              <a:buNone/>
            </a:pP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650204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288</Words>
  <Application>Microsoft Macintosh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CRITICAL THINKING</vt:lpstr>
      <vt:lpstr>Guidelines for Critical Thinking</vt:lpstr>
      <vt:lpstr>Facts vs  Opinions</vt:lpstr>
      <vt:lpstr>Facts vs  Opinions</vt:lpstr>
      <vt:lpstr>PowerPoint Presentation</vt:lpstr>
      <vt:lpstr>Critical analysis is not: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THINKING</dc:title>
  <dc:creator>Seda.Peksen</dc:creator>
  <cp:lastModifiedBy>Seda.Peksen</cp:lastModifiedBy>
  <cp:revision>5</cp:revision>
  <dcterms:created xsi:type="dcterms:W3CDTF">2020-09-17T11:23:09Z</dcterms:created>
  <dcterms:modified xsi:type="dcterms:W3CDTF">2020-10-22T11:16:59Z</dcterms:modified>
</cp:coreProperties>
</file>