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BEE6C25-9CAB-40F8-B1BD-40267F5D33A7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D73158-5C10-468C-84C6-34E13DE1C3F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EE6C25-9CAB-40F8-B1BD-40267F5D33A7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73158-5C10-468C-84C6-34E13DE1C3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EE6C25-9CAB-40F8-B1BD-40267F5D33A7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73158-5C10-468C-84C6-34E13DE1C3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EE6C25-9CAB-40F8-B1BD-40267F5D33A7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73158-5C10-468C-84C6-34E13DE1C3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BEE6C25-9CAB-40F8-B1BD-40267F5D33A7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D73158-5C10-468C-84C6-34E13DE1C3F8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EE6C25-9CAB-40F8-B1BD-40267F5D33A7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ED73158-5C10-468C-84C6-34E13DE1C3F8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EE6C25-9CAB-40F8-B1BD-40267F5D33A7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ED73158-5C10-468C-84C6-34E13DE1C3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EE6C25-9CAB-40F8-B1BD-40267F5D33A7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73158-5C10-468C-84C6-34E13DE1C3F8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EE6C25-9CAB-40F8-B1BD-40267F5D33A7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73158-5C10-468C-84C6-34E13DE1C3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BEE6C25-9CAB-40F8-B1BD-40267F5D33A7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D73158-5C10-468C-84C6-34E13DE1C3F8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BEE6C25-9CAB-40F8-B1BD-40267F5D33A7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D73158-5C10-468C-84C6-34E13DE1C3F8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8BEE6C25-9CAB-40F8-B1BD-40267F5D33A7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ED73158-5C10-468C-84C6-34E13DE1C3F8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Halının tanıtımı pazarlanması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Coğrafi İşaret alan Halılar</a:t>
            </a:r>
          </a:p>
          <a:p>
            <a:endParaRPr lang="tr-TR" dirty="0"/>
          </a:p>
          <a:p>
            <a:r>
              <a:rPr lang="tr-TR" dirty="0" smtClean="0"/>
              <a:t>Coğrafi işaretlemenin tanıtıma ve pazarlamaya faydası</a:t>
            </a:r>
          </a:p>
          <a:p>
            <a:endParaRPr lang="tr-TR" dirty="0"/>
          </a:p>
          <a:p>
            <a:r>
              <a:rPr lang="tr-TR" dirty="0" smtClean="0"/>
              <a:t>Coğrafi işaretlemenin ekonomik yansımaları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</TotalTime>
  <Words>17</Words>
  <Application>Microsoft Office PowerPoint</Application>
  <PresentationFormat>Ekran Gösterisi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Döküm</vt:lpstr>
      <vt:lpstr>Halının tanıtımı pazarlanması</vt:lpstr>
      <vt:lpstr>Slayt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Halının tanıtımı pazarlanması</dc:title>
  <dc:creator>Kullanıcı123</dc:creator>
  <cp:lastModifiedBy>Kullanıcı123</cp:lastModifiedBy>
  <cp:revision>1</cp:revision>
  <dcterms:created xsi:type="dcterms:W3CDTF">2017-06-14T06:24:11Z</dcterms:created>
  <dcterms:modified xsi:type="dcterms:W3CDTF">2017-06-14T06:25:34Z</dcterms:modified>
</cp:coreProperties>
</file>