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7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32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707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05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422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35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4016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64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13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414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12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08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E89E6-20A3-4259-9DC1-C5C868B24074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0BB44-E6F5-41C3-9151-ADAF904175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26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Dünya ekonomisinin </a:t>
            </a:r>
            <a:r>
              <a:rPr lang="tr-TR" dirty="0" err="1" smtClean="0"/>
              <a:t>heterodoks</a:t>
            </a:r>
            <a:r>
              <a:rPr lang="tr-TR" dirty="0" smtClean="0"/>
              <a:t> analizi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58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61421"/>
          </a:xfrm>
        </p:spPr>
        <p:txBody>
          <a:bodyPr>
            <a:normAutofit/>
          </a:bodyPr>
          <a:lstStyle/>
          <a:p>
            <a:r>
              <a:rPr lang="tr-TR" dirty="0" smtClean="0"/>
              <a:t>Uluslararası iktisat teorisinin hakim analizi (</a:t>
            </a:r>
            <a:r>
              <a:rPr lang="tr-TR" dirty="0" err="1" smtClean="0"/>
              <a:t>neoklasik</a:t>
            </a:r>
            <a:r>
              <a:rPr lang="tr-TR" dirty="0" smtClean="0"/>
              <a:t>) </a:t>
            </a:r>
            <a:r>
              <a:rPr lang="tr-TR" dirty="0" err="1" smtClean="0"/>
              <a:t>UİT’ni</a:t>
            </a:r>
            <a:r>
              <a:rPr lang="tr-TR" dirty="0" smtClean="0"/>
              <a:t> firmaların karşılıklı üstünlük mücadelesi olarak tanımlar.</a:t>
            </a:r>
            <a:br>
              <a:rPr lang="tr-TR" dirty="0" smtClean="0"/>
            </a:br>
            <a:r>
              <a:rPr lang="tr-TR" dirty="0" smtClean="0"/>
              <a:t>Halbuki ulusal devletler de rekabet halindedir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803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68600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Dünya ekonomisinin tarihinde ülkeler</a:t>
            </a:r>
            <a:br>
              <a:rPr lang="tr-TR" dirty="0" smtClean="0"/>
            </a:br>
            <a:r>
              <a:rPr lang="tr-TR" dirty="0" smtClean="0"/>
              <a:t>Zor Yoğun</a:t>
            </a:r>
            <a:br>
              <a:rPr lang="tr-TR" dirty="0" smtClean="0"/>
            </a:br>
            <a:r>
              <a:rPr lang="tr-TR" dirty="0" smtClean="0"/>
              <a:t>sermayeleşmiş zor</a:t>
            </a:r>
            <a:br>
              <a:rPr lang="tr-TR" dirty="0" smtClean="0"/>
            </a:br>
            <a:r>
              <a:rPr lang="tr-TR" dirty="0" smtClean="0"/>
              <a:t>ve sermaye yoğun pratikler sergileyerek üstünlük mücadelesi sürdürmüşlerdir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0102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Arrighi’nin</a:t>
            </a:r>
            <a:r>
              <a:rPr lang="tr-TR" dirty="0" smtClean="0"/>
              <a:t> analizi, sistematik birikim daireleri, dünya ekonomisinin tarihini analiz etmede kullanılabilir.</a:t>
            </a:r>
          </a:p>
          <a:p>
            <a:r>
              <a:rPr lang="tr-TR" dirty="0" smtClean="0"/>
              <a:t>Buna göre, </a:t>
            </a:r>
          </a:p>
          <a:p>
            <a:r>
              <a:rPr lang="tr-TR" dirty="0" smtClean="0"/>
              <a:t>16. yüzyılın sonu- 18. yüzyılın sonu Hollanda dairesi/sermaye yoğun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95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1750-20. yüzyılın başı İngiliz dairesi/ sermayeleşmiş zor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534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19. yüzyılın sonu- günümüz ABD dairesi/ sermayeleşmiş zor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3757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72</Words>
  <Application>Microsoft Office PowerPoint</Application>
  <PresentationFormat>Geniş ekran</PresentationFormat>
  <Paragraphs>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Dünya ekonomisinin heterodoks analizi</vt:lpstr>
      <vt:lpstr>Uluslararası iktisat teorisinin hakim analizi (neoklasik) UİT’ni firmaların karşılıklı üstünlük mücadelesi olarak tanımlar. Halbuki ulusal devletler de rekabet halindedir</vt:lpstr>
      <vt:lpstr>Dünya ekonomisinin tarihinde ülkeler Zor Yoğun sermayeleşmiş zor ve sermaye yoğun pratikler sergileyerek üstünlük mücadelesi sürdürmüşlerdir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mozis</dc:creator>
  <cp:lastModifiedBy>MUSTAFA OZIS</cp:lastModifiedBy>
  <cp:revision>5</cp:revision>
  <dcterms:created xsi:type="dcterms:W3CDTF">2020-02-05T00:52:37Z</dcterms:created>
  <dcterms:modified xsi:type="dcterms:W3CDTF">2020-02-05T14:28:18Z</dcterms:modified>
</cp:coreProperties>
</file>