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80" r:id="rId3"/>
    <p:sldId id="288" r:id="rId4"/>
    <p:sldId id="289" r:id="rId5"/>
    <p:sldId id="290" r:id="rId6"/>
    <p:sldId id="306" r:id="rId7"/>
    <p:sldId id="291" r:id="rId8"/>
    <p:sldId id="304" r:id="rId9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4"/>
    <p:restoredTop sz="97179"/>
  </p:normalViewPr>
  <p:slideViewPr>
    <p:cSldViewPr snapToGrid="0" snapToObjects="1">
      <p:cViewPr varScale="1">
        <p:scale>
          <a:sx n="128" d="100"/>
          <a:sy n="128" d="100"/>
        </p:scale>
        <p:origin x="1040" y="176"/>
      </p:cViewPr>
      <p:guideLst/>
    </p:cSldViewPr>
  </p:slideViewPr>
  <p:outlineViewPr>
    <p:cViewPr>
      <p:scale>
        <a:sx n="33" d="100"/>
        <a:sy n="33" d="100"/>
      </p:scale>
      <p:origin x="0" y="-90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5440-C0A5-C543-BEB6-62E665DA05E6}" type="datetimeFigureOut">
              <a:rPr lang="en-TR" smtClean="0"/>
              <a:t>23.03.2021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0A7A-993E-3C45-8775-F5DB04DF81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2882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A7B2-ABE4-7E4B-A7DA-6CE390B28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52D08-E586-1E4F-B88F-A126B9405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A11D6-CB2E-8845-8ACF-5787F558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B88B-1DB9-1A44-B3D8-1E00B43DE296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A13A-9BE8-4F4A-BA04-2DD21865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A61E7-BFDF-DA4A-86AE-4834B70F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1353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95F-30D0-924F-8C21-955EB894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30CE0-3862-8F4D-AF3F-2E354F5E6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0C9F5-DC62-1645-9241-E537FA12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A4ED-0BE3-904E-8D62-FB5EB386E47E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B05D-9024-1D44-A2F4-BF60933D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AEE36-91E5-1F47-B915-ED5D6C83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826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F1AFC3-0AE2-A246-8CCE-CDD20CBBA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E7B71-456E-654B-AD2F-0C2978F8C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07C1D-B1DC-0444-ABD1-B3305BF2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3CF0-387D-B542-BFDC-87717762E542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BDC7-6527-5E4A-A9F4-436BCDD0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1941-8F8B-0B43-98B3-C3F26588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6139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25BD-E95B-D642-B750-C5680BC0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96FC-87F5-E843-819C-4F72A53E0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F8C3-F7B4-5B44-9E47-E932BB4E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ED21-D7D0-F84E-A36F-DA40A5F194E2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6E89-5DF1-C648-98CB-E6D26AD2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1FED6-5C10-FD4A-A635-5737FA9A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971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DA6B-DF6F-1E45-8E8E-F9FBC0C9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BC7AD-01B2-9C4C-BCC7-BE6512A7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E8F49-4602-EE4B-BC0E-CDCB709E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123-F546-6D42-8CBD-15B1D832E165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011F-EDF3-5D45-B878-B096C49A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76AD-8BCC-0249-8605-546F2D19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6319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7614-D9AA-8346-B6A3-0C2F276B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C003-092C-AC4A-AF4C-4D214B2A2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73389-1B8B-F146-89AB-2FADC4295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A685C-0F4B-A04E-AABD-7BD77F87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293-BCD8-7644-891F-A29E9F8F8FA2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93646-0C9D-1244-BBB8-1AF22ED7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8BCD6-2FB3-194D-A0C4-66E45672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8216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DAEC-D8C9-524D-AA3E-BB5AEC9F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A8F70-16F8-594C-89F4-F0F08A08C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17F36-50C1-F343-AC73-1F285BEAB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5BAA9-F5B3-5C4E-84AD-88A457B89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8110F-CE3A-8D44-8B24-799266143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24C4B-950C-FC45-ABE1-D29C41DF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B8E1-A066-FB4C-B1AB-F59189BEB3B2}" type="datetime1">
              <a:rPr lang="tr-TR" smtClean="0"/>
              <a:t>23.03.2021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F95FD-C370-3643-8A6F-9F3C9678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992FB-39B3-4547-8FF6-4BEA4FA6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7677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5062-3FC8-9C47-B166-B4946F3E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0610F-E514-9A42-8082-EBE8FC1A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359F-ED31-1B4C-B604-DB34DCE73318}" type="datetime1">
              <a:rPr lang="tr-TR" smtClean="0"/>
              <a:t>23.03.2021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4A4F6-7BA0-B54C-9307-75277D1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21079-E392-E14D-B02A-2CF5C763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440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A2472-0F5B-684D-B767-4FE4BEEF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63E-B3B7-2943-8D18-AE566FFC37D8}" type="datetime1">
              <a:rPr lang="tr-TR" smtClean="0"/>
              <a:t>23.03.2021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AEACC-5A7F-B643-92A6-9BFE459E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5C162-1007-A845-8408-60FB882F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76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6B3E-EE90-9847-8BF0-1D7DE335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4041C-B666-6C4B-AD22-DC219276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04C7E-9320-1C49-8E07-823EFE0A7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1394C-450A-CB44-9F3C-F108FB53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C151-F706-954C-BD06-2A1C5C227FF3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5E836-7C6C-4F46-8B06-CC58902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226B8-B929-A34C-8FE0-2EA4D7C1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71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E01D-6C57-D246-9430-A96908CD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F8F01-6ED3-8C4C-8CC9-98532950F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C2529-6F73-F440-8ED5-5D86424A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47AB5-BE1D-B44F-9939-81F6BCB7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E6C-EAB3-8F4D-B576-7378F5859D83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24C37-72CD-C247-B4BD-02E37DCE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0DF7-CD6A-994A-B514-CF82AD79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473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78A60-6495-F54B-BA29-F45B97B0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D611E-A10B-3B4B-AA9F-16945BDA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2A5A-3D28-3F48-BA54-1A70F9FD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27CD-E577-3546-8A22-D6C6358882C6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2AF6-0D69-2541-B163-5077FA157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B30F-7C00-EE4B-9750-C53A91414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851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30C0-31F1-F749-9C8A-2741104B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Yeni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Medya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dirty="0" err="1"/>
              <a:t>Uygulamaları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RTS- </a:t>
            </a:r>
            <a:r>
              <a:rPr lang="en-US" sz="4000" dirty="0"/>
              <a:t>İLT238 – 2. </a:t>
            </a:r>
            <a:r>
              <a:rPr lang="en-US" sz="4000" dirty="0" err="1"/>
              <a:t>Hafta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Dr. </a:t>
            </a:r>
            <a:r>
              <a:rPr lang="en-US" sz="2800" dirty="0" err="1"/>
              <a:t>Öğr</a:t>
            </a:r>
            <a:r>
              <a:rPr lang="en-US" sz="2800" dirty="0"/>
              <a:t>. </a:t>
            </a:r>
            <a:r>
              <a:rPr lang="en-US" sz="2800" dirty="0" err="1"/>
              <a:t>Üyesi</a:t>
            </a:r>
            <a:r>
              <a:rPr lang="en-US" sz="2800" dirty="0"/>
              <a:t> </a:t>
            </a:r>
            <a:r>
              <a:rPr lang="en-US" sz="2800" dirty="0" err="1"/>
              <a:t>Ergin</a:t>
            </a:r>
            <a:r>
              <a:rPr lang="en-US" sz="2800" dirty="0"/>
              <a:t> </a:t>
            </a:r>
            <a:r>
              <a:rPr lang="en-US" sz="2800" dirty="0" err="1"/>
              <a:t>Şafak</a:t>
            </a:r>
            <a:r>
              <a:rPr lang="en-US" sz="2800" dirty="0"/>
              <a:t> </a:t>
            </a:r>
            <a:r>
              <a:rPr lang="en-US" sz="2800" dirty="0" err="1"/>
              <a:t>Dikmen</a:t>
            </a:r>
            <a:br>
              <a:rPr lang="en-TR" sz="4000" dirty="0"/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BF478-37A8-7942-A998-AE86E7DC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98114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3600" b="1" dirty="0">
                <a:latin typeface="+mn-lt"/>
              </a:rPr>
              <a:t>Tasarım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7B13-BF43-A14A-9102-DA45D3AC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4000" dirty="0"/>
              <a:t>“Ne zaman tanımlanmış bir amaç için birşey yapıyorsak , o zaman tasarlıyoruz”</a:t>
            </a:r>
          </a:p>
          <a:p>
            <a:pPr marL="0" indent="0" algn="r">
              <a:buNone/>
            </a:pPr>
            <a:r>
              <a:rPr lang="en-TR" sz="4000" dirty="0"/>
              <a:t>	</a:t>
            </a:r>
            <a:r>
              <a:rPr lang="en-TR" sz="2000" dirty="0"/>
              <a:t>Gillam Scott (Yale Universitesi Tasarım Bölümü)</a:t>
            </a:r>
          </a:p>
          <a:p>
            <a:pPr marL="0" indent="0" algn="r">
              <a:buNone/>
            </a:pPr>
            <a:endParaRPr lang="en-TR" sz="2000" dirty="0"/>
          </a:p>
          <a:p>
            <a:pPr marL="0" indent="0">
              <a:buNone/>
            </a:pPr>
            <a:r>
              <a:rPr lang="en-TR" sz="4000" dirty="0"/>
              <a:t>Tasarım = Zeka + Sanal Yetenek</a:t>
            </a:r>
          </a:p>
          <a:p>
            <a:pPr marL="0" indent="0" algn="r">
              <a:buNone/>
            </a:pPr>
            <a:r>
              <a:rPr lang="en-TR" sz="2000" dirty="0"/>
              <a:t>Ivan Chermayeff (reklamcı)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2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9548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3600" b="1" dirty="0">
                <a:latin typeface="+mn-lt"/>
              </a:rPr>
              <a:t>Tasarım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7B13-BF43-A14A-9102-DA45D3AC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TR" sz="4000" dirty="0"/>
              <a:t>Ancak bir planlamanın, belirli bir süreç izleyerek ortaya çıkarılan ürünün olduğu yerde bir tasarımdan söz edilebilir.</a:t>
            </a:r>
          </a:p>
          <a:p>
            <a:pPr marL="0" indent="0">
              <a:buNone/>
            </a:pPr>
            <a:endParaRPr lang="en-TR" sz="4000" dirty="0"/>
          </a:p>
          <a:p>
            <a:pPr marL="0" indent="0">
              <a:buNone/>
            </a:pPr>
            <a:r>
              <a:rPr lang="en-TR" sz="4000" dirty="0"/>
              <a:t>Tasarım belirli sorunların ve/veya ihtiyaçların giderilmesi için yapılır.</a:t>
            </a:r>
          </a:p>
          <a:p>
            <a:pPr marL="0" indent="0">
              <a:buNone/>
            </a:pPr>
            <a:endParaRPr lang="en-TR" sz="4000" dirty="0"/>
          </a:p>
          <a:p>
            <a:pPr marL="0" indent="0" algn="ctr">
              <a:buNone/>
            </a:pPr>
            <a:r>
              <a:rPr lang="en-TR" sz="4000" b="1" dirty="0"/>
              <a:t>Tasarım: çok net, kesin, belirli ama aynı zamanda da oldukça katmanlı ve karmaşık bir yapıya sahiptir.</a:t>
            </a:r>
            <a:endParaRPr lang="en-TR" sz="2000" b="1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3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4831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3600" b="1" dirty="0"/>
              <a:t>Tasarım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7B13-BF43-A14A-9102-DA45D3AC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719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R" sz="2500" dirty="0"/>
              <a:t>Tasarım: Doğrudan zeka ve yaratıcılıkla ilişkilidir</a:t>
            </a:r>
          </a:p>
          <a:p>
            <a:pPr marL="0" indent="0">
              <a:buNone/>
            </a:pPr>
            <a:endParaRPr lang="en-TR" sz="2500" dirty="0"/>
          </a:p>
          <a:p>
            <a:pPr marL="0" indent="0">
              <a:buNone/>
            </a:pPr>
            <a:r>
              <a:rPr lang="en-TR" sz="2500" dirty="0"/>
              <a:t>Ancak bir planlamanın olduğu yerde bir tasarımdan söz edilebilir.</a:t>
            </a:r>
          </a:p>
          <a:p>
            <a:pPr marL="0" indent="0">
              <a:buNone/>
            </a:pPr>
            <a:r>
              <a:rPr lang="en-TR" sz="2500" dirty="0"/>
              <a:t>Tasarım sadece endüstriyel ürün tasarımı ya da ekranlarda gördüğümüz görsel tasarımlardan ibaret değildir.</a:t>
            </a:r>
          </a:p>
          <a:p>
            <a:pPr marL="0" indent="0">
              <a:buNone/>
            </a:pPr>
            <a:endParaRPr lang="en-TR" sz="2500" dirty="0"/>
          </a:p>
          <a:p>
            <a:pPr marL="0" indent="0">
              <a:buNone/>
            </a:pPr>
            <a:r>
              <a:rPr lang="en-TR" sz="2500" dirty="0"/>
              <a:t>Örnek 1:</a:t>
            </a:r>
          </a:p>
          <a:p>
            <a:pPr>
              <a:buFontTx/>
              <a:buChar char="-"/>
            </a:pPr>
            <a:r>
              <a:rPr lang="en-TR" sz="2500" dirty="0"/>
              <a:t>Akşam yemeyi için sofra hazırlamak</a:t>
            </a:r>
          </a:p>
          <a:p>
            <a:pPr>
              <a:buFontTx/>
              <a:buChar char="-"/>
            </a:pPr>
            <a:r>
              <a:rPr lang="en-TR" sz="2500" dirty="0"/>
              <a:t>Yemek sırasında kullanılacak tüm gereçler tasarlanması gerekir.</a:t>
            </a:r>
          </a:p>
          <a:p>
            <a:pPr>
              <a:buFontTx/>
              <a:buChar char="-"/>
            </a:pPr>
            <a:r>
              <a:rPr lang="en-TR" sz="2500" dirty="0"/>
              <a:t>Mobilyalar ve mutfakta kullanılacak diğer gereçlerin mekan içerisinde konumlandırılması da belirli bir tasarım süreci gerektirir.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4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8675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3600" b="1" dirty="0"/>
              <a:t>Tasarım: Örnek 2 Farklı Kamp ateşi yakma teknikleri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5</a:t>
            </a:fld>
            <a:endParaRPr lang="en-T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22205-1733-F847-8D62-6B0B78A3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0322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Tasarım = Problem çözmek</a:t>
            </a:r>
          </a:p>
          <a:p>
            <a:endParaRPr lang="tr-TR" dirty="0"/>
          </a:p>
          <a:p>
            <a:r>
              <a:rPr lang="tr-TR" dirty="0"/>
              <a:t>Ateş için nasıl başlatılacak?</a:t>
            </a:r>
          </a:p>
          <a:p>
            <a:r>
              <a:rPr lang="tr-TR" dirty="0"/>
              <a:t>Ne yakılacak?</a:t>
            </a:r>
          </a:p>
          <a:p>
            <a:r>
              <a:rPr lang="tr-TR" dirty="0"/>
              <a:t>Ateş için kullanılan odun seçimi</a:t>
            </a:r>
          </a:p>
          <a:p>
            <a:r>
              <a:rPr lang="tr-TR" dirty="0"/>
              <a:t>Odunların diziliş ve konumlandırma şekli</a:t>
            </a:r>
          </a:p>
          <a:p>
            <a:r>
              <a:rPr lang="tr-TR" dirty="0"/>
              <a:t>Ateşin yakılacağı yerin seçimi</a:t>
            </a:r>
          </a:p>
          <a:p>
            <a:endParaRPr lang="tr-TR" dirty="0"/>
          </a:p>
        </p:txBody>
      </p:sp>
      <p:pic>
        <p:nvPicPr>
          <p:cNvPr id="5122" name="Picture 2" descr="Cooking trout over an open fire. It was delicious! - Anticosti,  L'Île-d'Anticosti, QC, Canada - Photo gratuite (#7281) sur Capture Canada -  Magnifiques images gratuites et libres de droits">
            <a:extLst>
              <a:ext uri="{FF2B5EF4-FFF2-40B4-BE49-F238E27FC236}">
                <a16:creationId xmlns:a16="http://schemas.microsoft.com/office/drawing/2014/main" id="{C1C5ADAF-F750-F54D-9AC1-2FBED638E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61" y="193555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2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4000" b="1" dirty="0"/>
              <a:t>Tasarım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7B13-BF43-A14A-9102-DA45D3AC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3500" dirty="0"/>
              <a:t>Teknoloji geliştirkçe sadece basılı malzemeler değil;</a:t>
            </a:r>
          </a:p>
          <a:p>
            <a:pPr marL="0" indent="0">
              <a:buNone/>
            </a:pPr>
            <a:r>
              <a:rPr lang="en-US" sz="3500" dirty="0"/>
              <a:t>V</a:t>
            </a:r>
            <a:r>
              <a:rPr lang="en-TR" sz="3500" dirty="0"/>
              <a:t>ideo, film, web ve sosyal medya ortamında kullanılan görsel malzemelerde grafik tasarım kapsamına girer.</a:t>
            </a:r>
          </a:p>
          <a:p>
            <a:pPr marL="0" indent="0">
              <a:buNone/>
            </a:pPr>
            <a:endParaRPr lang="en-TR" sz="3500" dirty="0"/>
          </a:p>
          <a:p>
            <a:pPr marL="0" indent="0">
              <a:buNone/>
            </a:pPr>
            <a:r>
              <a:rPr lang="en-TR" sz="3500" dirty="0"/>
              <a:t>Tasarım =&gt; Çok yönlü düşünme becerisi gerektirir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6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7439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r>
              <a:rPr lang="en-TR" sz="3600" dirty="0"/>
              <a:t>Endüstriyel Tasarım</a:t>
            </a:r>
            <a:br>
              <a:rPr lang="en-TR" sz="3600" b="1" dirty="0"/>
            </a:br>
            <a:r>
              <a:rPr lang="en-TR" sz="2800" b="1" dirty="0"/>
              <a:t>Kapı kollarının işlevi aynı olsa da zaman içerisnde büyük bir değişim göstermiştir.</a:t>
            </a:r>
            <a:br>
              <a:rPr lang="en-TR" sz="2800" b="1" dirty="0"/>
            </a:br>
            <a:r>
              <a:rPr lang="en-TR" sz="2800" b="1" dirty="0"/>
              <a:t>Kullanılan yere göre malzeme seçimi… tasarım…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Öğr</a:t>
            </a:r>
            <a:r>
              <a:rPr lang="en-US" dirty="0"/>
              <a:t>. </a:t>
            </a:r>
            <a:r>
              <a:rPr lang="en-US" dirty="0" err="1"/>
              <a:t>Üyesi</a:t>
            </a:r>
            <a:r>
              <a:rPr lang="en-US" dirty="0"/>
              <a:t> </a:t>
            </a:r>
            <a:r>
              <a:rPr lang="en-US" dirty="0" err="1"/>
              <a:t>Ergin</a:t>
            </a:r>
            <a:r>
              <a:rPr lang="en-US" dirty="0"/>
              <a:t> </a:t>
            </a:r>
            <a:r>
              <a:rPr lang="en-US" dirty="0" err="1"/>
              <a:t>Şafak</a:t>
            </a:r>
            <a:r>
              <a:rPr lang="en-US" dirty="0"/>
              <a:t> </a:t>
            </a:r>
            <a:r>
              <a:rPr lang="en-US" dirty="0" err="1"/>
              <a:t>Dikmen</a:t>
            </a:r>
            <a:endParaRPr lang="en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7</a:t>
            </a:fld>
            <a:endParaRPr lang="en-TR"/>
          </a:p>
        </p:txBody>
      </p:sp>
      <p:pic>
        <p:nvPicPr>
          <p:cNvPr id="3" name="Picture 2" descr="Ücretsiz resim: ahşap, kapı, Gate, Door, ahşap, giriş, kapı kolu, anahtar  deliği">
            <a:extLst>
              <a:ext uri="{FF2B5EF4-FFF2-40B4-BE49-F238E27FC236}">
                <a16:creationId xmlns:a16="http://schemas.microsoft.com/office/drawing/2014/main" id="{BB059411-3C67-2949-8FD2-AE9E3421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01" y="1848864"/>
            <a:ext cx="3930011" cy="29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111CA-1663-904E-BFF6-5670761C6739}"/>
              </a:ext>
            </a:extLst>
          </p:cNvPr>
          <p:cNvSpPr txBox="1"/>
          <p:nvPr/>
        </p:nvSpPr>
        <p:spPr>
          <a:xfrm>
            <a:off x="7949900" y="4905052"/>
            <a:ext cx="3010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Kullanım hakları CC -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pixnio.com</a:t>
            </a:r>
            <a:r>
              <a:rPr lang="tr-TR" dirty="0"/>
              <a:t>/tr/nesneleri/</a:t>
            </a:r>
            <a:r>
              <a:rPr lang="tr-TR" dirty="0" err="1"/>
              <a:t>kapi</a:t>
            </a:r>
            <a:r>
              <a:rPr lang="tr-TR" dirty="0"/>
              <a:t>-pencereler/</a:t>
            </a:r>
            <a:r>
              <a:rPr lang="tr-TR" dirty="0" err="1"/>
              <a:t>ahsap</a:t>
            </a:r>
            <a:r>
              <a:rPr lang="tr-TR" dirty="0"/>
              <a:t>-</a:t>
            </a:r>
            <a:r>
              <a:rPr lang="tr-TR" dirty="0" err="1"/>
              <a:t>kapi</a:t>
            </a:r>
            <a:r>
              <a:rPr lang="tr-TR" dirty="0"/>
              <a:t>-</a:t>
            </a:r>
            <a:r>
              <a:rPr lang="tr-TR" dirty="0" err="1"/>
              <a:t>gate</a:t>
            </a:r>
            <a:r>
              <a:rPr lang="tr-TR" dirty="0"/>
              <a:t>-</a:t>
            </a:r>
            <a:r>
              <a:rPr lang="tr-TR" dirty="0" err="1"/>
              <a:t>door</a:t>
            </a:r>
            <a:r>
              <a:rPr lang="tr-TR" dirty="0"/>
              <a:t>-</a:t>
            </a:r>
            <a:r>
              <a:rPr lang="tr-TR" dirty="0" err="1"/>
              <a:t>ahsap</a:t>
            </a:r>
            <a:r>
              <a:rPr lang="tr-TR" dirty="0"/>
              <a:t>-</a:t>
            </a:r>
            <a:r>
              <a:rPr lang="tr-TR" dirty="0" err="1"/>
              <a:t>giris</a:t>
            </a:r>
            <a:r>
              <a:rPr lang="tr-TR" dirty="0"/>
              <a:t>-</a:t>
            </a:r>
            <a:r>
              <a:rPr lang="tr-TR" dirty="0" err="1"/>
              <a:t>kapi</a:t>
            </a:r>
            <a:r>
              <a:rPr lang="tr-TR" dirty="0"/>
              <a:t>-kolu-anahtar-</a:t>
            </a:r>
            <a:r>
              <a:rPr lang="tr-TR" dirty="0" err="1"/>
              <a:t>deligi</a:t>
            </a:r>
            <a:endParaRPr lang="tr-T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683A9E-713D-0E46-8CA1-272285D3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3094"/>
            <a:ext cx="3636981" cy="133680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Kullanım hakları CC -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www.piqsels.com</a:t>
            </a:r>
            <a:r>
              <a:rPr lang="tr-TR" dirty="0"/>
              <a:t>/tr/</a:t>
            </a:r>
            <a:r>
              <a:rPr lang="tr-TR" dirty="0" err="1"/>
              <a:t>public</a:t>
            </a:r>
            <a:r>
              <a:rPr lang="tr-TR" dirty="0"/>
              <a:t>-domain-</a:t>
            </a:r>
            <a:r>
              <a:rPr lang="tr-TR" dirty="0" err="1"/>
              <a:t>photo</a:t>
            </a:r>
            <a:r>
              <a:rPr lang="tr-TR" dirty="0"/>
              <a:t>-</a:t>
            </a:r>
            <a:r>
              <a:rPr lang="tr-TR" dirty="0" err="1"/>
              <a:t>suqhc</a:t>
            </a:r>
            <a:endParaRPr lang="tr-TR" dirty="0"/>
          </a:p>
        </p:txBody>
      </p:sp>
      <p:pic>
        <p:nvPicPr>
          <p:cNvPr id="8" name="Picture 4" descr="gri kapı kolu, kapı kolu, metal, kapat, eski, kapı, kriko, sap, CC0, kamu  malı, telif ücretsiz | Piqsels">
            <a:extLst>
              <a:ext uri="{FF2B5EF4-FFF2-40B4-BE49-F238E27FC236}">
                <a16:creationId xmlns:a16="http://schemas.microsoft.com/office/drawing/2014/main" id="{AB65DB7C-F107-B044-B6C8-C7968FB8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5" y="1889148"/>
            <a:ext cx="5444266" cy="30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6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30167"/>
            <a:ext cx="10905066" cy="2064532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+mn-lt"/>
              </a:rPr>
              <a:t>Ö</a:t>
            </a:r>
            <a:r>
              <a:rPr lang="en-TR" sz="3600" b="1" dirty="0">
                <a:latin typeface="+mn-lt"/>
              </a:rPr>
              <a:t>rnek: Araba Tasarımı</a:t>
            </a:r>
            <a:br>
              <a:rPr lang="en-TR" sz="3600" b="1" dirty="0"/>
            </a:br>
            <a:r>
              <a:rPr lang="en-TR" sz="3600" b="1" dirty="0"/>
              <a:t>Zaman içerisinde, teknolojik gelişmelerele birlikte araba tasarımları büyük bir değişim göstermiştir.</a:t>
            </a:r>
            <a:br>
              <a:rPr lang="en-TR" sz="3600" b="1" dirty="0"/>
            </a:br>
            <a:br>
              <a:rPr lang="en-TR" sz="3600" b="1" dirty="0"/>
            </a:br>
            <a:r>
              <a:rPr lang="en-TR" sz="3600" b="1" dirty="0"/>
              <a:t>- </a:t>
            </a:r>
            <a:r>
              <a:rPr lang="en-US" sz="3600" b="1" dirty="0" err="1"/>
              <a:t>Aerodinamik</a:t>
            </a:r>
            <a:br>
              <a:rPr lang="en-US" sz="3600" b="1" dirty="0"/>
            </a:br>
            <a:r>
              <a:rPr lang="en-US" sz="3600" b="1" dirty="0"/>
              <a:t>- </a:t>
            </a:r>
            <a:r>
              <a:rPr lang="en-US" sz="3600" b="1" dirty="0" err="1"/>
              <a:t>Ergonomik</a:t>
            </a:r>
            <a:endParaRPr lang="en-TR" sz="3600" b="1" dirty="0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Öğr</a:t>
            </a:r>
            <a:r>
              <a:rPr lang="en-US" dirty="0"/>
              <a:t>. </a:t>
            </a:r>
            <a:r>
              <a:rPr lang="en-US" dirty="0" err="1"/>
              <a:t>Üyesi</a:t>
            </a:r>
            <a:r>
              <a:rPr lang="en-US" dirty="0"/>
              <a:t> </a:t>
            </a:r>
            <a:r>
              <a:rPr lang="en-US" dirty="0" err="1"/>
              <a:t>Ergin</a:t>
            </a:r>
            <a:r>
              <a:rPr lang="en-US" dirty="0"/>
              <a:t> </a:t>
            </a:r>
            <a:r>
              <a:rPr lang="en-US" dirty="0" err="1"/>
              <a:t>Şafak</a:t>
            </a:r>
            <a:r>
              <a:rPr lang="en-US" dirty="0"/>
              <a:t> </a:t>
            </a:r>
            <a:r>
              <a:rPr lang="en-US" dirty="0" err="1"/>
              <a:t>Dikmen</a:t>
            </a:r>
            <a:endParaRPr lang="en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8</a:t>
            </a:fld>
            <a:endParaRPr lang="en-T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11CA-1663-904E-BFF6-5670761C6739}"/>
              </a:ext>
            </a:extLst>
          </p:cNvPr>
          <p:cNvSpPr txBox="1"/>
          <p:nvPr/>
        </p:nvSpPr>
        <p:spPr>
          <a:xfrm>
            <a:off x="7374056" y="5695766"/>
            <a:ext cx="3544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Kullanım hakları CC - </a:t>
            </a:r>
            <a:r>
              <a:rPr lang="tr-TR" sz="1500" dirty="0" err="1"/>
              <a:t>https</a:t>
            </a:r>
            <a:r>
              <a:rPr lang="tr-TR" sz="1500" dirty="0"/>
              <a:t>://</a:t>
            </a:r>
            <a:r>
              <a:rPr lang="tr-TR" sz="1500" dirty="0" err="1"/>
              <a:t>commons.wikimedia.org</a:t>
            </a:r>
            <a:r>
              <a:rPr lang="tr-TR" sz="1500" dirty="0"/>
              <a:t>/</a:t>
            </a:r>
            <a:r>
              <a:rPr lang="tr-TR" sz="1500" dirty="0" err="1"/>
              <a:t>wiki</a:t>
            </a:r>
            <a:r>
              <a:rPr lang="tr-TR" sz="1500" dirty="0"/>
              <a:t>/File:Porsche_911_No_1000000,_70_Years_Porsche_Sports_Car,_Berlin_(1X7A3888).</a:t>
            </a:r>
            <a:r>
              <a:rPr lang="tr-TR" sz="1500" dirty="0" err="1"/>
              <a:t>jpg</a:t>
            </a:r>
            <a:endParaRPr lang="tr-TR" sz="1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683A9E-713D-0E46-8CA1-272285D3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5741120"/>
            <a:ext cx="3544912" cy="686713"/>
          </a:xfrm>
        </p:spPr>
        <p:txBody>
          <a:bodyPr>
            <a:normAutofit lnSpcReduction="10000"/>
          </a:bodyPr>
          <a:lstStyle/>
          <a:p>
            <a:r>
              <a:rPr lang="tr-TR" sz="1500" dirty="0"/>
              <a:t>Kullanım hakları CC - </a:t>
            </a:r>
            <a:r>
              <a:rPr lang="tr-TR" sz="1500" dirty="0" err="1"/>
              <a:t>https</a:t>
            </a:r>
            <a:r>
              <a:rPr lang="tr-TR" sz="1500" dirty="0"/>
              <a:t>://</a:t>
            </a:r>
            <a:r>
              <a:rPr lang="tr-TR" sz="1500" dirty="0" err="1"/>
              <a:t>commons.wikimedia.org</a:t>
            </a:r>
            <a:r>
              <a:rPr lang="tr-TR" sz="1500" dirty="0"/>
              <a:t>/</a:t>
            </a:r>
            <a:r>
              <a:rPr lang="tr-TR" sz="1500" dirty="0" err="1"/>
              <a:t>wiki</a:t>
            </a:r>
            <a:r>
              <a:rPr lang="tr-TR" sz="1500" dirty="0"/>
              <a:t>/File:A_Brouhot_car_in_Paris,_1910.jpg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2A49B7-17EE-C942-8D49-7EBCD7B4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0" y="3056391"/>
            <a:ext cx="4114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D34E9EF-2FA7-9340-A0D4-1767AC74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24" y="3056391"/>
            <a:ext cx="38600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0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453</Words>
  <Application>Microsoft Macintosh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Yeni Medya Uygulamaları RTS- İLT238 – 2. Hafta   Dr. Öğr. Üyesi Ergin Şafak Dikmen </vt:lpstr>
      <vt:lpstr>Tasarım</vt:lpstr>
      <vt:lpstr>Tasarım</vt:lpstr>
      <vt:lpstr>Tasarım</vt:lpstr>
      <vt:lpstr>Tasarım: Örnek 2 Farklı Kamp ateşi yakma teknikleri</vt:lpstr>
      <vt:lpstr>Tasarım</vt:lpstr>
      <vt:lpstr>Endüstriyel Tasarım Kapı kollarının işlevi aynı olsa da zaman içerisnde büyük bir değişim göstermiştir. Kullanılan yere göre malzeme seçimi… tasarım…</vt:lpstr>
      <vt:lpstr>Örnek: Araba Tasarımı Zaman içerisinde, teknolojik gelişmelerele birlikte araba tasarımları büyük bir değişim göstermiştir.  - Aerodinamik - Ergonomik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Çevrim İçi Ortamda İletişim</dc:title>
  <dc:creator>Ergin Şafak Dikmen</dc:creator>
  <cp:lastModifiedBy>Safak.Dikmen</cp:lastModifiedBy>
  <cp:revision>39</cp:revision>
  <dcterms:created xsi:type="dcterms:W3CDTF">2020-10-07T12:25:49Z</dcterms:created>
  <dcterms:modified xsi:type="dcterms:W3CDTF">2021-03-23T09:09:29Z</dcterms:modified>
</cp:coreProperties>
</file>