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60" r:id="rId3"/>
    <p:sldId id="262" r:id="rId4"/>
    <p:sldId id="261" r:id="rId5"/>
    <p:sldId id="263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70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417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040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7848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187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365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24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911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15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9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91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35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48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58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4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10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37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AFFB5AC-AC96-D446-B14D-A45147207038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D7D3D01-4DB0-8547-9C97-A8CA1A607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38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51012" y="1300784"/>
            <a:ext cx="8689976" cy="3062871"/>
          </a:xfrm>
        </p:spPr>
        <p:txBody>
          <a:bodyPr/>
          <a:lstStyle/>
          <a:p>
            <a:r>
              <a:rPr lang="tr-TR" dirty="0" smtClean="0"/>
              <a:t>Deterjan ve dezenfektanların taşıması gereken </a:t>
            </a:r>
            <a:r>
              <a:rPr lang="tr-TR" dirty="0" err="1" smtClean="0"/>
              <a:t>özellİkler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044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748146"/>
            <a:ext cx="10363826" cy="504305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tr-TR" sz="3600" b="1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Deterjanın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kelime anlamı kir sökücüdür. Temizlik işlemlerinde kir sökücü özelliğinden dolayı kullanılan, içinde yardımcı kimyasal maddeler de bulunduran karışıma deterjan denilmektedir.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438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783771"/>
            <a:ext cx="10363826" cy="54982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Temizlik işleminde kullanılan deterjan maddelerinin alkaliler, kostik soda,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trisodyum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fosfat, kompleks fosfatlar,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sodyumtetrafosfat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sodyumtripolifosfat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tetrasodyumpirofosfat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organik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bileşikler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şelatör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maddeler, ıslatıcı maddeler, organik asitler ve mineral maddeler olarak sınıflandırıldığı belirtilmiştir. 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216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997528"/>
            <a:ext cx="10363826" cy="479367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eterjan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maddelerinin,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emülsiyonlama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sabunlaşma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ıslatma,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dağılma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süspansiyon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oluşturma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mineral birikiminin kontrolü, durulama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yeteneği,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korozif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ve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toksik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olmaması gibi özelliklerinin bulunması gerekmektedir.</a:t>
            </a:r>
          </a:p>
          <a:p>
            <a:pPr algn="just">
              <a:lnSpc>
                <a:spcPct val="150000"/>
              </a:lnSpc>
            </a:pP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3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58784"/>
            <a:ext cx="10363826" cy="453241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Dezenfektan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cansız maddelerdeki patojen mikroorganizmaların üremelerini durdurmak ya da öldürmek amacıyla kullanılan kimyasal maddelerdir. 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26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99596"/>
            <a:ext cx="10363826" cy="4956820"/>
          </a:xfrm>
        </p:spPr>
        <p:txBody>
          <a:bodyPr>
            <a:normAutofit fontScale="92500" lnSpcReduction="10000"/>
          </a:bodyPr>
          <a:lstStyle/>
          <a:p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Taşımaları gereken </a:t>
            </a:r>
            <a:r>
              <a:rPr lang="tr-TR" sz="3600" dirty="0" err="1" smtClean="0">
                <a:latin typeface="Times New Roman" charset="0"/>
                <a:ea typeface="Times New Roman" charset="0"/>
                <a:cs typeface="Times New Roman" charset="0"/>
              </a:rPr>
              <a:t>özellİKLER</a:t>
            </a: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endParaRPr lang="tr-TR" sz="3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tr-TR" sz="3600" dirty="0" err="1" smtClean="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oroziv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ve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irritan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olmamalı</a:t>
            </a:r>
          </a:p>
          <a:p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Kaliteyi etkilememeli</a:t>
            </a:r>
          </a:p>
          <a:p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Kalıntı bırakmamalı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9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516284"/>
            <a:ext cx="10363826" cy="4274915"/>
          </a:xfrm>
        </p:spPr>
        <p:txBody>
          <a:bodyPr>
            <a:normAutofit/>
          </a:bodyPr>
          <a:lstStyle/>
          <a:p>
            <a:r>
              <a:rPr lang="tr-TR" sz="4000" dirty="0" smtClean="0"/>
              <a:t>G</a:t>
            </a:r>
            <a:r>
              <a:rPr lang="tr-TR" sz="4000" cap="none" dirty="0" smtClean="0"/>
              <a:t>eniş spektrumlu olmalı</a:t>
            </a:r>
          </a:p>
          <a:p>
            <a:endParaRPr lang="tr-TR" sz="4000" cap="none" dirty="0"/>
          </a:p>
          <a:p>
            <a:r>
              <a:rPr lang="tr-TR" sz="4000" cap="none" dirty="0" smtClean="0"/>
              <a:t>Ucuz olmalı</a:t>
            </a:r>
            <a:endParaRPr lang="tr-TR" sz="4000" cap="none" dirty="0"/>
          </a:p>
        </p:txBody>
      </p:sp>
    </p:spTree>
    <p:extLst>
      <p:ext uri="{BB962C8B-B14F-4D97-AF65-F5344CB8AC3E}">
        <p14:creationId xmlns:p14="http://schemas.microsoft.com/office/powerpoint/2010/main" val="433557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61642"/>
            <a:ext cx="10363826" cy="4529558"/>
          </a:xfrm>
        </p:spPr>
        <p:txBody>
          <a:bodyPr>
            <a:normAutofit/>
          </a:bodyPr>
          <a:lstStyle/>
          <a:p>
            <a:r>
              <a:rPr lang="tr-TR" sz="4000" dirty="0" smtClean="0"/>
              <a:t>K</a:t>
            </a:r>
            <a:r>
              <a:rPr lang="tr-TR" sz="4000" cap="none" dirty="0" smtClean="0"/>
              <a:t>olay kullanılmalı</a:t>
            </a:r>
          </a:p>
          <a:p>
            <a:endParaRPr lang="tr-TR" sz="4000" cap="none" dirty="0"/>
          </a:p>
          <a:p>
            <a:r>
              <a:rPr lang="tr-TR" sz="4000" cap="none" dirty="0" err="1" smtClean="0"/>
              <a:t>Toksik</a:t>
            </a:r>
            <a:r>
              <a:rPr lang="tr-TR" sz="4000" cap="none" dirty="0" smtClean="0"/>
              <a:t> olmamalı</a:t>
            </a:r>
            <a:r>
              <a:rPr lang="tr-TR" sz="4000" dirty="0" smtClean="0"/>
              <a:t>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80855790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13</TotalTime>
  <Words>139</Words>
  <Application>Microsoft Macintosh PowerPoint</Application>
  <PresentationFormat>Geniş Ekran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Times New Roman</vt:lpstr>
      <vt:lpstr>Tw Cen MT</vt:lpstr>
      <vt:lpstr>Arial</vt:lpstr>
      <vt:lpstr>Damla</vt:lpstr>
      <vt:lpstr>Deterjan ve dezenfektanların taşıması gereken özellİkler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Deterjan ve dezenfektanların taşıması gereken özellİkler</dc:title>
  <dc:creator>Microsoft Office Kullanıcısı</dc:creator>
  <cp:lastModifiedBy>Microsoft Office Kullanıcısı</cp:lastModifiedBy>
  <cp:revision>2</cp:revision>
  <dcterms:created xsi:type="dcterms:W3CDTF">2017-12-19T20:41:52Z</dcterms:created>
  <dcterms:modified xsi:type="dcterms:W3CDTF">2018-03-10T10:35:40Z</dcterms:modified>
</cp:coreProperties>
</file>