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BF6369D-6D87-49CA-AC87-6A7FD75138AD}" type="datetimeFigureOut">
              <a:rPr lang="tr-TR" smtClean="0"/>
              <a:t>30.04.2018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002B9B6-7A58-40E5-8E62-816A266B3543}" type="slidenum">
              <a:rPr lang="tr-TR" smtClean="0"/>
              <a:t>‹#›</a:t>
            </a:fld>
            <a:endParaRPr lang="tr-TR"/>
          </a:p>
        </p:txBody>
      </p:sp>
    </p:spTree>
    <p:extLst>
      <p:ext uri="{BB962C8B-B14F-4D97-AF65-F5344CB8AC3E}">
        <p14:creationId xmlns:p14="http://schemas.microsoft.com/office/powerpoint/2010/main" val="2225392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BF6369D-6D87-49CA-AC87-6A7FD75138AD}" type="datetimeFigureOut">
              <a:rPr lang="tr-TR" smtClean="0"/>
              <a:t>30.04.2018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002B9B6-7A58-40E5-8E62-816A266B3543}" type="slidenum">
              <a:rPr lang="tr-TR" smtClean="0"/>
              <a:t>‹#›</a:t>
            </a:fld>
            <a:endParaRPr lang="tr-TR"/>
          </a:p>
        </p:txBody>
      </p:sp>
    </p:spTree>
    <p:extLst>
      <p:ext uri="{BB962C8B-B14F-4D97-AF65-F5344CB8AC3E}">
        <p14:creationId xmlns:p14="http://schemas.microsoft.com/office/powerpoint/2010/main" val="4107088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BF6369D-6D87-49CA-AC87-6A7FD75138AD}" type="datetimeFigureOut">
              <a:rPr lang="tr-TR" smtClean="0"/>
              <a:t>30.04.2018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002B9B6-7A58-40E5-8E62-816A266B3543}" type="slidenum">
              <a:rPr lang="tr-TR" smtClean="0"/>
              <a:t>‹#›</a:t>
            </a:fld>
            <a:endParaRPr lang="tr-TR"/>
          </a:p>
        </p:txBody>
      </p:sp>
    </p:spTree>
    <p:extLst>
      <p:ext uri="{BB962C8B-B14F-4D97-AF65-F5344CB8AC3E}">
        <p14:creationId xmlns:p14="http://schemas.microsoft.com/office/powerpoint/2010/main" val="736223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276999"/>
          </a:xfrm>
          <a:prstGeom prst="rect">
            <a:avLst/>
          </a:prstGeom>
        </p:spPr>
        <p:txBody>
          <a:bodyPr/>
          <a:lstStyle>
            <a:lvl1pPr>
              <a:defRPr/>
            </a:lvl1pPr>
          </a:lstStyle>
          <a:p>
            <a:endParaRPr/>
          </a:p>
        </p:txBody>
      </p:sp>
      <p:sp>
        <p:nvSpPr>
          <p:cNvPr id="3" name="Holder 3"/>
          <p:cNvSpPr>
            <a:spLocks noGrp="1"/>
          </p:cNvSpPr>
          <p:nvPr>
            <p:ph type="subTitle" idx="4"/>
          </p:nvPr>
        </p:nvSpPr>
        <p:spPr>
          <a:xfrm>
            <a:off x="1828800" y="3840480"/>
            <a:ext cx="8534400" cy="276999"/>
          </a:xfrm>
          <a:prstGeom prst="rect">
            <a:avLst/>
          </a:prstGeom>
        </p:spPr>
        <p:txBody>
          <a:bodyPr/>
          <a:lstStyle>
            <a:lvl1pPr>
              <a:defRPr/>
            </a:lvl1pPr>
          </a:lstStyle>
          <a:p>
            <a:endParaRPr/>
          </a:p>
        </p:txBody>
      </p:sp>
      <p:sp>
        <p:nvSpPr>
          <p:cNvPr id="4" name="Holder 4"/>
          <p:cNvSpPr>
            <a:spLocks noGrp="1"/>
          </p:cNvSpPr>
          <p:nvPr>
            <p:ph type="ftr" sz="quarter" idx="10"/>
          </p:nvPr>
        </p:nvSpPr>
        <p:spPr/>
        <p:txBody>
          <a:bodyPr/>
          <a:lstStyle>
            <a:lvl1pPr>
              <a:defRPr/>
            </a:lvl1pPr>
          </a:lstStyle>
          <a:p>
            <a:pPr defTabSz="829909">
              <a:defRPr/>
            </a:pPr>
            <a:endParaRPr lang="tr-TR" sz="1634">
              <a:solidFill>
                <a:prstClr val="black">
                  <a:tint val="75000"/>
                </a:prstClr>
              </a:solidFill>
            </a:endParaRPr>
          </a:p>
        </p:txBody>
      </p:sp>
      <p:sp>
        <p:nvSpPr>
          <p:cNvPr id="5" name="Holder 5"/>
          <p:cNvSpPr>
            <a:spLocks noGrp="1"/>
          </p:cNvSpPr>
          <p:nvPr>
            <p:ph type="dt" sz="half" idx="11"/>
          </p:nvPr>
        </p:nvSpPr>
        <p:spPr/>
        <p:txBody>
          <a:bodyPr/>
          <a:lstStyle>
            <a:lvl1pPr>
              <a:defRPr/>
            </a:lvl1pPr>
          </a:lstStyle>
          <a:p>
            <a:pPr defTabSz="829909">
              <a:defRPr/>
            </a:pPr>
            <a:fld id="{174173A5-E0F1-4EDA-B6B6-7B3F031F32D5}" type="datetimeFigureOut">
              <a:rPr lang="en-US" sz="1634" smtClean="0">
                <a:solidFill>
                  <a:prstClr val="black">
                    <a:tint val="75000"/>
                  </a:prstClr>
                </a:solidFill>
              </a:rPr>
              <a:pPr defTabSz="829909">
                <a:defRPr/>
              </a:pPr>
              <a:t>4/30/2018</a:t>
            </a:fld>
            <a:endParaRPr lang="en-US" sz="1634">
              <a:solidFill>
                <a:prstClr val="black">
                  <a:tint val="75000"/>
                </a:prstClr>
              </a:solidFill>
            </a:endParaRPr>
          </a:p>
        </p:txBody>
      </p:sp>
      <p:sp>
        <p:nvSpPr>
          <p:cNvPr id="6" name="Holder 6"/>
          <p:cNvSpPr>
            <a:spLocks noGrp="1"/>
          </p:cNvSpPr>
          <p:nvPr>
            <p:ph type="sldNum" sz="quarter" idx="12"/>
          </p:nvPr>
        </p:nvSpPr>
        <p:spPr/>
        <p:txBody>
          <a:bodyPr/>
          <a:lstStyle>
            <a:lvl1pPr>
              <a:defRPr/>
            </a:lvl1pPr>
          </a:lstStyle>
          <a:p>
            <a:pPr defTabSz="829909" fontAlgn="base">
              <a:spcBef>
                <a:spcPct val="0"/>
              </a:spcBef>
              <a:spcAft>
                <a:spcPct val="0"/>
              </a:spcAft>
              <a:defRPr/>
            </a:pPr>
            <a:fld id="{DEEAD172-326D-4430-BC6B-21401F58EBBE}" type="slidenum">
              <a:rPr lang="tr-TR" smtClean="0"/>
              <a:pPr defTabSz="829909" fontAlgn="base">
                <a:spcBef>
                  <a:spcPct val="0"/>
                </a:spcBef>
                <a:spcAft>
                  <a:spcPct val="0"/>
                </a:spcAft>
                <a:defRPr/>
              </a:pPr>
              <a:t>‹#›</a:t>
            </a:fld>
            <a:r>
              <a:rPr lang="tr-TR" smtClean="0"/>
              <a:t>/43</a:t>
            </a:r>
            <a:endParaRPr lang="tr-TR"/>
          </a:p>
        </p:txBody>
      </p:sp>
    </p:spTree>
    <p:extLst>
      <p:ext uri="{BB962C8B-B14F-4D97-AF65-F5344CB8AC3E}">
        <p14:creationId xmlns:p14="http://schemas.microsoft.com/office/powerpoint/2010/main" val="4722231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2105004" y="642577"/>
            <a:ext cx="7981995" cy="558614"/>
          </a:xfrm>
        </p:spPr>
        <p:txBody>
          <a:bodyPr/>
          <a:lstStyle>
            <a:lvl1pPr>
              <a:defRPr sz="3630" b="0" i="0">
                <a:solidFill>
                  <a:srgbClr val="9A0000"/>
                </a:solidFill>
                <a:latin typeface="Verdana"/>
                <a:cs typeface="Verdana"/>
              </a:defRPr>
            </a:lvl1pPr>
          </a:lstStyle>
          <a:p>
            <a:endParaRPr/>
          </a:p>
        </p:txBody>
      </p:sp>
      <p:sp>
        <p:nvSpPr>
          <p:cNvPr id="3" name="Holder 3"/>
          <p:cNvSpPr>
            <a:spLocks noGrp="1"/>
          </p:cNvSpPr>
          <p:nvPr>
            <p:ph type="body" idx="1"/>
          </p:nvPr>
        </p:nvSpPr>
        <p:spPr>
          <a:xfrm>
            <a:off x="1560200" y="2087657"/>
            <a:ext cx="9071601" cy="335156"/>
          </a:xfrm>
        </p:spPr>
        <p:txBody>
          <a:bodyPr/>
          <a:lstStyle>
            <a:lvl1pPr>
              <a:defRPr sz="2178" b="0" i="0">
                <a:solidFill>
                  <a:schemeClr val="tx1"/>
                </a:solidFill>
                <a:latin typeface="Verdana"/>
                <a:cs typeface="Verdana"/>
              </a:defRPr>
            </a:lvl1pPr>
          </a:lstStyle>
          <a:p>
            <a:endParaRPr/>
          </a:p>
        </p:txBody>
      </p:sp>
      <p:sp>
        <p:nvSpPr>
          <p:cNvPr id="4" name="Holder 4"/>
          <p:cNvSpPr>
            <a:spLocks noGrp="1"/>
          </p:cNvSpPr>
          <p:nvPr>
            <p:ph type="ftr" sz="quarter" idx="10"/>
          </p:nvPr>
        </p:nvSpPr>
        <p:spPr/>
        <p:txBody>
          <a:bodyPr/>
          <a:lstStyle>
            <a:lvl1pPr>
              <a:defRPr/>
            </a:lvl1pPr>
          </a:lstStyle>
          <a:p>
            <a:pPr defTabSz="829909">
              <a:defRPr/>
            </a:pPr>
            <a:endParaRPr lang="tr-TR" sz="1634">
              <a:solidFill>
                <a:prstClr val="black">
                  <a:tint val="75000"/>
                </a:prstClr>
              </a:solidFill>
            </a:endParaRPr>
          </a:p>
        </p:txBody>
      </p:sp>
      <p:sp>
        <p:nvSpPr>
          <p:cNvPr id="5" name="Holder 5"/>
          <p:cNvSpPr>
            <a:spLocks noGrp="1"/>
          </p:cNvSpPr>
          <p:nvPr>
            <p:ph type="dt" sz="half" idx="11"/>
          </p:nvPr>
        </p:nvSpPr>
        <p:spPr/>
        <p:txBody>
          <a:bodyPr/>
          <a:lstStyle>
            <a:lvl1pPr>
              <a:defRPr/>
            </a:lvl1pPr>
          </a:lstStyle>
          <a:p>
            <a:pPr defTabSz="829909">
              <a:defRPr/>
            </a:pPr>
            <a:fld id="{41D3C321-81A2-4A11-98EA-EB6AD19B41E1}" type="datetimeFigureOut">
              <a:rPr lang="en-US" sz="1634" smtClean="0">
                <a:solidFill>
                  <a:prstClr val="black">
                    <a:tint val="75000"/>
                  </a:prstClr>
                </a:solidFill>
              </a:rPr>
              <a:pPr defTabSz="829909">
                <a:defRPr/>
              </a:pPr>
              <a:t>4/30/2018</a:t>
            </a:fld>
            <a:endParaRPr lang="en-US" sz="1634">
              <a:solidFill>
                <a:prstClr val="black">
                  <a:tint val="75000"/>
                </a:prstClr>
              </a:solidFill>
            </a:endParaRPr>
          </a:p>
        </p:txBody>
      </p:sp>
      <p:sp>
        <p:nvSpPr>
          <p:cNvPr id="6" name="Holder 6"/>
          <p:cNvSpPr>
            <a:spLocks noGrp="1"/>
          </p:cNvSpPr>
          <p:nvPr>
            <p:ph type="sldNum" sz="quarter" idx="12"/>
          </p:nvPr>
        </p:nvSpPr>
        <p:spPr/>
        <p:txBody>
          <a:bodyPr/>
          <a:lstStyle>
            <a:lvl1pPr>
              <a:defRPr/>
            </a:lvl1pPr>
          </a:lstStyle>
          <a:p>
            <a:pPr defTabSz="829909" fontAlgn="base">
              <a:spcBef>
                <a:spcPct val="0"/>
              </a:spcBef>
              <a:spcAft>
                <a:spcPct val="0"/>
              </a:spcAft>
              <a:defRPr/>
            </a:pPr>
            <a:fld id="{A1A74808-63C9-43C8-A580-1B70F7FAF403}" type="slidenum">
              <a:rPr lang="tr-TR" smtClean="0"/>
              <a:pPr defTabSz="829909" fontAlgn="base">
                <a:spcBef>
                  <a:spcPct val="0"/>
                </a:spcBef>
                <a:spcAft>
                  <a:spcPct val="0"/>
                </a:spcAft>
                <a:defRPr/>
              </a:pPr>
              <a:t>‹#›</a:t>
            </a:fld>
            <a:r>
              <a:rPr lang="tr-TR" smtClean="0"/>
              <a:t>/43</a:t>
            </a:r>
            <a:endParaRPr lang="tr-TR"/>
          </a:p>
        </p:txBody>
      </p:sp>
    </p:spTree>
    <p:extLst>
      <p:ext uri="{BB962C8B-B14F-4D97-AF65-F5344CB8AC3E}">
        <p14:creationId xmlns:p14="http://schemas.microsoft.com/office/powerpoint/2010/main" val="1694850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2105004" y="642577"/>
            <a:ext cx="7981995" cy="558614"/>
          </a:xfrm>
        </p:spPr>
        <p:txBody>
          <a:bodyPr/>
          <a:lstStyle>
            <a:lvl1pPr>
              <a:defRPr sz="3630" b="0" i="0">
                <a:solidFill>
                  <a:srgbClr val="9A0000"/>
                </a:solidFill>
                <a:latin typeface="Verdana"/>
                <a:cs typeface="Verdana"/>
              </a:defRPr>
            </a:lvl1pPr>
          </a:lstStyle>
          <a:p>
            <a:endParaRPr/>
          </a:p>
        </p:txBody>
      </p:sp>
      <p:sp>
        <p:nvSpPr>
          <p:cNvPr id="3" name="Holder 3"/>
          <p:cNvSpPr>
            <a:spLocks noGrp="1"/>
          </p:cNvSpPr>
          <p:nvPr>
            <p:ph sz="half" idx="2"/>
          </p:nvPr>
        </p:nvSpPr>
        <p:spPr>
          <a:xfrm>
            <a:off x="609601" y="1577340"/>
            <a:ext cx="5303520" cy="276999"/>
          </a:xfrm>
          <a:prstGeom prst="rect">
            <a:avLst/>
          </a:prstGeom>
        </p:spPr>
        <p:txBody>
          <a:bodyPr/>
          <a:lstStyle>
            <a:lvl1pPr>
              <a:defRPr/>
            </a:lvl1pPr>
          </a:lstStyle>
          <a:p>
            <a:endParaRPr/>
          </a:p>
        </p:txBody>
      </p:sp>
      <p:sp>
        <p:nvSpPr>
          <p:cNvPr id="4" name="Holder 4"/>
          <p:cNvSpPr>
            <a:spLocks noGrp="1"/>
          </p:cNvSpPr>
          <p:nvPr>
            <p:ph sz="half" idx="3"/>
          </p:nvPr>
        </p:nvSpPr>
        <p:spPr>
          <a:xfrm>
            <a:off x="6278881" y="1577340"/>
            <a:ext cx="5303520" cy="276999"/>
          </a:xfrm>
          <a:prstGeom prst="rect">
            <a:avLst/>
          </a:prstGeom>
        </p:spPr>
        <p:txBody>
          <a:bodyPr/>
          <a:lstStyle>
            <a:lvl1pPr>
              <a:defRPr/>
            </a:lvl1pPr>
          </a:lstStyle>
          <a:p>
            <a:endParaRPr/>
          </a:p>
        </p:txBody>
      </p:sp>
      <p:sp>
        <p:nvSpPr>
          <p:cNvPr id="5" name="Holder 4"/>
          <p:cNvSpPr>
            <a:spLocks noGrp="1"/>
          </p:cNvSpPr>
          <p:nvPr>
            <p:ph type="ftr" sz="quarter" idx="10"/>
          </p:nvPr>
        </p:nvSpPr>
        <p:spPr/>
        <p:txBody>
          <a:bodyPr/>
          <a:lstStyle>
            <a:lvl1pPr>
              <a:defRPr/>
            </a:lvl1pPr>
          </a:lstStyle>
          <a:p>
            <a:pPr defTabSz="829909">
              <a:defRPr/>
            </a:pPr>
            <a:endParaRPr lang="tr-TR" sz="1634">
              <a:solidFill>
                <a:prstClr val="black">
                  <a:tint val="75000"/>
                </a:prstClr>
              </a:solidFill>
            </a:endParaRPr>
          </a:p>
        </p:txBody>
      </p:sp>
      <p:sp>
        <p:nvSpPr>
          <p:cNvPr id="6" name="Holder 5"/>
          <p:cNvSpPr>
            <a:spLocks noGrp="1"/>
          </p:cNvSpPr>
          <p:nvPr>
            <p:ph type="dt" sz="half" idx="11"/>
          </p:nvPr>
        </p:nvSpPr>
        <p:spPr/>
        <p:txBody>
          <a:bodyPr/>
          <a:lstStyle>
            <a:lvl1pPr>
              <a:defRPr/>
            </a:lvl1pPr>
          </a:lstStyle>
          <a:p>
            <a:pPr defTabSz="829909">
              <a:defRPr/>
            </a:pPr>
            <a:fld id="{CD67A443-BA79-44B7-9B7C-C0754198D21D}" type="datetimeFigureOut">
              <a:rPr lang="en-US" sz="1634" smtClean="0">
                <a:solidFill>
                  <a:prstClr val="black">
                    <a:tint val="75000"/>
                  </a:prstClr>
                </a:solidFill>
              </a:rPr>
              <a:pPr defTabSz="829909">
                <a:defRPr/>
              </a:pPr>
              <a:t>4/30/2018</a:t>
            </a:fld>
            <a:endParaRPr lang="en-US" sz="1634">
              <a:solidFill>
                <a:prstClr val="black">
                  <a:tint val="75000"/>
                </a:prstClr>
              </a:solidFill>
            </a:endParaRPr>
          </a:p>
        </p:txBody>
      </p:sp>
      <p:sp>
        <p:nvSpPr>
          <p:cNvPr id="7" name="Holder 6"/>
          <p:cNvSpPr>
            <a:spLocks noGrp="1"/>
          </p:cNvSpPr>
          <p:nvPr>
            <p:ph type="sldNum" sz="quarter" idx="12"/>
          </p:nvPr>
        </p:nvSpPr>
        <p:spPr/>
        <p:txBody>
          <a:bodyPr/>
          <a:lstStyle>
            <a:lvl1pPr>
              <a:defRPr/>
            </a:lvl1pPr>
          </a:lstStyle>
          <a:p>
            <a:pPr defTabSz="829909" fontAlgn="base">
              <a:spcBef>
                <a:spcPct val="0"/>
              </a:spcBef>
              <a:spcAft>
                <a:spcPct val="0"/>
              </a:spcAft>
              <a:defRPr/>
            </a:pPr>
            <a:fld id="{A492C0D1-5062-4109-B235-3951B80D034B}" type="slidenum">
              <a:rPr lang="tr-TR" smtClean="0"/>
              <a:pPr defTabSz="829909" fontAlgn="base">
                <a:spcBef>
                  <a:spcPct val="0"/>
                </a:spcBef>
                <a:spcAft>
                  <a:spcPct val="0"/>
                </a:spcAft>
                <a:defRPr/>
              </a:pPr>
              <a:t>‹#›</a:t>
            </a:fld>
            <a:r>
              <a:rPr lang="tr-TR" smtClean="0"/>
              <a:t>/43</a:t>
            </a:r>
            <a:endParaRPr lang="tr-TR"/>
          </a:p>
        </p:txBody>
      </p:sp>
    </p:spTree>
    <p:extLst>
      <p:ext uri="{BB962C8B-B14F-4D97-AF65-F5344CB8AC3E}">
        <p14:creationId xmlns:p14="http://schemas.microsoft.com/office/powerpoint/2010/main" val="5648859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2105004" y="642577"/>
            <a:ext cx="7981995" cy="558614"/>
          </a:xfrm>
        </p:spPr>
        <p:txBody>
          <a:bodyPr/>
          <a:lstStyle>
            <a:lvl1pPr>
              <a:defRPr sz="3630" b="0" i="0">
                <a:solidFill>
                  <a:srgbClr val="9A0000"/>
                </a:solidFill>
                <a:latin typeface="Verdana"/>
                <a:cs typeface="Verdana"/>
              </a:defRPr>
            </a:lvl1pPr>
          </a:lstStyle>
          <a:p>
            <a:endParaRPr/>
          </a:p>
        </p:txBody>
      </p:sp>
      <p:sp>
        <p:nvSpPr>
          <p:cNvPr id="3" name="Holder 4"/>
          <p:cNvSpPr>
            <a:spLocks noGrp="1"/>
          </p:cNvSpPr>
          <p:nvPr>
            <p:ph type="ftr" sz="quarter" idx="10"/>
          </p:nvPr>
        </p:nvSpPr>
        <p:spPr/>
        <p:txBody>
          <a:bodyPr/>
          <a:lstStyle>
            <a:lvl1pPr>
              <a:defRPr/>
            </a:lvl1pPr>
          </a:lstStyle>
          <a:p>
            <a:pPr defTabSz="829909">
              <a:defRPr/>
            </a:pPr>
            <a:endParaRPr lang="tr-TR" sz="1634">
              <a:solidFill>
                <a:prstClr val="black">
                  <a:tint val="75000"/>
                </a:prstClr>
              </a:solidFill>
            </a:endParaRPr>
          </a:p>
        </p:txBody>
      </p:sp>
      <p:sp>
        <p:nvSpPr>
          <p:cNvPr id="4" name="Holder 5"/>
          <p:cNvSpPr>
            <a:spLocks noGrp="1"/>
          </p:cNvSpPr>
          <p:nvPr>
            <p:ph type="dt" sz="half" idx="11"/>
          </p:nvPr>
        </p:nvSpPr>
        <p:spPr/>
        <p:txBody>
          <a:bodyPr/>
          <a:lstStyle>
            <a:lvl1pPr>
              <a:defRPr/>
            </a:lvl1pPr>
          </a:lstStyle>
          <a:p>
            <a:pPr defTabSz="829909">
              <a:defRPr/>
            </a:pPr>
            <a:fld id="{56097BE9-E437-49FF-82D4-C7B8A350F4AE}" type="datetimeFigureOut">
              <a:rPr lang="en-US" sz="1634" smtClean="0">
                <a:solidFill>
                  <a:prstClr val="black">
                    <a:tint val="75000"/>
                  </a:prstClr>
                </a:solidFill>
              </a:rPr>
              <a:pPr defTabSz="829909">
                <a:defRPr/>
              </a:pPr>
              <a:t>4/30/2018</a:t>
            </a:fld>
            <a:endParaRPr lang="en-US" sz="1634">
              <a:solidFill>
                <a:prstClr val="black">
                  <a:tint val="75000"/>
                </a:prstClr>
              </a:solidFill>
            </a:endParaRPr>
          </a:p>
        </p:txBody>
      </p:sp>
      <p:sp>
        <p:nvSpPr>
          <p:cNvPr id="5" name="Holder 6"/>
          <p:cNvSpPr>
            <a:spLocks noGrp="1"/>
          </p:cNvSpPr>
          <p:nvPr>
            <p:ph type="sldNum" sz="quarter" idx="12"/>
          </p:nvPr>
        </p:nvSpPr>
        <p:spPr/>
        <p:txBody>
          <a:bodyPr/>
          <a:lstStyle>
            <a:lvl1pPr>
              <a:defRPr/>
            </a:lvl1pPr>
          </a:lstStyle>
          <a:p>
            <a:pPr defTabSz="829909" fontAlgn="base">
              <a:spcBef>
                <a:spcPct val="0"/>
              </a:spcBef>
              <a:spcAft>
                <a:spcPct val="0"/>
              </a:spcAft>
              <a:defRPr/>
            </a:pPr>
            <a:fld id="{84C116DA-42C0-4747-A761-E2B72F0F6B57}" type="slidenum">
              <a:rPr lang="tr-TR" smtClean="0"/>
              <a:pPr defTabSz="829909" fontAlgn="base">
                <a:spcBef>
                  <a:spcPct val="0"/>
                </a:spcBef>
                <a:spcAft>
                  <a:spcPct val="0"/>
                </a:spcAft>
                <a:defRPr/>
              </a:pPr>
              <a:t>‹#›</a:t>
            </a:fld>
            <a:r>
              <a:rPr lang="tr-TR" smtClean="0"/>
              <a:t>/43</a:t>
            </a:r>
            <a:endParaRPr lang="tr-TR"/>
          </a:p>
        </p:txBody>
      </p:sp>
    </p:spTree>
    <p:extLst>
      <p:ext uri="{BB962C8B-B14F-4D97-AF65-F5344CB8AC3E}">
        <p14:creationId xmlns:p14="http://schemas.microsoft.com/office/powerpoint/2010/main" val="3320733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4"/>
          <p:cNvSpPr>
            <a:spLocks noGrp="1"/>
          </p:cNvSpPr>
          <p:nvPr>
            <p:ph type="ftr" sz="quarter" idx="10"/>
          </p:nvPr>
        </p:nvSpPr>
        <p:spPr/>
        <p:txBody>
          <a:bodyPr/>
          <a:lstStyle>
            <a:lvl1pPr>
              <a:defRPr/>
            </a:lvl1pPr>
          </a:lstStyle>
          <a:p>
            <a:pPr defTabSz="829909">
              <a:defRPr/>
            </a:pPr>
            <a:endParaRPr lang="tr-TR" sz="1634">
              <a:solidFill>
                <a:prstClr val="black">
                  <a:tint val="75000"/>
                </a:prstClr>
              </a:solidFill>
            </a:endParaRPr>
          </a:p>
        </p:txBody>
      </p:sp>
      <p:sp>
        <p:nvSpPr>
          <p:cNvPr id="3" name="Holder 5"/>
          <p:cNvSpPr>
            <a:spLocks noGrp="1"/>
          </p:cNvSpPr>
          <p:nvPr>
            <p:ph type="dt" sz="half" idx="11"/>
          </p:nvPr>
        </p:nvSpPr>
        <p:spPr/>
        <p:txBody>
          <a:bodyPr/>
          <a:lstStyle>
            <a:lvl1pPr>
              <a:defRPr/>
            </a:lvl1pPr>
          </a:lstStyle>
          <a:p>
            <a:pPr defTabSz="829909">
              <a:defRPr/>
            </a:pPr>
            <a:fld id="{EF800BB0-C240-4153-AD62-5891E5BFA589}" type="datetimeFigureOut">
              <a:rPr lang="en-US" sz="1634" smtClean="0">
                <a:solidFill>
                  <a:prstClr val="black">
                    <a:tint val="75000"/>
                  </a:prstClr>
                </a:solidFill>
              </a:rPr>
              <a:pPr defTabSz="829909">
                <a:defRPr/>
              </a:pPr>
              <a:t>4/30/2018</a:t>
            </a:fld>
            <a:endParaRPr lang="en-US" sz="1634">
              <a:solidFill>
                <a:prstClr val="black">
                  <a:tint val="75000"/>
                </a:prstClr>
              </a:solidFill>
            </a:endParaRPr>
          </a:p>
        </p:txBody>
      </p:sp>
      <p:sp>
        <p:nvSpPr>
          <p:cNvPr id="4" name="Holder 6"/>
          <p:cNvSpPr>
            <a:spLocks noGrp="1"/>
          </p:cNvSpPr>
          <p:nvPr>
            <p:ph type="sldNum" sz="quarter" idx="12"/>
          </p:nvPr>
        </p:nvSpPr>
        <p:spPr/>
        <p:txBody>
          <a:bodyPr/>
          <a:lstStyle>
            <a:lvl1pPr>
              <a:defRPr/>
            </a:lvl1pPr>
          </a:lstStyle>
          <a:p>
            <a:pPr defTabSz="829909" fontAlgn="base">
              <a:spcBef>
                <a:spcPct val="0"/>
              </a:spcBef>
              <a:spcAft>
                <a:spcPct val="0"/>
              </a:spcAft>
              <a:defRPr/>
            </a:pPr>
            <a:fld id="{97BDEB8D-DA57-4B7D-A62C-2CC50F61A2EB}" type="slidenum">
              <a:rPr lang="tr-TR" smtClean="0"/>
              <a:pPr defTabSz="829909" fontAlgn="base">
                <a:spcBef>
                  <a:spcPct val="0"/>
                </a:spcBef>
                <a:spcAft>
                  <a:spcPct val="0"/>
                </a:spcAft>
                <a:defRPr/>
              </a:pPr>
              <a:t>‹#›</a:t>
            </a:fld>
            <a:r>
              <a:rPr lang="tr-TR" smtClean="0"/>
              <a:t>/43</a:t>
            </a:r>
            <a:endParaRPr lang="tr-TR"/>
          </a:p>
        </p:txBody>
      </p:sp>
    </p:spTree>
    <p:extLst>
      <p:ext uri="{BB962C8B-B14F-4D97-AF65-F5344CB8AC3E}">
        <p14:creationId xmlns:p14="http://schemas.microsoft.com/office/powerpoint/2010/main" val="378035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BF6369D-6D87-49CA-AC87-6A7FD75138AD}" type="datetimeFigureOut">
              <a:rPr lang="tr-TR" smtClean="0"/>
              <a:t>30.04.2018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002B9B6-7A58-40E5-8E62-816A266B3543}" type="slidenum">
              <a:rPr lang="tr-TR" smtClean="0"/>
              <a:t>‹#›</a:t>
            </a:fld>
            <a:endParaRPr lang="tr-TR"/>
          </a:p>
        </p:txBody>
      </p:sp>
    </p:spTree>
    <p:extLst>
      <p:ext uri="{BB962C8B-B14F-4D97-AF65-F5344CB8AC3E}">
        <p14:creationId xmlns:p14="http://schemas.microsoft.com/office/powerpoint/2010/main" val="2012074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BF6369D-6D87-49CA-AC87-6A7FD75138AD}" type="datetimeFigureOut">
              <a:rPr lang="tr-TR" smtClean="0"/>
              <a:t>30.04.2018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002B9B6-7A58-40E5-8E62-816A266B3543}" type="slidenum">
              <a:rPr lang="tr-TR" smtClean="0"/>
              <a:t>‹#›</a:t>
            </a:fld>
            <a:endParaRPr lang="tr-TR"/>
          </a:p>
        </p:txBody>
      </p:sp>
    </p:spTree>
    <p:extLst>
      <p:ext uri="{BB962C8B-B14F-4D97-AF65-F5344CB8AC3E}">
        <p14:creationId xmlns:p14="http://schemas.microsoft.com/office/powerpoint/2010/main" val="2503298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BF6369D-6D87-49CA-AC87-6A7FD75138AD}" type="datetimeFigureOut">
              <a:rPr lang="tr-TR" smtClean="0"/>
              <a:t>30.04.2018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002B9B6-7A58-40E5-8E62-816A266B3543}" type="slidenum">
              <a:rPr lang="tr-TR" smtClean="0"/>
              <a:t>‹#›</a:t>
            </a:fld>
            <a:endParaRPr lang="tr-TR"/>
          </a:p>
        </p:txBody>
      </p:sp>
    </p:spTree>
    <p:extLst>
      <p:ext uri="{BB962C8B-B14F-4D97-AF65-F5344CB8AC3E}">
        <p14:creationId xmlns:p14="http://schemas.microsoft.com/office/powerpoint/2010/main" val="481776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BF6369D-6D87-49CA-AC87-6A7FD75138AD}" type="datetimeFigureOut">
              <a:rPr lang="tr-TR" smtClean="0"/>
              <a:t>30.04.2018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002B9B6-7A58-40E5-8E62-816A266B3543}" type="slidenum">
              <a:rPr lang="tr-TR" smtClean="0"/>
              <a:t>‹#›</a:t>
            </a:fld>
            <a:endParaRPr lang="tr-TR"/>
          </a:p>
        </p:txBody>
      </p:sp>
    </p:spTree>
    <p:extLst>
      <p:ext uri="{BB962C8B-B14F-4D97-AF65-F5344CB8AC3E}">
        <p14:creationId xmlns:p14="http://schemas.microsoft.com/office/powerpoint/2010/main" val="200601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BF6369D-6D87-49CA-AC87-6A7FD75138AD}" type="datetimeFigureOut">
              <a:rPr lang="tr-TR" smtClean="0"/>
              <a:t>30.04.2018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002B9B6-7A58-40E5-8E62-816A266B3543}" type="slidenum">
              <a:rPr lang="tr-TR" smtClean="0"/>
              <a:t>‹#›</a:t>
            </a:fld>
            <a:endParaRPr lang="tr-TR"/>
          </a:p>
        </p:txBody>
      </p:sp>
    </p:spTree>
    <p:extLst>
      <p:ext uri="{BB962C8B-B14F-4D97-AF65-F5344CB8AC3E}">
        <p14:creationId xmlns:p14="http://schemas.microsoft.com/office/powerpoint/2010/main" val="2796628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BF6369D-6D87-49CA-AC87-6A7FD75138AD}" type="datetimeFigureOut">
              <a:rPr lang="tr-TR" smtClean="0"/>
              <a:t>30.04.2018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002B9B6-7A58-40E5-8E62-816A266B3543}" type="slidenum">
              <a:rPr lang="tr-TR" smtClean="0"/>
              <a:t>‹#›</a:t>
            </a:fld>
            <a:endParaRPr lang="tr-TR"/>
          </a:p>
        </p:txBody>
      </p:sp>
    </p:spTree>
    <p:extLst>
      <p:ext uri="{BB962C8B-B14F-4D97-AF65-F5344CB8AC3E}">
        <p14:creationId xmlns:p14="http://schemas.microsoft.com/office/powerpoint/2010/main" val="1138627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BF6369D-6D87-49CA-AC87-6A7FD75138AD}" type="datetimeFigureOut">
              <a:rPr lang="tr-TR" smtClean="0"/>
              <a:t>30.04.2018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002B9B6-7A58-40E5-8E62-816A266B3543}" type="slidenum">
              <a:rPr lang="tr-TR" smtClean="0"/>
              <a:t>‹#›</a:t>
            </a:fld>
            <a:endParaRPr lang="tr-TR"/>
          </a:p>
        </p:txBody>
      </p:sp>
    </p:spTree>
    <p:extLst>
      <p:ext uri="{BB962C8B-B14F-4D97-AF65-F5344CB8AC3E}">
        <p14:creationId xmlns:p14="http://schemas.microsoft.com/office/powerpoint/2010/main" val="913233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BF6369D-6D87-49CA-AC87-6A7FD75138AD}" type="datetimeFigureOut">
              <a:rPr lang="tr-TR" smtClean="0"/>
              <a:t>30.04.2018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002B9B6-7A58-40E5-8E62-816A266B3543}" type="slidenum">
              <a:rPr lang="tr-TR" smtClean="0"/>
              <a:t>‹#›</a:t>
            </a:fld>
            <a:endParaRPr lang="tr-TR"/>
          </a:p>
        </p:txBody>
      </p:sp>
    </p:spTree>
    <p:extLst>
      <p:ext uri="{BB962C8B-B14F-4D97-AF65-F5344CB8AC3E}">
        <p14:creationId xmlns:p14="http://schemas.microsoft.com/office/powerpoint/2010/main" val="327623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F6369D-6D87-49CA-AC87-6A7FD75138AD}" type="datetimeFigureOut">
              <a:rPr lang="tr-TR" smtClean="0"/>
              <a:t>30.04.2018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02B9B6-7A58-40E5-8E62-816A266B3543}" type="slidenum">
              <a:rPr lang="tr-TR" smtClean="0"/>
              <a:t>‹#›</a:t>
            </a:fld>
            <a:endParaRPr lang="tr-TR"/>
          </a:p>
        </p:txBody>
      </p:sp>
    </p:spTree>
    <p:extLst>
      <p:ext uri="{BB962C8B-B14F-4D97-AF65-F5344CB8AC3E}">
        <p14:creationId xmlns:p14="http://schemas.microsoft.com/office/powerpoint/2010/main" val="345803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491420" y="316966"/>
            <a:ext cx="86879" cy="1557458"/>
          </a:xfrm>
          <a:custGeom>
            <a:avLst/>
            <a:gdLst/>
            <a:ahLst/>
            <a:cxnLst/>
            <a:rect l="l" t="t" r="r" b="b"/>
            <a:pathLst>
              <a:path w="76200" h="1716405">
                <a:moveTo>
                  <a:pt x="0" y="1716087"/>
                </a:moveTo>
                <a:lnTo>
                  <a:pt x="76200" y="1716087"/>
                </a:lnTo>
                <a:lnTo>
                  <a:pt x="76200" y="0"/>
                </a:lnTo>
                <a:lnTo>
                  <a:pt x="0" y="0"/>
                </a:lnTo>
                <a:lnTo>
                  <a:pt x="0" y="1716087"/>
                </a:lnTo>
                <a:close/>
              </a:path>
            </a:pathLst>
          </a:custGeom>
          <a:solidFill>
            <a:srgbClr val="EEEEEE"/>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7" name="bk object 17"/>
          <p:cNvSpPr/>
          <p:nvPr/>
        </p:nvSpPr>
        <p:spPr>
          <a:xfrm>
            <a:off x="1491420" y="1942140"/>
            <a:ext cx="86879" cy="4598894"/>
          </a:xfrm>
          <a:custGeom>
            <a:avLst/>
            <a:gdLst/>
            <a:ahLst/>
            <a:cxnLst/>
            <a:rect l="l" t="t" r="r" b="b"/>
            <a:pathLst>
              <a:path w="76200" h="5067300">
                <a:moveTo>
                  <a:pt x="0" y="5067298"/>
                </a:moveTo>
                <a:lnTo>
                  <a:pt x="76200" y="5067298"/>
                </a:lnTo>
                <a:lnTo>
                  <a:pt x="76200" y="0"/>
                </a:lnTo>
                <a:lnTo>
                  <a:pt x="0" y="0"/>
                </a:lnTo>
                <a:lnTo>
                  <a:pt x="0" y="5067298"/>
                </a:lnTo>
                <a:close/>
              </a:path>
            </a:pathLst>
          </a:custGeom>
          <a:solidFill>
            <a:srgbClr val="EEEEEE"/>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8" name="bk object 18"/>
          <p:cNvSpPr/>
          <p:nvPr/>
        </p:nvSpPr>
        <p:spPr>
          <a:xfrm>
            <a:off x="1317663" y="316966"/>
            <a:ext cx="86879" cy="1557458"/>
          </a:xfrm>
          <a:custGeom>
            <a:avLst/>
            <a:gdLst/>
            <a:ahLst/>
            <a:cxnLst/>
            <a:rect l="l" t="t" r="r" b="b"/>
            <a:pathLst>
              <a:path w="76200" h="1716405">
                <a:moveTo>
                  <a:pt x="0" y="1716087"/>
                </a:moveTo>
                <a:lnTo>
                  <a:pt x="76200" y="1716087"/>
                </a:lnTo>
                <a:lnTo>
                  <a:pt x="76200" y="0"/>
                </a:lnTo>
                <a:lnTo>
                  <a:pt x="0" y="0"/>
                </a:lnTo>
                <a:lnTo>
                  <a:pt x="0" y="1716087"/>
                </a:lnTo>
                <a:close/>
              </a:path>
            </a:pathLst>
          </a:custGeom>
          <a:solidFill>
            <a:srgbClr val="EEEEEE"/>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9" name="bk object 19"/>
          <p:cNvSpPr/>
          <p:nvPr/>
        </p:nvSpPr>
        <p:spPr>
          <a:xfrm>
            <a:off x="1317663" y="1942140"/>
            <a:ext cx="86879" cy="4598894"/>
          </a:xfrm>
          <a:custGeom>
            <a:avLst/>
            <a:gdLst/>
            <a:ahLst/>
            <a:cxnLst/>
            <a:rect l="l" t="t" r="r" b="b"/>
            <a:pathLst>
              <a:path w="76200" h="5067300">
                <a:moveTo>
                  <a:pt x="0" y="5067298"/>
                </a:moveTo>
                <a:lnTo>
                  <a:pt x="76200" y="5067298"/>
                </a:lnTo>
                <a:lnTo>
                  <a:pt x="76200" y="0"/>
                </a:lnTo>
                <a:lnTo>
                  <a:pt x="0" y="0"/>
                </a:lnTo>
                <a:lnTo>
                  <a:pt x="0" y="5067298"/>
                </a:lnTo>
                <a:close/>
              </a:path>
            </a:pathLst>
          </a:custGeom>
          <a:solidFill>
            <a:srgbClr val="EEEEEE"/>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20" name="bk object 20"/>
          <p:cNvSpPr/>
          <p:nvPr/>
        </p:nvSpPr>
        <p:spPr>
          <a:xfrm>
            <a:off x="1143905" y="316966"/>
            <a:ext cx="86879" cy="1557458"/>
          </a:xfrm>
          <a:custGeom>
            <a:avLst/>
            <a:gdLst/>
            <a:ahLst/>
            <a:cxnLst/>
            <a:rect l="l" t="t" r="r" b="b"/>
            <a:pathLst>
              <a:path w="76200" h="1716405">
                <a:moveTo>
                  <a:pt x="0" y="1716087"/>
                </a:moveTo>
                <a:lnTo>
                  <a:pt x="76200" y="1716087"/>
                </a:lnTo>
                <a:lnTo>
                  <a:pt x="76200" y="0"/>
                </a:lnTo>
                <a:lnTo>
                  <a:pt x="0" y="0"/>
                </a:lnTo>
                <a:lnTo>
                  <a:pt x="0" y="1716087"/>
                </a:lnTo>
                <a:close/>
              </a:path>
            </a:pathLst>
          </a:custGeom>
          <a:solidFill>
            <a:srgbClr val="EEEEEE"/>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21" name="bk object 21"/>
          <p:cNvSpPr/>
          <p:nvPr/>
        </p:nvSpPr>
        <p:spPr>
          <a:xfrm>
            <a:off x="1143905" y="1942140"/>
            <a:ext cx="86879" cy="4598894"/>
          </a:xfrm>
          <a:custGeom>
            <a:avLst/>
            <a:gdLst/>
            <a:ahLst/>
            <a:cxnLst/>
            <a:rect l="l" t="t" r="r" b="b"/>
            <a:pathLst>
              <a:path w="76200" h="5067300">
                <a:moveTo>
                  <a:pt x="0" y="5067298"/>
                </a:moveTo>
                <a:lnTo>
                  <a:pt x="76200" y="5067298"/>
                </a:lnTo>
                <a:lnTo>
                  <a:pt x="76200" y="0"/>
                </a:lnTo>
                <a:lnTo>
                  <a:pt x="0" y="0"/>
                </a:lnTo>
                <a:lnTo>
                  <a:pt x="0" y="5067298"/>
                </a:lnTo>
                <a:close/>
              </a:path>
            </a:pathLst>
          </a:custGeom>
          <a:solidFill>
            <a:srgbClr val="EEEEEE"/>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22" name="bk object 22"/>
          <p:cNvSpPr/>
          <p:nvPr/>
        </p:nvSpPr>
        <p:spPr>
          <a:xfrm>
            <a:off x="970147" y="316966"/>
            <a:ext cx="86879" cy="1557458"/>
          </a:xfrm>
          <a:custGeom>
            <a:avLst/>
            <a:gdLst/>
            <a:ahLst/>
            <a:cxnLst/>
            <a:rect l="l" t="t" r="r" b="b"/>
            <a:pathLst>
              <a:path w="76200" h="1716405">
                <a:moveTo>
                  <a:pt x="0" y="1716087"/>
                </a:moveTo>
                <a:lnTo>
                  <a:pt x="76200" y="1716087"/>
                </a:lnTo>
                <a:lnTo>
                  <a:pt x="76200" y="0"/>
                </a:lnTo>
                <a:lnTo>
                  <a:pt x="0" y="0"/>
                </a:lnTo>
                <a:lnTo>
                  <a:pt x="0" y="1716087"/>
                </a:lnTo>
                <a:close/>
              </a:path>
            </a:pathLst>
          </a:custGeom>
          <a:solidFill>
            <a:srgbClr val="EEEEEE"/>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23" name="bk object 23"/>
          <p:cNvSpPr/>
          <p:nvPr/>
        </p:nvSpPr>
        <p:spPr>
          <a:xfrm>
            <a:off x="970147" y="1942140"/>
            <a:ext cx="86879" cy="4598894"/>
          </a:xfrm>
          <a:custGeom>
            <a:avLst/>
            <a:gdLst/>
            <a:ahLst/>
            <a:cxnLst/>
            <a:rect l="l" t="t" r="r" b="b"/>
            <a:pathLst>
              <a:path w="76200" h="5067300">
                <a:moveTo>
                  <a:pt x="0" y="5067298"/>
                </a:moveTo>
                <a:lnTo>
                  <a:pt x="76200" y="5067298"/>
                </a:lnTo>
                <a:lnTo>
                  <a:pt x="76200" y="0"/>
                </a:lnTo>
                <a:lnTo>
                  <a:pt x="0" y="0"/>
                </a:lnTo>
                <a:lnTo>
                  <a:pt x="0" y="5067298"/>
                </a:lnTo>
                <a:close/>
              </a:path>
            </a:pathLst>
          </a:custGeom>
          <a:solidFill>
            <a:srgbClr val="EEEEEE"/>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24" name="bk object 24"/>
          <p:cNvSpPr/>
          <p:nvPr/>
        </p:nvSpPr>
        <p:spPr>
          <a:xfrm>
            <a:off x="883268" y="316966"/>
            <a:ext cx="86879" cy="1557458"/>
          </a:xfrm>
          <a:custGeom>
            <a:avLst/>
            <a:gdLst/>
            <a:ahLst/>
            <a:cxnLst/>
            <a:rect l="l" t="t" r="r" b="b"/>
            <a:pathLst>
              <a:path w="76200" h="1716405">
                <a:moveTo>
                  <a:pt x="0" y="1716087"/>
                </a:moveTo>
                <a:lnTo>
                  <a:pt x="76200" y="1716087"/>
                </a:lnTo>
                <a:lnTo>
                  <a:pt x="76200" y="0"/>
                </a:lnTo>
                <a:lnTo>
                  <a:pt x="0" y="0"/>
                </a:lnTo>
                <a:lnTo>
                  <a:pt x="0" y="1716087"/>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25" name="bk object 25"/>
          <p:cNvSpPr/>
          <p:nvPr/>
        </p:nvSpPr>
        <p:spPr>
          <a:xfrm>
            <a:off x="883268" y="1942140"/>
            <a:ext cx="86879" cy="4598894"/>
          </a:xfrm>
          <a:custGeom>
            <a:avLst/>
            <a:gdLst/>
            <a:ahLst/>
            <a:cxnLst/>
            <a:rect l="l" t="t" r="r" b="b"/>
            <a:pathLst>
              <a:path w="76200" h="5067300">
                <a:moveTo>
                  <a:pt x="0" y="5067298"/>
                </a:moveTo>
                <a:lnTo>
                  <a:pt x="76200" y="5067298"/>
                </a:lnTo>
                <a:lnTo>
                  <a:pt x="76200"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26" name="bk object 26"/>
          <p:cNvSpPr/>
          <p:nvPr/>
        </p:nvSpPr>
        <p:spPr>
          <a:xfrm>
            <a:off x="1057026" y="325612"/>
            <a:ext cx="86879" cy="1548813"/>
          </a:xfrm>
          <a:custGeom>
            <a:avLst/>
            <a:gdLst/>
            <a:ahLst/>
            <a:cxnLst/>
            <a:rect l="l" t="t" r="r" b="b"/>
            <a:pathLst>
              <a:path w="76200" h="1706880">
                <a:moveTo>
                  <a:pt x="0" y="1706562"/>
                </a:moveTo>
                <a:lnTo>
                  <a:pt x="76200" y="1706562"/>
                </a:lnTo>
                <a:lnTo>
                  <a:pt x="76200"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27" name="bk object 27"/>
          <p:cNvSpPr/>
          <p:nvPr/>
        </p:nvSpPr>
        <p:spPr>
          <a:xfrm>
            <a:off x="1057026" y="1942140"/>
            <a:ext cx="86879" cy="4598894"/>
          </a:xfrm>
          <a:custGeom>
            <a:avLst/>
            <a:gdLst/>
            <a:ahLst/>
            <a:cxnLst/>
            <a:rect l="l" t="t" r="r" b="b"/>
            <a:pathLst>
              <a:path w="76200" h="5067300">
                <a:moveTo>
                  <a:pt x="0" y="5067298"/>
                </a:moveTo>
                <a:lnTo>
                  <a:pt x="76200" y="5067298"/>
                </a:lnTo>
                <a:lnTo>
                  <a:pt x="76200"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28" name="bk object 28"/>
          <p:cNvSpPr/>
          <p:nvPr/>
        </p:nvSpPr>
        <p:spPr>
          <a:xfrm>
            <a:off x="1230784" y="325612"/>
            <a:ext cx="86879" cy="1548813"/>
          </a:xfrm>
          <a:custGeom>
            <a:avLst/>
            <a:gdLst/>
            <a:ahLst/>
            <a:cxnLst/>
            <a:rect l="l" t="t" r="r" b="b"/>
            <a:pathLst>
              <a:path w="76200" h="1706880">
                <a:moveTo>
                  <a:pt x="0" y="1706562"/>
                </a:moveTo>
                <a:lnTo>
                  <a:pt x="76200" y="1706562"/>
                </a:lnTo>
                <a:lnTo>
                  <a:pt x="76200"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29" name="bk object 29"/>
          <p:cNvSpPr/>
          <p:nvPr/>
        </p:nvSpPr>
        <p:spPr>
          <a:xfrm>
            <a:off x="1230784" y="1942140"/>
            <a:ext cx="86879" cy="4598894"/>
          </a:xfrm>
          <a:custGeom>
            <a:avLst/>
            <a:gdLst/>
            <a:ahLst/>
            <a:cxnLst/>
            <a:rect l="l" t="t" r="r" b="b"/>
            <a:pathLst>
              <a:path w="76200" h="5067300">
                <a:moveTo>
                  <a:pt x="0" y="5067298"/>
                </a:moveTo>
                <a:lnTo>
                  <a:pt x="76200" y="5067298"/>
                </a:lnTo>
                <a:lnTo>
                  <a:pt x="76200"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30" name="bk object 30"/>
          <p:cNvSpPr/>
          <p:nvPr/>
        </p:nvSpPr>
        <p:spPr>
          <a:xfrm>
            <a:off x="1404541" y="325612"/>
            <a:ext cx="86879" cy="1548813"/>
          </a:xfrm>
          <a:custGeom>
            <a:avLst/>
            <a:gdLst/>
            <a:ahLst/>
            <a:cxnLst/>
            <a:rect l="l" t="t" r="r" b="b"/>
            <a:pathLst>
              <a:path w="76200" h="1706880">
                <a:moveTo>
                  <a:pt x="0" y="1706562"/>
                </a:moveTo>
                <a:lnTo>
                  <a:pt x="76205" y="1706562"/>
                </a:lnTo>
                <a:lnTo>
                  <a:pt x="76205"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31" name="bk object 31"/>
          <p:cNvSpPr/>
          <p:nvPr/>
        </p:nvSpPr>
        <p:spPr>
          <a:xfrm>
            <a:off x="1404541" y="1942140"/>
            <a:ext cx="86879" cy="4598894"/>
          </a:xfrm>
          <a:custGeom>
            <a:avLst/>
            <a:gdLst/>
            <a:ahLst/>
            <a:cxnLst/>
            <a:rect l="l" t="t" r="r" b="b"/>
            <a:pathLst>
              <a:path w="76200" h="5067300">
                <a:moveTo>
                  <a:pt x="0" y="5067298"/>
                </a:moveTo>
                <a:lnTo>
                  <a:pt x="76205" y="5067298"/>
                </a:lnTo>
                <a:lnTo>
                  <a:pt x="76205"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32" name="bk object 32"/>
          <p:cNvSpPr/>
          <p:nvPr/>
        </p:nvSpPr>
        <p:spPr>
          <a:xfrm>
            <a:off x="1578299" y="325612"/>
            <a:ext cx="86879" cy="1548813"/>
          </a:xfrm>
          <a:custGeom>
            <a:avLst/>
            <a:gdLst/>
            <a:ahLst/>
            <a:cxnLst/>
            <a:rect l="l" t="t" r="r" b="b"/>
            <a:pathLst>
              <a:path w="76200" h="1706880">
                <a:moveTo>
                  <a:pt x="0" y="1706562"/>
                </a:moveTo>
                <a:lnTo>
                  <a:pt x="76200" y="1706562"/>
                </a:lnTo>
                <a:lnTo>
                  <a:pt x="76200"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33" name="bk object 33"/>
          <p:cNvSpPr/>
          <p:nvPr/>
        </p:nvSpPr>
        <p:spPr>
          <a:xfrm>
            <a:off x="1578299" y="1942140"/>
            <a:ext cx="86879" cy="4598894"/>
          </a:xfrm>
          <a:custGeom>
            <a:avLst/>
            <a:gdLst/>
            <a:ahLst/>
            <a:cxnLst/>
            <a:rect l="l" t="t" r="r" b="b"/>
            <a:pathLst>
              <a:path w="76200" h="5067300">
                <a:moveTo>
                  <a:pt x="0" y="5067298"/>
                </a:moveTo>
                <a:lnTo>
                  <a:pt x="76200" y="5067298"/>
                </a:lnTo>
                <a:lnTo>
                  <a:pt x="76200"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34" name="bk object 34"/>
          <p:cNvSpPr/>
          <p:nvPr/>
        </p:nvSpPr>
        <p:spPr>
          <a:xfrm>
            <a:off x="1663369" y="325612"/>
            <a:ext cx="88688" cy="1548813"/>
          </a:xfrm>
          <a:custGeom>
            <a:avLst/>
            <a:gdLst/>
            <a:ahLst/>
            <a:cxnLst/>
            <a:rect l="l" t="t" r="r" b="b"/>
            <a:pathLst>
              <a:path w="78105" h="1706880">
                <a:moveTo>
                  <a:pt x="0" y="1706562"/>
                </a:moveTo>
                <a:lnTo>
                  <a:pt x="77787" y="1706562"/>
                </a:lnTo>
                <a:lnTo>
                  <a:pt x="777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35" name="bk object 35"/>
          <p:cNvSpPr/>
          <p:nvPr/>
        </p:nvSpPr>
        <p:spPr>
          <a:xfrm>
            <a:off x="1663369" y="1942140"/>
            <a:ext cx="88688" cy="4598894"/>
          </a:xfrm>
          <a:custGeom>
            <a:avLst/>
            <a:gdLst/>
            <a:ahLst/>
            <a:cxnLst/>
            <a:rect l="l" t="t" r="r" b="b"/>
            <a:pathLst>
              <a:path w="78105" h="5067300">
                <a:moveTo>
                  <a:pt x="0" y="5067298"/>
                </a:moveTo>
                <a:lnTo>
                  <a:pt x="77787" y="5067298"/>
                </a:lnTo>
                <a:lnTo>
                  <a:pt x="777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36" name="bk object 36"/>
          <p:cNvSpPr/>
          <p:nvPr/>
        </p:nvSpPr>
        <p:spPr>
          <a:xfrm>
            <a:off x="1663369" y="325612"/>
            <a:ext cx="262446" cy="1548813"/>
          </a:xfrm>
          <a:custGeom>
            <a:avLst/>
            <a:gdLst/>
            <a:ahLst/>
            <a:cxnLst/>
            <a:rect l="l" t="t" r="r" b="b"/>
            <a:pathLst>
              <a:path w="230505" h="1706880">
                <a:moveTo>
                  <a:pt x="0" y="1706562"/>
                </a:moveTo>
                <a:lnTo>
                  <a:pt x="230187" y="1706562"/>
                </a:lnTo>
                <a:lnTo>
                  <a:pt x="2301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37" name="bk object 37"/>
          <p:cNvSpPr/>
          <p:nvPr/>
        </p:nvSpPr>
        <p:spPr>
          <a:xfrm>
            <a:off x="1663369" y="1942140"/>
            <a:ext cx="262446" cy="4598894"/>
          </a:xfrm>
          <a:custGeom>
            <a:avLst/>
            <a:gdLst/>
            <a:ahLst/>
            <a:cxnLst/>
            <a:rect l="l" t="t" r="r" b="b"/>
            <a:pathLst>
              <a:path w="230505" h="5067300">
                <a:moveTo>
                  <a:pt x="0" y="5067298"/>
                </a:moveTo>
                <a:lnTo>
                  <a:pt x="230187" y="5067298"/>
                </a:lnTo>
                <a:lnTo>
                  <a:pt x="2301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38" name="bk object 38"/>
          <p:cNvSpPr/>
          <p:nvPr/>
        </p:nvSpPr>
        <p:spPr>
          <a:xfrm>
            <a:off x="1663369" y="325612"/>
            <a:ext cx="436204" cy="1548813"/>
          </a:xfrm>
          <a:custGeom>
            <a:avLst/>
            <a:gdLst/>
            <a:ahLst/>
            <a:cxnLst/>
            <a:rect l="l" t="t" r="r" b="b"/>
            <a:pathLst>
              <a:path w="382905" h="1706880">
                <a:moveTo>
                  <a:pt x="0" y="1706562"/>
                </a:moveTo>
                <a:lnTo>
                  <a:pt x="382587" y="1706562"/>
                </a:lnTo>
                <a:lnTo>
                  <a:pt x="3825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39" name="bk object 39"/>
          <p:cNvSpPr/>
          <p:nvPr/>
        </p:nvSpPr>
        <p:spPr>
          <a:xfrm>
            <a:off x="1663369" y="1942140"/>
            <a:ext cx="436204" cy="4598894"/>
          </a:xfrm>
          <a:custGeom>
            <a:avLst/>
            <a:gdLst/>
            <a:ahLst/>
            <a:cxnLst/>
            <a:rect l="l" t="t" r="r" b="b"/>
            <a:pathLst>
              <a:path w="382905" h="5067300">
                <a:moveTo>
                  <a:pt x="0" y="5067298"/>
                </a:moveTo>
                <a:lnTo>
                  <a:pt x="382587" y="5067298"/>
                </a:lnTo>
                <a:lnTo>
                  <a:pt x="3825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40" name="bk object 40"/>
          <p:cNvSpPr/>
          <p:nvPr/>
        </p:nvSpPr>
        <p:spPr>
          <a:xfrm>
            <a:off x="1663370" y="325612"/>
            <a:ext cx="609961" cy="1548813"/>
          </a:xfrm>
          <a:custGeom>
            <a:avLst/>
            <a:gdLst/>
            <a:ahLst/>
            <a:cxnLst/>
            <a:rect l="l" t="t" r="r" b="b"/>
            <a:pathLst>
              <a:path w="535305" h="1706880">
                <a:moveTo>
                  <a:pt x="0" y="1706562"/>
                </a:moveTo>
                <a:lnTo>
                  <a:pt x="534987" y="1706562"/>
                </a:lnTo>
                <a:lnTo>
                  <a:pt x="5349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41" name="bk object 41"/>
          <p:cNvSpPr/>
          <p:nvPr/>
        </p:nvSpPr>
        <p:spPr>
          <a:xfrm>
            <a:off x="1663370" y="1942140"/>
            <a:ext cx="609961" cy="4598894"/>
          </a:xfrm>
          <a:custGeom>
            <a:avLst/>
            <a:gdLst/>
            <a:ahLst/>
            <a:cxnLst/>
            <a:rect l="l" t="t" r="r" b="b"/>
            <a:pathLst>
              <a:path w="535305" h="5067300">
                <a:moveTo>
                  <a:pt x="0" y="5067298"/>
                </a:moveTo>
                <a:lnTo>
                  <a:pt x="534987" y="5067298"/>
                </a:lnTo>
                <a:lnTo>
                  <a:pt x="5349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42" name="bk object 42"/>
          <p:cNvSpPr/>
          <p:nvPr/>
        </p:nvSpPr>
        <p:spPr>
          <a:xfrm>
            <a:off x="1663369" y="325612"/>
            <a:ext cx="783719" cy="1548813"/>
          </a:xfrm>
          <a:custGeom>
            <a:avLst/>
            <a:gdLst/>
            <a:ahLst/>
            <a:cxnLst/>
            <a:rect l="l" t="t" r="r" b="b"/>
            <a:pathLst>
              <a:path w="687705" h="1706880">
                <a:moveTo>
                  <a:pt x="0" y="1706562"/>
                </a:moveTo>
                <a:lnTo>
                  <a:pt x="687387" y="1706562"/>
                </a:lnTo>
                <a:lnTo>
                  <a:pt x="6873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43" name="bk object 43"/>
          <p:cNvSpPr/>
          <p:nvPr/>
        </p:nvSpPr>
        <p:spPr>
          <a:xfrm>
            <a:off x="1663369" y="1942140"/>
            <a:ext cx="783719" cy="4598894"/>
          </a:xfrm>
          <a:custGeom>
            <a:avLst/>
            <a:gdLst/>
            <a:ahLst/>
            <a:cxnLst/>
            <a:rect l="l" t="t" r="r" b="b"/>
            <a:pathLst>
              <a:path w="687705" h="5067300">
                <a:moveTo>
                  <a:pt x="0" y="5067298"/>
                </a:moveTo>
                <a:lnTo>
                  <a:pt x="687387" y="5067298"/>
                </a:lnTo>
                <a:lnTo>
                  <a:pt x="6873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44" name="bk object 44"/>
          <p:cNvSpPr/>
          <p:nvPr/>
        </p:nvSpPr>
        <p:spPr>
          <a:xfrm>
            <a:off x="1663369" y="325612"/>
            <a:ext cx="957477" cy="1548813"/>
          </a:xfrm>
          <a:custGeom>
            <a:avLst/>
            <a:gdLst/>
            <a:ahLst/>
            <a:cxnLst/>
            <a:rect l="l" t="t" r="r" b="b"/>
            <a:pathLst>
              <a:path w="840105" h="1706880">
                <a:moveTo>
                  <a:pt x="0" y="1706562"/>
                </a:moveTo>
                <a:lnTo>
                  <a:pt x="839787" y="1706562"/>
                </a:lnTo>
                <a:lnTo>
                  <a:pt x="8397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45" name="bk object 45"/>
          <p:cNvSpPr/>
          <p:nvPr/>
        </p:nvSpPr>
        <p:spPr>
          <a:xfrm>
            <a:off x="1663369" y="1942140"/>
            <a:ext cx="957477" cy="4598894"/>
          </a:xfrm>
          <a:custGeom>
            <a:avLst/>
            <a:gdLst/>
            <a:ahLst/>
            <a:cxnLst/>
            <a:rect l="l" t="t" r="r" b="b"/>
            <a:pathLst>
              <a:path w="840105" h="5067300">
                <a:moveTo>
                  <a:pt x="0" y="5067298"/>
                </a:moveTo>
                <a:lnTo>
                  <a:pt x="839787" y="5067298"/>
                </a:lnTo>
                <a:lnTo>
                  <a:pt x="8397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46" name="bk object 46"/>
          <p:cNvSpPr/>
          <p:nvPr/>
        </p:nvSpPr>
        <p:spPr>
          <a:xfrm>
            <a:off x="1663369" y="325612"/>
            <a:ext cx="1131235" cy="1548813"/>
          </a:xfrm>
          <a:custGeom>
            <a:avLst/>
            <a:gdLst/>
            <a:ahLst/>
            <a:cxnLst/>
            <a:rect l="l" t="t" r="r" b="b"/>
            <a:pathLst>
              <a:path w="992505" h="1706880">
                <a:moveTo>
                  <a:pt x="0" y="1706562"/>
                </a:moveTo>
                <a:lnTo>
                  <a:pt x="992187" y="1706562"/>
                </a:lnTo>
                <a:lnTo>
                  <a:pt x="9921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47" name="bk object 47"/>
          <p:cNvSpPr/>
          <p:nvPr/>
        </p:nvSpPr>
        <p:spPr>
          <a:xfrm>
            <a:off x="1663369" y="1942140"/>
            <a:ext cx="1131235" cy="4598894"/>
          </a:xfrm>
          <a:custGeom>
            <a:avLst/>
            <a:gdLst/>
            <a:ahLst/>
            <a:cxnLst/>
            <a:rect l="l" t="t" r="r" b="b"/>
            <a:pathLst>
              <a:path w="992505" h="5067300">
                <a:moveTo>
                  <a:pt x="0" y="5067298"/>
                </a:moveTo>
                <a:lnTo>
                  <a:pt x="992187" y="5067298"/>
                </a:lnTo>
                <a:lnTo>
                  <a:pt x="9921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48" name="bk object 48"/>
          <p:cNvSpPr/>
          <p:nvPr/>
        </p:nvSpPr>
        <p:spPr>
          <a:xfrm>
            <a:off x="1663369" y="325612"/>
            <a:ext cx="1304992" cy="1548813"/>
          </a:xfrm>
          <a:custGeom>
            <a:avLst/>
            <a:gdLst/>
            <a:ahLst/>
            <a:cxnLst/>
            <a:rect l="l" t="t" r="r" b="b"/>
            <a:pathLst>
              <a:path w="1144905" h="1706880">
                <a:moveTo>
                  <a:pt x="0" y="1706562"/>
                </a:moveTo>
                <a:lnTo>
                  <a:pt x="1144587" y="1706562"/>
                </a:lnTo>
                <a:lnTo>
                  <a:pt x="11445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49" name="bk object 49"/>
          <p:cNvSpPr/>
          <p:nvPr/>
        </p:nvSpPr>
        <p:spPr>
          <a:xfrm>
            <a:off x="1663369" y="1942140"/>
            <a:ext cx="1304992" cy="4598894"/>
          </a:xfrm>
          <a:custGeom>
            <a:avLst/>
            <a:gdLst/>
            <a:ahLst/>
            <a:cxnLst/>
            <a:rect l="l" t="t" r="r" b="b"/>
            <a:pathLst>
              <a:path w="1144905" h="5067300">
                <a:moveTo>
                  <a:pt x="0" y="5067298"/>
                </a:moveTo>
                <a:lnTo>
                  <a:pt x="1144587" y="5067298"/>
                </a:lnTo>
                <a:lnTo>
                  <a:pt x="11445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50" name="bk object 50"/>
          <p:cNvSpPr/>
          <p:nvPr/>
        </p:nvSpPr>
        <p:spPr>
          <a:xfrm>
            <a:off x="1663369" y="325612"/>
            <a:ext cx="1478750" cy="1548813"/>
          </a:xfrm>
          <a:custGeom>
            <a:avLst/>
            <a:gdLst/>
            <a:ahLst/>
            <a:cxnLst/>
            <a:rect l="l" t="t" r="r" b="b"/>
            <a:pathLst>
              <a:path w="1297305" h="1706880">
                <a:moveTo>
                  <a:pt x="0" y="1706562"/>
                </a:moveTo>
                <a:lnTo>
                  <a:pt x="1296987" y="1706562"/>
                </a:lnTo>
                <a:lnTo>
                  <a:pt x="12969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51" name="bk object 51"/>
          <p:cNvSpPr/>
          <p:nvPr/>
        </p:nvSpPr>
        <p:spPr>
          <a:xfrm>
            <a:off x="1663369" y="1942140"/>
            <a:ext cx="1478750" cy="4598894"/>
          </a:xfrm>
          <a:custGeom>
            <a:avLst/>
            <a:gdLst/>
            <a:ahLst/>
            <a:cxnLst/>
            <a:rect l="l" t="t" r="r" b="b"/>
            <a:pathLst>
              <a:path w="1297305" h="5067300">
                <a:moveTo>
                  <a:pt x="0" y="5067298"/>
                </a:moveTo>
                <a:lnTo>
                  <a:pt x="1296987" y="5067298"/>
                </a:lnTo>
                <a:lnTo>
                  <a:pt x="12969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52" name="bk object 52"/>
          <p:cNvSpPr/>
          <p:nvPr/>
        </p:nvSpPr>
        <p:spPr>
          <a:xfrm>
            <a:off x="1663369" y="325612"/>
            <a:ext cx="1652508" cy="1548813"/>
          </a:xfrm>
          <a:custGeom>
            <a:avLst/>
            <a:gdLst/>
            <a:ahLst/>
            <a:cxnLst/>
            <a:rect l="l" t="t" r="r" b="b"/>
            <a:pathLst>
              <a:path w="1449705" h="1706880">
                <a:moveTo>
                  <a:pt x="0" y="1706562"/>
                </a:moveTo>
                <a:lnTo>
                  <a:pt x="1449387" y="1706562"/>
                </a:lnTo>
                <a:lnTo>
                  <a:pt x="14493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53" name="bk object 53"/>
          <p:cNvSpPr/>
          <p:nvPr/>
        </p:nvSpPr>
        <p:spPr>
          <a:xfrm>
            <a:off x="1663369" y="1942140"/>
            <a:ext cx="1652508" cy="4598894"/>
          </a:xfrm>
          <a:custGeom>
            <a:avLst/>
            <a:gdLst/>
            <a:ahLst/>
            <a:cxnLst/>
            <a:rect l="l" t="t" r="r" b="b"/>
            <a:pathLst>
              <a:path w="1449705" h="5067300">
                <a:moveTo>
                  <a:pt x="0" y="5067298"/>
                </a:moveTo>
                <a:lnTo>
                  <a:pt x="1449387" y="5067298"/>
                </a:lnTo>
                <a:lnTo>
                  <a:pt x="14493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54" name="bk object 54"/>
          <p:cNvSpPr/>
          <p:nvPr/>
        </p:nvSpPr>
        <p:spPr>
          <a:xfrm>
            <a:off x="1663370" y="325612"/>
            <a:ext cx="1826265" cy="1548813"/>
          </a:xfrm>
          <a:custGeom>
            <a:avLst/>
            <a:gdLst/>
            <a:ahLst/>
            <a:cxnLst/>
            <a:rect l="l" t="t" r="r" b="b"/>
            <a:pathLst>
              <a:path w="1602105" h="1706880">
                <a:moveTo>
                  <a:pt x="0" y="1706562"/>
                </a:moveTo>
                <a:lnTo>
                  <a:pt x="1601787" y="1706562"/>
                </a:lnTo>
                <a:lnTo>
                  <a:pt x="16017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55" name="bk object 55"/>
          <p:cNvSpPr/>
          <p:nvPr/>
        </p:nvSpPr>
        <p:spPr>
          <a:xfrm>
            <a:off x="1663370" y="1942140"/>
            <a:ext cx="1826265" cy="4598894"/>
          </a:xfrm>
          <a:custGeom>
            <a:avLst/>
            <a:gdLst/>
            <a:ahLst/>
            <a:cxnLst/>
            <a:rect l="l" t="t" r="r" b="b"/>
            <a:pathLst>
              <a:path w="1602105" h="5067300">
                <a:moveTo>
                  <a:pt x="0" y="5067298"/>
                </a:moveTo>
                <a:lnTo>
                  <a:pt x="1601787" y="5067298"/>
                </a:lnTo>
                <a:lnTo>
                  <a:pt x="16017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56" name="bk object 56"/>
          <p:cNvSpPr/>
          <p:nvPr/>
        </p:nvSpPr>
        <p:spPr>
          <a:xfrm>
            <a:off x="1663369" y="325612"/>
            <a:ext cx="2000023" cy="1548813"/>
          </a:xfrm>
          <a:custGeom>
            <a:avLst/>
            <a:gdLst/>
            <a:ahLst/>
            <a:cxnLst/>
            <a:rect l="l" t="t" r="r" b="b"/>
            <a:pathLst>
              <a:path w="1754505" h="1706880">
                <a:moveTo>
                  <a:pt x="0" y="1706562"/>
                </a:moveTo>
                <a:lnTo>
                  <a:pt x="1754187" y="1706562"/>
                </a:lnTo>
                <a:lnTo>
                  <a:pt x="17541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57" name="bk object 57"/>
          <p:cNvSpPr/>
          <p:nvPr/>
        </p:nvSpPr>
        <p:spPr>
          <a:xfrm>
            <a:off x="1663369" y="1942140"/>
            <a:ext cx="2000023" cy="4598894"/>
          </a:xfrm>
          <a:custGeom>
            <a:avLst/>
            <a:gdLst/>
            <a:ahLst/>
            <a:cxnLst/>
            <a:rect l="l" t="t" r="r" b="b"/>
            <a:pathLst>
              <a:path w="1754505" h="5067300">
                <a:moveTo>
                  <a:pt x="0" y="5067298"/>
                </a:moveTo>
                <a:lnTo>
                  <a:pt x="1754187" y="5067298"/>
                </a:lnTo>
                <a:lnTo>
                  <a:pt x="17541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58" name="bk object 58"/>
          <p:cNvSpPr/>
          <p:nvPr/>
        </p:nvSpPr>
        <p:spPr>
          <a:xfrm>
            <a:off x="1663369" y="325612"/>
            <a:ext cx="2173781" cy="1548813"/>
          </a:xfrm>
          <a:custGeom>
            <a:avLst/>
            <a:gdLst/>
            <a:ahLst/>
            <a:cxnLst/>
            <a:rect l="l" t="t" r="r" b="b"/>
            <a:pathLst>
              <a:path w="1906904" h="1706880">
                <a:moveTo>
                  <a:pt x="0" y="1706562"/>
                </a:moveTo>
                <a:lnTo>
                  <a:pt x="1906587" y="1706562"/>
                </a:lnTo>
                <a:lnTo>
                  <a:pt x="19065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59" name="bk object 59"/>
          <p:cNvSpPr/>
          <p:nvPr/>
        </p:nvSpPr>
        <p:spPr>
          <a:xfrm>
            <a:off x="1663369" y="1942140"/>
            <a:ext cx="2173781" cy="4598894"/>
          </a:xfrm>
          <a:custGeom>
            <a:avLst/>
            <a:gdLst/>
            <a:ahLst/>
            <a:cxnLst/>
            <a:rect l="l" t="t" r="r" b="b"/>
            <a:pathLst>
              <a:path w="1906904" h="5067300">
                <a:moveTo>
                  <a:pt x="0" y="5067298"/>
                </a:moveTo>
                <a:lnTo>
                  <a:pt x="1906587" y="5067298"/>
                </a:lnTo>
                <a:lnTo>
                  <a:pt x="19065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60" name="bk object 60"/>
          <p:cNvSpPr/>
          <p:nvPr/>
        </p:nvSpPr>
        <p:spPr>
          <a:xfrm>
            <a:off x="1663369" y="325612"/>
            <a:ext cx="2347539" cy="1548813"/>
          </a:xfrm>
          <a:custGeom>
            <a:avLst/>
            <a:gdLst/>
            <a:ahLst/>
            <a:cxnLst/>
            <a:rect l="l" t="t" r="r" b="b"/>
            <a:pathLst>
              <a:path w="2059304" h="1706880">
                <a:moveTo>
                  <a:pt x="0" y="1706562"/>
                </a:moveTo>
                <a:lnTo>
                  <a:pt x="2058987" y="1706562"/>
                </a:lnTo>
                <a:lnTo>
                  <a:pt x="20589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61" name="bk object 61"/>
          <p:cNvSpPr/>
          <p:nvPr/>
        </p:nvSpPr>
        <p:spPr>
          <a:xfrm>
            <a:off x="1663369" y="1942140"/>
            <a:ext cx="2347539" cy="4598894"/>
          </a:xfrm>
          <a:custGeom>
            <a:avLst/>
            <a:gdLst/>
            <a:ahLst/>
            <a:cxnLst/>
            <a:rect l="l" t="t" r="r" b="b"/>
            <a:pathLst>
              <a:path w="2059304" h="5067300">
                <a:moveTo>
                  <a:pt x="0" y="5067298"/>
                </a:moveTo>
                <a:lnTo>
                  <a:pt x="2058987" y="5067298"/>
                </a:lnTo>
                <a:lnTo>
                  <a:pt x="20589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62" name="bk object 62"/>
          <p:cNvSpPr/>
          <p:nvPr/>
        </p:nvSpPr>
        <p:spPr>
          <a:xfrm>
            <a:off x="1663369" y="325612"/>
            <a:ext cx="2521296" cy="1548813"/>
          </a:xfrm>
          <a:custGeom>
            <a:avLst/>
            <a:gdLst/>
            <a:ahLst/>
            <a:cxnLst/>
            <a:rect l="l" t="t" r="r" b="b"/>
            <a:pathLst>
              <a:path w="2211704" h="1706880">
                <a:moveTo>
                  <a:pt x="0" y="1706562"/>
                </a:moveTo>
                <a:lnTo>
                  <a:pt x="2211387" y="1706562"/>
                </a:lnTo>
                <a:lnTo>
                  <a:pt x="22113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63" name="bk object 63"/>
          <p:cNvSpPr/>
          <p:nvPr/>
        </p:nvSpPr>
        <p:spPr>
          <a:xfrm>
            <a:off x="1663369" y="1942140"/>
            <a:ext cx="2521296" cy="4598894"/>
          </a:xfrm>
          <a:custGeom>
            <a:avLst/>
            <a:gdLst/>
            <a:ahLst/>
            <a:cxnLst/>
            <a:rect l="l" t="t" r="r" b="b"/>
            <a:pathLst>
              <a:path w="2211704" h="5067300">
                <a:moveTo>
                  <a:pt x="0" y="5067298"/>
                </a:moveTo>
                <a:lnTo>
                  <a:pt x="2211387" y="5067298"/>
                </a:lnTo>
                <a:lnTo>
                  <a:pt x="22113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64" name="bk object 64"/>
          <p:cNvSpPr/>
          <p:nvPr/>
        </p:nvSpPr>
        <p:spPr>
          <a:xfrm>
            <a:off x="1663369" y="325612"/>
            <a:ext cx="2695054" cy="1548813"/>
          </a:xfrm>
          <a:custGeom>
            <a:avLst/>
            <a:gdLst/>
            <a:ahLst/>
            <a:cxnLst/>
            <a:rect l="l" t="t" r="r" b="b"/>
            <a:pathLst>
              <a:path w="2364104" h="1706880">
                <a:moveTo>
                  <a:pt x="0" y="1706562"/>
                </a:moveTo>
                <a:lnTo>
                  <a:pt x="2363787" y="1706562"/>
                </a:lnTo>
                <a:lnTo>
                  <a:pt x="23637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65" name="bk object 65"/>
          <p:cNvSpPr/>
          <p:nvPr/>
        </p:nvSpPr>
        <p:spPr>
          <a:xfrm>
            <a:off x="1663369" y="1942140"/>
            <a:ext cx="2695054" cy="4598894"/>
          </a:xfrm>
          <a:custGeom>
            <a:avLst/>
            <a:gdLst/>
            <a:ahLst/>
            <a:cxnLst/>
            <a:rect l="l" t="t" r="r" b="b"/>
            <a:pathLst>
              <a:path w="2364104" h="5067300">
                <a:moveTo>
                  <a:pt x="0" y="5067298"/>
                </a:moveTo>
                <a:lnTo>
                  <a:pt x="2363787" y="5067298"/>
                </a:lnTo>
                <a:lnTo>
                  <a:pt x="23637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66" name="bk object 66"/>
          <p:cNvSpPr/>
          <p:nvPr/>
        </p:nvSpPr>
        <p:spPr>
          <a:xfrm>
            <a:off x="1663369" y="325612"/>
            <a:ext cx="2868812" cy="1548813"/>
          </a:xfrm>
          <a:custGeom>
            <a:avLst/>
            <a:gdLst/>
            <a:ahLst/>
            <a:cxnLst/>
            <a:rect l="l" t="t" r="r" b="b"/>
            <a:pathLst>
              <a:path w="2516504" h="1706880">
                <a:moveTo>
                  <a:pt x="0" y="1706562"/>
                </a:moveTo>
                <a:lnTo>
                  <a:pt x="2516187" y="1706562"/>
                </a:lnTo>
                <a:lnTo>
                  <a:pt x="25161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67" name="bk object 67"/>
          <p:cNvSpPr/>
          <p:nvPr/>
        </p:nvSpPr>
        <p:spPr>
          <a:xfrm>
            <a:off x="1663369" y="1942140"/>
            <a:ext cx="2868812" cy="4598894"/>
          </a:xfrm>
          <a:custGeom>
            <a:avLst/>
            <a:gdLst/>
            <a:ahLst/>
            <a:cxnLst/>
            <a:rect l="l" t="t" r="r" b="b"/>
            <a:pathLst>
              <a:path w="2516504" h="5067300">
                <a:moveTo>
                  <a:pt x="0" y="5067298"/>
                </a:moveTo>
                <a:lnTo>
                  <a:pt x="2516187" y="5067298"/>
                </a:lnTo>
                <a:lnTo>
                  <a:pt x="25161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68" name="bk object 68"/>
          <p:cNvSpPr/>
          <p:nvPr/>
        </p:nvSpPr>
        <p:spPr>
          <a:xfrm>
            <a:off x="1663369" y="325612"/>
            <a:ext cx="3042570" cy="1548813"/>
          </a:xfrm>
          <a:custGeom>
            <a:avLst/>
            <a:gdLst/>
            <a:ahLst/>
            <a:cxnLst/>
            <a:rect l="l" t="t" r="r" b="b"/>
            <a:pathLst>
              <a:path w="2668904" h="1706880">
                <a:moveTo>
                  <a:pt x="0" y="1706562"/>
                </a:moveTo>
                <a:lnTo>
                  <a:pt x="2668587" y="1706562"/>
                </a:lnTo>
                <a:lnTo>
                  <a:pt x="26685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69" name="bk object 69"/>
          <p:cNvSpPr/>
          <p:nvPr/>
        </p:nvSpPr>
        <p:spPr>
          <a:xfrm>
            <a:off x="1663369" y="1942140"/>
            <a:ext cx="3042570" cy="4598894"/>
          </a:xfrm>
          <a:custGeom>
            <a:avLst/>
            <a:gdLst/>
            <a:ahLst/>
            <a:cxnLst/>
            <a:rect l="l" t="t" r="r" b="b"/>
            <a:pathLst>
              <a:path w="2668904" h="5067300">
                <a:moveTo>
                  <a:pt x="0" y="5067298"/>
                </a:moveTo>
                <a:lnTo>
                  <a:pt x="2668587" y="5067298"/>
                </a:lnTo>
                <a:lnTo>
                  <a:pt x="26685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70" name="bk object 70"/>
          <p:cNvSpPr/>
          <p:nvPr/>
        </p:nvSpPr>
        <p:spPr>
          <a:xfrm>
            <a:off x="1663369" y="325612"/>
            <a:ext cx="3216327" cy="1548813"/>
          </a:xfrm>
          <a:custGeom>
            <a:avLst/>
            <a:gdLst/>
            <a:ahLst/>
            <a:cxnLst/>
            <a:rect l="l" t="t" r="r" b="b"/>
            <a:pathLst>
              <a:path w="2821304" h="1706880">
                <a:moveTo>
                  <a:pt x="0" y="1706562"/>
                </a:moveTo>
                <a:lnTo>
                  <a:pt x="2820987" y="1706562"/>
                </a:lnTo>
                <a:lnTo>
                  <a:pt x="28209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71" name="bk object 71"/>
          <p:cNvSpPr/>
          <p:nvPr/>
        </p:nvSpPr>
        <p:spPr>
          <a:xfrm>
            <a:off x="1663369" y="1942140"/>
            <a:ext cx="3216327" cy="4598894"/>
          </a:xfrm>
          <a:custGeom>
            <a:avLst/>
            <a:gdLst/>
            <a:ahLst/>
            <a:cxnLst/>
            <a:rect l="l" t="t" r="r" b="b"/>
            <a:pathLst>
              <a:path w="2821304" h="5067300">
                <a:moveTo>
                  <a:pt x="0" y="5067298"/>
                </a:moveTo>
                <a:lnTo>
                  <a:pt x="2820987" y="5067298"/>
                </a:lnTo>
                <a:lnTo>
                  <a:pt x="28209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72" name="bk object 72"/>
          <p:cNvSpPr/>
          <p:nvPr/>
        </p:nvSpPr>
        <p:spPr>
          <a:xfrm>
            <a:off x="1663369" y="325612"/>
            <a:ext cx="3390085" cy="1548813"/>
          </a:xfrm>
          <a:custGeom>
            <a:avLst/>
            <a:gdLst/>
            <a:ahLst/>
            <a:cxnLst/>
            <a:rect l="l" t="t" r="r" b="b"/>
            <a:pathLst>
              <a:path w="2973704" h="1706880">
                <a:moveTo>
                  <a:pt x="0" y="1706562"/>
                </a:moveTo>
                <a:lnTo>
                  <a:pt x="2973387" y="1706562"/>
                </a:lnTo>
                <a:lnTo>
                  <a:pt x="29733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73" name="bk object 73"/>
          <p:cNvSpPr/>
          <p:nvPr/>
        </p:nvSpPr>
        <p:spPr>
          <a:xfrm>
            <a:off x="1663369" y="1942140"/>
            <a:ext cx="3390085" cy="4598894"/>
          </a:xfrm>
          <a:custGeom>
            <a:avLst/>
            <a:gdLst/>
            <a:ahLst/>
            <a:cxnLst/>
            <a:rect l="l" t="t" r="r" b="b"/>
            <a:pathLst>
              <a:path w="2973704" h="5067300">
                <a:moveTo>
                  <a:pt x="0" y="5067298"/>
                </a:moveTo>
                <a:lnTo>
                  <a:pt x="2973387" y="5067298"/>
                </a:lnTo>
                <a:lnTo>
                  <a:pt x="29733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74" name="bk object 74"/>
          <p:cNvSpPr/>
          <p:nvPr/>
        </p:nvSpPr>
        <p:spPr>
          <a:xfrm>
            <a:off x="1663369" y="325612"/>
            <a:ext cx="3563843" cy="1548813"/>
          </a:xfrm>
          <a:custGeom>
            <a:avLst/>
            <a:gdLst/>
            <a:ahLst/>
            <a:cxnLst/>
            <a:rect l="l" t="t" r="r" b="b"/>
            <a:pathLst>
              <a:path w="3126104" h="1706880">
                <a:moveTo>
                  <a:pt x="0" y="1706562"/>
                </a:moveTo>
                <a:lnTo>
                  <a:pt x="3125787" y="1706562"/>
                </a:lnTo>
                <a:lnTo>
                  <a:pt x="31257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75" name="bk object 75"/>
          <p:cNvSpPr/>
          <p:nvPr/>
        </p:nvSpPr>
        <p:spPr>
          <a:xfrm>
            <a:off x="1663369" y="1942140"/>
            <a:ext cx="3563843" cy="4598894"/>
          </a:xfrm>
          <a:custGeom>
            <a:avLst/>
            <a:gdLst/>
            <a:ahLst/>
            <a:cxnLst/>
            <a:rect l="l" t="t" r="r" b="b"/>
            <a:pathLst>
              <a:path w="3126104" h="5067300">
                <a:moveTo>
                  <a:pt x="0" y="5067298"/>
                </a:moveTo>
                <a:lnTo>
                  <a:pt x="3125787" y="5067298"/>
                </a:lnTo>
                <a:lnTo>
                  <a:pt x="31257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76" name="bk object 76"/>
          <p:cNvSpPr/>
          <p:nvPr/>
        </p:nvSpPr>
        <p:spPr>
          <a:xfrm>
            <a:off x="1663370" y="325612"/>
            <a:ext cx="3737600" cy="1548813"/>
          </a:xfrm>
          <a:custGeom>
            <a:avLst/>
            <a:gdLst/>
            <a:ahLst/>
            <a:cxnLst/>
            <a:rect l="l" t="t" r="r" b="b"/>
            <a:pathLst>
              <a:path w="3278504" h="1706880">
                <a:moveTo>
                  <a:pt x="0" y="1706562"/>
                </a:moveTo>
                <a:lnTo>
                  <a:pt x="3278187" y="1706562"/>
                </a:lnTo>
                <a:lnTo>
                  <a:pt x="32781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77" name="bk object 77"/>
          <p:cNvSpPr/>
          <p:nvPr/>
        </p:nvSpPr>
        <p:spPr>
          <a:xfrm>
            <a:off x="1663370" y="1942140"/>
            <a:ext cx="3737600" cy="4598894"/>
          </a:xfrm>
          <a:custGeom>
            <a:avLst/>
            <a:gdLst/>
            <a:ahLst/>
            <a:cxnLst/>
            <a:rect l="l" t="t" r="r" b="b"/>
            <a:pathLst>
              <a:path w="3278504" h="5067300">
                <a:moveTo>
                  <a:pt x="0" y="5067298"/>
                </a:moveTo>
                <a:lnTo>
                  <a:pt x="3278187" y="5067298"/>
                </a:lnTo>
                <a:lnTo>
                  <a:pt x="32781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78" name="bk object 78"/>
          <p:cNvSpPr/>
          <p:nvPr/>
        </p:nvSpPr>
        <p:spPr>
          <a:xfrm>
            <a:off x="1663369" y="325612"/>
            <a:ext cx="3911358" cy="1548813"/>
          </a:xfrm>
          <a:custGeom>
            <a:avLst/>
            <a:gdLst/>
            <a:ahLst/>
            <a:cxnLst/>
            <a:rect l="l" t="t" r="r" b="b"/>
            <a:pathLst>
              <a:path w="3430904" h="1706880">
                <a:moveTo>
                  <a:pt x="0" y="1706562"/>
                </a:moveTo>
                <a:lnTo>
                  <a:pt x="3430587" y="1706562"/>
                </a:lnTo>
                <a:lnTo>
                  <a:pt x="34305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79" name="bk object 79"/>
          <p:cNvSpPr/>
          <p:nvPr/>
        </p:nvSpPr>
        <p:spPr>
          <a:xfrm>
            <a:off x="1663369" y="1942140"/>
            <a:ext cx="3911358" cy="4598894"/>
          </a:xfrm>
          <a:custGeom>
            <a:avLst/>
            <a:gdLst/>
            <a:ahLst/>
            <a:cxnLst/>
            <a:rect l="l" t="t" r="r" b="b"/>
            <a:pathLst>
              <a:path w="3430904" h="5067300">
                <a:moveTo>
                  <a:pt x="0" y="5067298"/>
                </a:moveTo>
                <a:lnTo>
                  <a:pt x="3430587" y="5067298"/>
                </a:lnTo>
                <a:lnTo>
                  <a:pt x="34305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80" name="bk object 80"/>
          <p:cNvSpPr/>
          <p:nvPr/>
        </p:nvSpPr>
        <p:spPr>
          <a:xfrm>
            <a:off x="1663369" y="325612"/>
            <a:ext cx="4085116" cy="1548813"/>
          </a:xfrm>
          <a:custGeom>
            <a:avLst/>
            <a:gdLst/>
            <a:ahLst/>
            <a:cxnLst/>
            <a:rect l="l" t="t" r="r" b="b"/>
            <a:pathLst>
              <a:path w="3583304" h="1706880">
                <a:moveTo>
                  <a:pt x="0" y="1706562"/>
                </a:moveTo>
                <a:lnTo>
                  <a:pt x="3582987" y="1706562"/>
                </a:lnTo>
                <a:lnTo>
                  <a:pt x="35829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81" name="bk object 81"/>
          <p:cNvSpPr/>
          <p:nvPr/>
        </p:nvSpPr>
        <p:spPr>
          <a:xfrm>
            <a:off x="1663369" y="1942140"/>
            <a:ext cx="4085116" cy="4598894"/>
          </a:xfrm>
          <a:custGeom>
            <a:avLst/>
            <a:gdLst/>
            <a:ahLst/>
            <a:cxnLst/>
            <a:rect l="l" t="t" r="r" b="b"/>
            <a:pathLst>
              <a:path w="3583304" h="5067300">
                <a:moveTo>
                  <a:pt x="0" y="5067298"/>
                </a:moveTo>
                <a:lnTo>
                  <a:pt x="3582987" y="5067298"/>
                </a:lnTo>
                <a:lnTo>
                  <a:pt x="35829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82" name="bk object 82"/>
          <p:cNvSpPr/>
          <p:nvPr/>
        </p:nvSpPr>
        <p:spPr>
          <a:xfrm>
            <a:off x="1663369" y="325612"/>
            <a:ext cx="4258874" cy="1548813"/>
          </a:xfrm>
          <a:custGeom>
            <a:avLst/>
            <a:gdLst/>
            <a:ahLst/>
            <a:cxnLst/>
            <a:rect l="l" t="t" r="r" b="b"/>
            <a:pathLst>
              <a:path w="3735704" h="1706880">
                <a:moveTo>
                  <a:pt x="0" y="1706562"/>
                </a:moveTo>
                <a:lnTo>
                  <a:pt x="3735387" y="1706562"/>
                </a:lnTo>
                <a:lnTo>
                  <a:pt x="37353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83" name="bk object 83"/>
          <p:cNvSpPr/>
          <p:nvPr/>
        </p:nvSpPr>
        <p:spPr>
          <a:xfrm>
            <a:off x="1663369" y="1942140"/>
            <a:ext cx="4258874" cy="4598894"/>
          </a:xfrm>
          <a:custGeom>
            <a:avLst/>
            <a:gdLst/>
            <a:ahLst/>
            <a:cxnLst/>
            <a:rect l="l" t="t" r="r" b="b"/>
            <a:pathLst>
              <a:path w="3735704" h="5067300">
                <a:moveTo>
                  <a:pt x="0" y="5067298"/>
                </a:moveTo>
                <a:lnTo>
                  <a:pt x="3735387" y="5067298"/>
                </a:lnTo>
                <a:lnTo>
                  <a:pt x="37353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84" name="bk object 84"/>
          <p:cNvSpPr/>
          <p:nvPr/>
        </p:nvSpPr>
        <p:spPr>
          <a:xfrm>
            <a:off x="1663369" y="325612"/>
            <a:ext cx="4432631" cy="1548813"/>
          </a:xfrm>
          <a:custGeom>
            <a:avLst/>
            <a:gdLst/>
            <a:ahLst/>
            <a:cxnLst/>
            <a:rect l="l" t="t" r="r" b="b"/>
            <a:pathLst>
              <a:path w="3888104" h="1706880">
                <a:moveTo>
                  <a:pt x="0" y="1706562"/>
                </a:moveTo>
                <a:lnTo>
                  <a:pt x="3887787" y="1706562"/>
                </a:lnTo>
                <a:lnTo>
                  <a:pt x="38877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85" name="bk object 85"/>
          <p:cNvSpPr/>
          <p:nvPr/>
        </p:nvSpPr>
        <p:spPr>
          <a:xfrm>
            <a:off x="1663369" y="1942140"/>
            <a:ext cx="4432631" cy="4598894"/>
          </a:xfrm>
          <a:custGeom>
            <a:avLst/>
            <a:gdLst/>
            <a:ahLst/>
            <a:cxnLst/>
            <a:rect l="l" t="t" r="r" b="b"/>
            <a:pathLst>
              <a:path w="3888104" h="5067300">
                <a:moveTo>
                  <a:pt x="0" y="5067298"/>
                </a:moveTo>
                <a:lnTo>
                  <a:pt x="3887787" y="5067298"/>
                </a:lnTo>
                <a:lnTo>
                  <a:pt x="38877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86" name="bk object 86"/>
          <p:cNvSpPr/>
          <p:nvPr/>
        </p:nvSpPr>
        <p:spPr>
          <a:xfrm>
            <a:off x="1663369" y="325612"/>
            <a:ext cx="4606389" cy="1548813"/>
          </a:xfrm>
          <a:custGeom>
            <a:avLst/>
            <a:gdLst/>
            <a:ahLst/>
            <a:cxnLst/>
            <a:rect l="l" t="t" r="r" b="b"/>
            <a:pathLst>
              <a:path w="4040504" h="1706880">
                <a:moveTo>
                  <a:pt x="0" y="1706562"/>
                </a:moveTo>
                <a:lnTo>
                  <a:pt x="4040187" y="1706562"/>
                </a:lnTo>
                <a:lnTo>
                  <a:pt x="40401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87" name="bk object 87"/>
          <p:cNvSpPr/>
          <p:nvPr/>
        </p:nvSpPr>
        <p:spPr>
          <a:xfrm>
            <a:off x="1663369" y="1942140"/>
            <a:ext cx="4606389" cy="4598894"/>
          </a:xfrm>
          <a:custGeom>
            <a:avLst/>
            <a:gdLst/>
            <a:ahLst/>
            <a:cxnLst/>
            <a:rect l="l" t="t" r="r" b="b"/>
            <a:pathLst>
              <a:path w="4040504" h="5067300">
                <a:moveTo>
                  <a:pt x="0" y="5067298"/>
                </a:moveTo>
                <a:lnTo>
                  <a:pt x="4040187" y="5067298"/>
                </a:lnTo>
                <a:lnTo>
                  <a:pt x="40401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88" name="bk object 88"/>
          <p:cNvSpPr/>
          <p:nvPr/>
        </p:nvSpPr>
        <p:spPr>
          <a:xfrm>
            <a:off x="1663369" y="325612"/>
            <a:ext cx="4780147" cy="1548813"/>
          </a:xfrm>
          <a:custGeom>
            <a:avLst/>
            <a:gdLst/>
            <a:ahLst/>
            <a:cxnLst/>
            <a:rect l="l" t="t" r="r" b="b"/>
            <a:pathLst>
              <a:path w="4192904" h="1706880">
                <a:moveTo>
                  <a:pt x="0" y="1706562"/>
                </a:moveTo>
                <a:lnTo>
                  <a:pt x="4192587" y="1706562"/>
                </a:lnTo>
                <a:lnTo>
                  <a:pt x="41925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89" name="bk object 89"/>
          <p:cNvSpPr/>
          <p:nvPr/>
        </p:nvSpPr>
        <p:spPr>
          <a:xfrm>
            <a:off x="1663369" y="1942140"/>
            <a:ext cx="4780147" cy="4598894"/>
          </a:xfrm>
          <a:custGeom>
            <a:avLst/>
            <a:gdLst/>
            <a:ahLst/>
            <a:cxnLst/>
            <a:rect l="l" t="t" r="r" b="b"/>
            <a:pathLst>
              <a:path w="4192904" h="5067300">
                <a:moveTo>
                  <a:pt x="0" y="5067298"/>
                </a:moveTo>
                <a:lnTo>
                  <a:pt x="4192587" y="5067298"/>
                </a:lnTo>
                <a:lnTo>
                  <a:pt x="41925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90" name="bk object 90"/>
          <p:cNvSpPr/>
          <p:nvPr/>
        </p:nvSpPr>
        <p:spPr>
          <a:xfrm>
            <a:off x="1663370" y="325612"/>
            <a:ext cx="4953904" cy="1548813"/>
          </a:xfrm>
          <a:custGeom>
            <a:avLst/>
            <a:gdLst/>
            <a:ahLst/>
            <a:cxnLst/>
            <a:rect l="l" t="t" r="r" b="b"/>
            <a:pathLst>
              <a:path w="4345305" h="1706880">
                <a:moveTo>
                  <a:pt x="0" y="1706562"/>
                </a:moveTo>
                <a:lnTo>
                  <a:pt x="4344987" y="1706562"/>
                </a:lnTo>
                <a:lnTo>
                  <a:pt x="43449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91" name="bk object 91"/>
          <p:cNvSpPr/>
          <p:nvPr/>
        </p:nvSpPr>
        <p:spPr>
          <a:xfrm>
            <a:off x="1663370" y="1942140"/>
            <a:ext cx="4953904" cy="4598894"/>
          </a:xfrm>
          <a:custGeom>
            <a:avLst/>
            <a:gdLst/>
            <a:ahLst/>
            <a:cxnLst/>
            <a:rect l="l" t="t" r="r" b="b"/>
            <a:pathLst>
              <a:path w="4345305" h="5067300">
                <a:moveTo>
                  <a:pt x="0" y="5067298"/>
                </a:moveTo>
                <a:lnTo>
                  <a:pt x="4344987" y="5067298"/>
                </a:lnTo>
                <a:lnTo>
                  <a:pt x="43449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92" name="bk object 92"/>
          <p:cNvSpPr/>
          <p:nvPr/>
        </p:nvSpPr>
        <p:spPr>
          <a:xfrm>
            <a:off x="1663369" y="325612"/>
            <a:ext cx="5127662" cy="1548813"/>
          </a:xfrm>
          <a:custGeom>
            <a:avLst/>
            <a:gdLst/>
            <a:ahLst/>
            <a:cxnLst/>
            <a:rect l="l" t="t" r="r" b="b"/>
            <a:pathLst>
              <a:path w="4497705" h="1706880">
                <a:moveTo>
                  <a:pt x="0" y="1706562"/>
                </a:moveTo>
                <a:lnTo>
                  <a:pt x="4497387" y="1706562"/>
                </a:lnTo>
                <a:lnTo>
                  <a:pt x="44973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93" name="bk object 93"/>
          <p:cNvSpPr/>
          <p:nvPr/>
        </p:nvSpPr>
        <p:spPr>
          <a:xfrm>
            <a:off x="1663369" y="1942140"/>
            <a:ext cx="5127662" cy="4598894"/>
          </a:xfrm>
          <a:custGeom>
            <a:avLst/>
            <a:gdLst/>
            <a:ahLst/>
            <a:cxnLst/>
            <a:rect l="l" t="t" r="r" b="b"/>
            <a:pathLst>
              <a:path w="4497705" h="5067300">
                <a:moveTo>
                  <a:pt x="0" y="5067298"/>
                </a:moveTo>
                <a:lnTo>
                  <a:pt x="4497387" y="5067298"/>
                </a:lnTo>
                <a:lnTo>
                  <a:pt x="44973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94" name="bk object 94"/>
          <p:cNvSpPr/>
          <p:nvPr/>
        </p:nvSpPr>
        <p:spPr>
          <a:xfrm>
            <a:off x="1663369" y="325612"/>
            <a:ext cx="5301420" cy="1548813"/>
          </a:xfrm>
          <a:custGeom>
            <a:avLst/>
            <a:gdLst/>
            <a:ahLst/>
            <a:cxnLst/>
            <a:rect l="l" t="t" r="r" b="b"/>
            <a:pathLst>
              <a:path w="4650105" h="1706880">
                <a:moveTo>
                  <a:pt x="0" y="1706562"/>
                </a:moveTo>
                <a:lnTo>
                  <a:pt x="4649787" y="1706562"/>
                </a:lnTo>
                <a:lnTo>
                  <a:pt x="46497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95" name="bk object 95"/>
          <p:cNvSpPr/>
          <p:nvPr/>
        </p:nvSpPr>
        <p:spPr>
          <a:xfrm>
            <a:off x="1663369" y="1942140"/>
            <a:ext cx="5301420" cy="4598894"/>
          </a:xfrm>
          <a:custGeom>
            <a:avLst/>
            <a:gdLst/>
            <a:ahLst/>
            <a:cxnLst/>
            <a:rect l="l" t="t" r="r" b="b"/>
            <a:pathLst>
              <a:path w="4650105" h="5067300">
                <a:moveTo>
                  <a:pt x="0" y="5067298"/>
                </a:moveTo>
                <a:lnTo>
                  <a:pt x="4649787" y="5067298"/>
                </a:lnTo>
                <a:lnTo>
                  <a:pt x="46497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96" name="bk object 96"/>
          <p:cNvSpPr/>
          <p:nvPr/>
        </p:nvSpPr>
        <p:spPr>
          <a:xfrm>
            <a:off x="1663369" y="325612"/>
            <a:ext cx="5475178" cy="1548813"/>
          </a:xfrm>
          <a:custGeom>
            <a:avLst/>
            <a:gdLst/>
            <a:ahLst/>
            <a:cxnLst/>
            <a:rect l="l" t="t" r="r" b="b"/>
            <a:pathLst>
              <a:path w="4802505" h="1706880">
                <a:moveTo>
                  <a:pt x="0" y="1706562"/>
                </a:moveTo>
                <a:lnTo>
                  <a:pt x="4802187" y="1706562"/>
                </a:lnTo>
                <a:lnTo>
                  <a:pt x="48021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97" name="bk object 97"/>
          <p:cNvSpPr/>
          <p:nvPr/>
        </p:nvSpPr>
        <p:spPr>
          <a:xfrm>
            <a:off x="1663369" y="1942140"/>
            <a:ext cx="5475178" cy="4598894"/>
          </a:xfrm>
          <a:custGeom>
            <a:avLst/>
            <a:gdLst/>
            <a:ahLst/>
            <a:cxnLst/>
            <a:rect l="l" t="t" r="r" b="b"/>
            <a:pathLst>
              <a:path w="4802505" h="5067300">
                <a:moveTo>
                  <a:pt x="0" y="5067298"/>
                </a:moveTo>
                <a:lnTo>
                  <a:pt x="4802187" y="5067298"/>
                </a:lnTo>
                <a:lnTo>
                  <a:pt x="48021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98" name="bk object 98"/>
          <p:cNvSpPr/>
          <p:nvPr/>
        </p:nvSpPr>
        <p:spPr>
          <a:xfrm>
            <a:off x="1663369" y="325612"/>
            <a:ext cx="5648935" cy="1548813"/>
          </a:xfrm>
          <a:custGeom>
            <a:avLst/>
            <a:gdLst/>
            <a:ahLst/>
            <a:cxnLst/>
            <a:rect l="l" t="t" r="r" b="b"/>
            <a:pathLst>
              <a:path w="4954905" h="1706880">
                <a:moveTo>
                  <a:pt x="0" y="1706562"/>
                </a:moveTo>
                <a:lnTo>
                  <a:pt x="4954587" y="1706562"/>
                </a:lnTo>
                <a:lnTo>
                  <a:pt x="49545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99" name="bk object 99"/>
          <p:cNvSpPr/>
          <p:nvPr/>
        </p:nvSpPr>
        <p:spPr>
          <a:xfrm>
            <a:off x="1663369" y="1942140"/>
            <a:ext cx="5648935" cy="4598894"/>
          </a:xfrm>
          <a:custGeom>
            <a:avLst/>
            <a:gdLst/>
            <a:ahLst/>
            <a:cxnLst/>
            <a:rect l="l" t="t" r="r" b="b"/>
            <a:pathLst>
              <a:path w="4954905" h="5067300">
                <a:moveTo>
                  <a:pt x="0" y="5067298"/>
                </a:moveTo>
                <a:lnTo>
                  <a:pt x="4954587" y="5067298"/>
                </a:lnTo>
                <a:lnTo>
                  <a:pt x="49545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00" name="bk object 100"/>
          <p:cNvSpPr/>
          <p:nvPr/>
        </p:nvSpPr>
        <p:spPr>
          <a:xfrm>
            <a:off x="1663369" y="325612"/>
            <a:ext cx="5822693" cy="1548813"/>
          </a:xfrm>
          <a:custGeom>
            <a:avLst/>
            <a:gdLst/>
            <a:ahLst/>
            <a:cxnLst/>
            <a:rect l="l" t="t" r="r" b="b"/>
            <a:pathLst>
              <a:path w="5107305" h="1706880">
                <a:moveTo>
                  <a:pt x="0" y="1706562"/>
                </a:moveTo>
                <a:lnTo>
                  <a:pt x="5106987" y="1706562"/>
                </a:lnTo>
                <a:lnTo>
                  <a:pt x="51069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01" name="bk object 101"/>
          <p:cNvSpPr/>
          <p:nvPr/>
        </p:nvSpPr>
        <p:spPr>
          <a:xfrm>
            <a:off x="1663369" y="1942140"/>
            <a:ext cx="5822693" cy="4598894"/>
          </a:xfrm>
          <a:custGeom>
            <a:avLst/>
            <a:gdLst/>
            <a:ahLst/>
            <a:cxnLst/>
            <a:rect l="l" t="t" r="r" b="b"/>
            <a:pathLst>
              <a:path w="5107305" h="5067300">
                <a:moveTo>
                  <a:pt x="0" y="5067298"/>
                </a:moveTo>
                <a:lnTo>
                  <a:pt x="5106987" y="5067298"/>
                </a:lnTo>
                <a:lnTo>
                  <a:pt x="51069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02" name="bk object 102"/>
          <p:cNvSpPr/>
          <p:nvPr/>
        </p:nvSpPr>
        <p:spPr>
          <a:xfrm>
            <a:off x="1663369" y="325612"/>
            <a:ext cx="5996451" cy="1548813"/>
          </a:xfrm>
          <a:custGeom>
            <a:avLst/>
            <a:gdLst/>
            <a:ahLst/>
            <a:cxnLst/>
            <a:rect l="l" t="t" r="r" b="b"/>
            <a:pathLst>
              <a:path w="5259705" h="1706880">
                <a:moveTo>
                  <a:pt x="0" y="1706562"/>
                </a:moveTo>
                <a:lnTo>
                  <a:pt x="5259387" y="1706562"/>
                </a:lnTo>
                <a:lnTo>
                  <a:pt x="52593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03" name="bk object 103"/>
          <p:cNvSpPr/>
          <p:nvPr/>
        </p:nvSpPr>
        <p:spPr>
          <a:xfrm>
            <a:off x="1663369" y="1942140"/>
            <a:ext cx="5996451" cy="4598894"/>
          </a:xfrm>
          <a:custGeom>
            <a:avLst/>
            <a:gdLst/>
            <a:ahLst/>
            <a:cxnLst/>
            <a:rect l="l" t="t" r="r" b="b"/>
            <a:pathLst>
              <a:path w="5259705" h="5067300">
                <a:moveTo>
                  <a:pt x="0" y="5067298"/>
                </a:moveTo>
                <a:lnTo>
                  <a:pt x="5259387" y="5067298"/>
                </a:lnTo>
                <a:lnTo>
                  <a:pt x="52593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04" name="bk object 104"/>
          <p:cNvSpPr/>
          <p:nvPr/>
        </p:nvSpPr>
        <p:spPr>
          <a:xfrm>
            <a:off x="1663370" y="325612"/>
            <a:ext cx="6170208" cy="1548813"/>
          </a:xfrm>
          <a:custGeom>
            <a:avLst/>
            <a:gdLst/>
            <a:ahLst/>
            <a:cxnLst/>
            <a:rect l="l" t="t" r="r" b="b"/>
            <a:pathLst>
              <a:path w="5412105" h="1706880">
                <a:moveTo>
                  <a:pt x="0" y="1706562"/>
                </a:moveTo>
                <a:lnTo>
                  <a:pt x="5411787" y="1706562"/>
                </a:lnTo>
                <a:lnTo>
                  <a:pt x="54117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05" name="bk object 105"/>
          <p:cNvSpPr/>
          <p:nvPr/>
        </p:nvSpPr>
        <p:spPr>
          <a:xfrm>
            <a:off x="1663370" y="1942140"/>
            <a:ext cx="6170208" cy="4598894"/>
          </a:xfrm>
          <a:custGeom>
            <a:avLst/>
            <a:gdLst/>
            <a:ahLst/>
            <a:cxnLst/>
            <a:rect l="l" t="t" r="r" b="b"/>
            <a:pathLst>
              <a:path w="5412105" h="5067300">
                <a:moveTo>
                  <a:pt x="0" y="5067298"/>
                </a:moveTo>
                <a:lnTo>
                  <a:pt x="5411787" y="5067298"/>
                </a:lnTo>
                <a:lnTo>
                  <a:pt x="54117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06" name="bk object 106"/>
          <p:cNvSpPr/>
          <p:nvPr/>
        </p:nvSpPr>
        <p:spPr>
          <a:xfrm>
            <a:off x="1663369" y="325612"/>
            <a:ext cx="6343966" cy="1548813"/>
          </a:xfrm>
          <a:custGeom>
            <a:avLst/>
            <a:gdLst/>
            <a:ahLst/>
            <a:cxnLst/>
            <a:rect l="l" t="t" r="r" b="b"/>
            <a:pathLst>
              <a:path w="5564505" h="1706880">
                <a:moveTo>
                  <a:pt x="0" y="1706562"/>
                </a:moveTo>
                <a:lnTo>
                  <a:pt x="5564187" y="1706562"/>
                </a:lnTo>
                <a:lnTo>
                  <a:pt x="55641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07" name="bk object 107"/>
          <p:cNvSpPr/>
          <p:nvPr/>
        </p:nvSpPr>
        <p:spPr>
          <a:xfrm>
            <a:off x="1663369" y="1942140"/>
            <a:ext cx="6343966" cy="4598894"/>
          </a:xfrm>
          <a:custGeom>
            <a:avLst/>
            <a:gdLst/>
            <a:ahLst/>
            <a:cxnLst/>
            <a:rect l="l" t="t" r="r" b="b"/>
            <a:pathLst>
              <a:path w="5564505" h="5067300">
                <a:moveTo>
                  <a:pt x="0" y="5067298"/>
                </a:moveTo>
                <a:lnTo>
                  <a:pt x="5564187" y="5067298"/>
                </a:lnTo>
                <a:lnTo>
                  <a:pt x="55641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08" name="bk object 108"/>
          <p:cNvSpPr/>
          <p:nvPr/>
        </p:nvSpPr>
        <p:spPr>
          <a:xfrm>
            <a:off x="1663369" y="325612"/>
            <a:ext cx="6517724" cy="1548813"/>
          </a:xfrm>
          <a:custGeom>
            <a:avLst/>
            <a:gdLst/>
            <a:ahLst/>
            <a:cxnLst/>
            <a:rect l="l" t="t" r="r" b="b"/>
            <a:pathLst>
              <a:path w="5716905" h="1706880">
                <a:moveTo>
                  <a:pt x="0" y="1706562"/>
                </a:moveTo>
                <a:lnTo>
                  <a:pt x="5716587" y="1706562"/>
                </a:lnTo>
                <a:lnTo>
                  <a:pt x="57165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09" name="bk object 109"/>
          <p:cNvSpPr/>
          <p:nvPr/>
        </p:nvSpPr>
        <p:spPr>
          <a:xfrm>
            <a:off x="1663369" y="1942140"/>
            <a:ext cx="6517724" cy="4598894"/>
          </a:xfrm>
          <a:custGeom>
            <a:avLst/>
            <a:gdLst/>
            <a:ahLst/>
            <a:cxnLst/>
            <a:rect l="l" t="t" r="r" b="b"/>
            <a:pathLst>
              <a:path w="5716905" h="5067300">
                <a:moveTo>
                  <a:pt x="0" y="5067298"/>
                </a:moveTo>
                <a:lnTo>
                  <a:pt x="5716587" y="5067298"/>
                </a:lnTo>
                <a:lnTo>
                  <a:pt x="57165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10" name="bk object 110"/>
          <p:cNvSpPr/>
          <p:nvPr/>
        </p:nvSpPr>
        <p:spPr>
          <a:xfrm>
            <a:off x="1663369" y="325612"/>
            <a:ext cx="6691482" cy="1548813"/>
          </a:xfrm>
          <a:custGeom>
            <a:avLst/>
            <a:gdLst/>
            <a:ahLst/>
            <a:cxnLst/>
            <a:rect l="l" t="t" r="r" b="b"/>
            <a:pathLst>
              <a:path w="5869305" h="1706880">
                <a:moveTo>
                  <a:pt x="0" y="1706562"/>
                </a:moveTo>
                <a:lnTo>
                  <a:pt x="5868987" y="1706562"/>
                </a:lnTo>
                <a:lnTo>
                  <a:pt x="58689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11" name="bk object 111"/>
          <p:cNvSpPr/>
          <p:nvPr/>
        </p:nvSpPr>
        <p:spPr>
          <a:xfrm>
            <a:off x="1663369" y="1942140"/>
            <a:ext cx="6691482" cy="4598894"/>
          </a:xfrm>
          <a:custGeom>
            <a:avLst/>
            <a:gdLst/>
            <a:ahLst/>
            <a:cxnLst/>
            <a:rect l="l" t="t" r="r" b="b"/>
            <a:pathLst>
              <a:path w="5869305" h="5067300">
                <a:moveTo>
                  <a:pt x="0" y="5067298"/>
                </a:moveTo>
                <a:lnTo>
                  <a:pt x="5868987" y="5067298"/>
                </a:lnTo>
                <a:lnTo>
                  <a:pt x="58689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12" name="bk object 112"/>
          <p:cNvSpPr/>
          <p:nvPr/>
        </p:nvSpPr>
        <p:spPr>
          <a:xfrm>
            <a:off x="1663369" y="325612"/>
            <a:ext cx="6865239" cy="1548813"/>
          </a:xfrm>
          <a:custGeom>
            <a:avLst/>
            <a:gdLst/>
            <a:ahLst/>
            <a:cxnLst/>
            <a:rect l="l" t="t" r="r" b="b"/>
            <a:pathLst>
              <a:path w="6021705" h="1706880">
                <a:moveTo>
                  <a:pt x="0" y="1706562"/>
                </a:moveTo>
                <a:lnTo>
                  <a:pt x="6021387" y="1706562"/>
                </a:lnTo>
                <a:lnTo>
                  <a:pt x="60213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13" name="bk object 113"/>
          <p:cNvSpPr/>
          <p:nvPr/>
        </p:nvSpPr>
        <p:spPr>
          <a:xfrm>
            <a:off x="1663369" y="1942140"/>
            <a:ext cx="6865239" cy="4598894"/>
          </a:xfrm>
          <a:custGeom>
            <a:avLst/>
            <a:gdLst/>
            <a:ahLst/>
            <a:cxnLst/>
            <a:rect l="l" t="t" r="r" b="b"/>
            <a:pathLst>
              <a:path w="6021705" h="5067300">
                <a:moveTo>
                  <a:pt x="0" y="5067298"/>
                </a:moveTo>
                <a:lnTo>
                  <a:pt x="6021387" y="5067298"/>
                </a:lnTo>
                <a:lnTo>
                  <a:pt x="60213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14" name="bk object 114"/>
          <p:cNvSpPr/>
          <p:nvPr/>
        </p:nvSpPr>
        <p:spPr>
          <a:xfrm>
            <a:off x="1663369" y="325612"/>
            <a:ext cx="7038997" cy="1548813"/>
          </a:xfrm>
          <a:custGeom>
            <a:avLst/>
            <a:gdLst/>
            <a:ahLst/>
            <a:cxnLst/>
            <a:rect l="l" t="t" r="r" b="b"/>
            <a:pathLst>
              <a:path w="6174105" h="1706880">
                <a:moveTo>
                  <a:pt x="0" y="1706562"/>
                </a:moveTo>
                <a:lnTo>
                  <a:pt x="6173787" y="1706562"/>
                </a:lnTo>
                <a:lnTo>
                  <a:pt x="6173787" y="0"/>
                </a:lnTo>
                <a:lnTo>
                  <a:pt x="0" y="0"/>
                </a:lnTo>
                <a:lnTo>
                  <a:pt x="0" y="1706562"/>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15" name="bk object 115"/>
          <p:cNvSpPr/>
          <p:nvPr/>
        </p:nvSpPr>
        <p:spPr>
          <a:xfrm>
            <a:off x="1663369" y="1942140"/>
            <a:ext cx="7038997" cy="4598894"/>
          </a:xfrm>
          <a:custGeom>
            <a:avLst/>
            <a:gdLst/>
            <a:ahLst/>
            <a:cxnLst/>
            <a:rect l="l" t="t" r="r" b="b"/>
            <a:pathLst>
              <a:path w="6174105" h="5067300">
                <a:moveTo>
                  <a:pt x="0" y="5067298"/>
                </a:moveTo>
                <a:lnTo>
                  <a:pt x="6173787" y="5067298"/>
                </a:lnTo>
                <a:lnTo>
                  <a:pt x="6173787" y="0"/>
                </a:lnTo>
                <a:lnTo>
                  <a:pt x="0" y="0"/>
                </a:lnTo>
                <a:lnTo>
                  <a:pt x="0" y="5067298"/>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16" name="bk object 116"/>
          <p:cNvSpPr/>
          <p:nvPr/>
        </p:nvSpPr>
        <p:spPr>
          <a:xfrm>
            <a:off x="1663369" y="325611"/>
            <a:ext cx="7212755" cy="6215423"/>
          </a:xfrm>
          <a:custGeom>
            <a:avLst/>
            <a:gdLst/>
            <a:ahLst/>
            <a:cxnLst/>
            <a:rect l="l" t="t" r="r" b="b"/>
            <a:pathLst>
              <a:path w="6326505" h="6848475">
                <a:moveTo>
                  <a:pt x="0" y="6848473"/>
                </a:moveTo>
                <a:lnTo>
                  <a:pt x="6326187" y="6848473"/>
                </a:lnTo>
                <a:lnTo>
                  <a:pt x="6326187" y="0"/>
                </a:lnTo>
                <a:lnTo>
                  <a:pt x="0" y="0"/>
                </a:lnTo>
                <a:lnTo>
                  <a:pt x="0" y="6848473"/>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17" name="bk object 117"/>
          <p:cNvSpPr/>
          <p:nvPr/>
        </p:nvSpPr>
        <p:spPr>
          <a:xfrm>
            <a:off x="1663370" y="325611"/>
            <a:ext cx="7386512" cy="6215423"/>
          </a:xfrm>
          <a:custGeom>
            <a:avLst/>
            <a:gdLst/>
            <a:ahLst/>
            <a:cxnLst/>
            <a:rect l="l" t="t" r="r" b="b"/>
            <a:pathLst>
              <a:path w="6478905" h="6848475">
                <a:moveTo>
                  <a:pt x="0" y="6848473"/>
                </a:moveTo>
                <a:lnTo>
                  <a:pt x="6478587" y="6848473"/>
                </a:lnTo>
                <a:lnTo>
                  <a:pt x="6478587" y="0"/>
                </a:lnTo>
                <a:lnTo>
                  <a:pt x="0" y="0"/>
                </a:lnTo>
                <a:lnTo>
                  <a:pt x="0" y="6848473"/>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18" name="bk object 118"/>
          <p:cNvSpPr/>
          <p:nvPr/>
        </p:nvSpPr>
        <p:spPr>
          <a:xfrm>
            <a:off x="1663369" y="325611"/>
            <a:ext cx="7560270" cy="6215423"/>
          </a:xfrm>
          <a:custGeom>
            <a:avLst/>
            <a:gdLst/>
            <a:ahLst/>
            <a:cxnLst/>
            <a:rect l="l" t="t" r="r" b="b"/>
            <a:pathLst>
              <a:path w="6631305" h="6848475">
                <a:moveTo>
                  <a:pt x="0" y="6848473"/>
                </a:moveTo>
                <a:lnTo>
                  <a:pt x="6630987" y="6848473"/>
                </a:lnTo>
                <a:lnTo>
                  <a:pt x="6630987" y="0"/>
                </a:lnTo>
                <a:lnTo>
                  <a:pt x="0" y="0"/>
                </a:lnTo>
                <a:lnTo>
                  <a:pt x="0" y="6848473"/>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19" name="bk object 119"/>
          <p:cNvSpPr/>
          <p:nvPr/>
        </p:nvSpPr>
        <p:spPr>
          <a:xfrm>
            <a:off x="1663369" y="325611"/>
            <a:ext cx="7734028" cy="6215423"/>
          </a:xfrm>
          <a:custGeom>
            <a:avLst/>
            <a:gdLst/>
            <a:ahLst/>
            <a:cxnLst/>
            <a:rect l="l" t="t" r="r" b="b"/>
            <a:pathLst>
              <a:path w="6783705" h="6848475">
                <a:moveTo>
                  <a:pt x="0" y="6848473"/>
                </a:moveTo>
                <a:lnTo>
                  <a:pt x="6783387" y="6848473"/>
                </a:lnTo>
                <a:lnTo>
                  <a:pt x="6783387" y="0"/>
                </a:lnTo>
                <a:lnTo>
                  <a:pt x="0" y="0"/>
                </a:lnTo>
                <a:lnTo>
                  <a:pt x="0" y="6848473"/>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20" name="bk object 120"/>
          <p:cNvSpPr/>
          <p:nvPr/>
        </p:nvSpPr>
        <p:spPr>
          <a:xfrm>
            <a:off x="1663369" y="325611"/>
            <a:ext cx="7907786" cy="6215423"/>
          </a:xfrm>
          <a:custGeom>
            <a:avLst/>
            <a:gdLst/>
            <a:ahLst/>
            <a:cxnLst/>
            <a:rect l="l" t="t" r="r" b="b"/>
            <a:pathLst>
              <a:path w="6936105" h="6848475">
                <a:moveTo>
                  <a:pt x="0" y="6848473"/>
                </a:moveTo>
                <a:lnTo>
                  <a:pt x="6935787" y="6848473"/>
                </a:lnTo>
                <a:lnTo>
                  <a:pt x="6935787" y="0"/>
                </a:lnTo>
                <a:lnTo>
                  <a:pt x="0" y="0"/>
                </a:lnTo>
                <a:lnTo>
                  <a:pt x="0" y="6848473"/>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21" name="bk object 121"/>
          <p:cNvSpPr/>
          <p:nvPr/>
        </p:nvSpPr>
        <p:spPr>
          <a:xfrm>
            <a:off x="1663369" y="325611"/>
            <a:ext cx="8081543" cy="6215423"/>
          </a:xfrm>
          <a:custGeom>
            <a:avLst/>
            <a:gdLst/>
            <a:ahLst/>
            <a:cxnLst/>
            <a:rect l="l" t="t" r="r" b="b"/>
            <a:pathLst>
              <a:path w="7088505" h="6848475">
                <a:moveTo>
                  <a:pt x="0" y="6848473"/>
                </a:moveTo>
                <a:lnTo>
                  <a:pt x="7088187" y="6848473"/>
                </a:lnTo>
                <a:lnTo>
                  <a:pt x="7088187" y="0"/>
                </a:lnTo>
                <a:lnTo>
                  <a:pt x="0" y="0"/>
                </a:lnTo>
                <a:lnTo>
                  <a:pt x="0" y="6848473"/>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22" name="bk object 122"/>
          <p:cNvSpPr/>
          <p:nvPr/>
        </p:nvSpPr>
        <p:spPr>
          <a:xfrm>
            <a:off x="1663369" y="325611"/>
            <a:ext cx="8255301" cy="6215423"/>
          </a:xfrm>
          <a:custGeom>
            <a:avLst/>
            <a:gdLst/>
            <a:ahLst/>
            <a:cxnLst/>
            <a:rect l="l" t="t" r="r" b="b"/>
            <a:pathLst>
              <a:path w="7240905" h="6848475">
                <a:moveTo>
                  <a:pt x="0" y="6848473"/>
                </a:moveTo>
                <a:lnTo>
                  <a:pt x="7240587" y="6848473"/>
                </a:lnTo>
                <a:lnTo>
                  <a:pt x="7240587" y="0"/>
                </a:lnTo>
                <a:lnTo>
                  <a:pt x="0" y="0"/>
                </a:lnTo>
                <a:lnTo>
                  <a:pt x="0" y="6848473"/>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23" name="bk object 123"/>
          <p:cNvSpPr/>
          <p:nvPr/>
        </p:nvSpPr>
        <p:spPr>
          <a:xfrm>
            <a:off x="1663369" y="325611"/>
            <a:ext cx="8429059" cy="6215423"/>
          </a:xfrm>
          <a:custGeom>
            <a:avLst/>
            <a:gdLst/>
            <a:ahLst/>
            <a:cxnLst/>
            <a:rect l="l" t="t" r="r" b="b"/>
            <a:pathLst>
              <a:path w="7393305" h="6848475">
                <a:moveTo>
                  <a:pt x="0" y="6848473"/>
                </a:moveTo>
                <a:lnTo>
                  <a:pt x="7392987" y="6848473"/>
                </a:lnTo>
                <a:lnTo>
                  <a:pt x="7392987" y="0"/>
                </a:lnTo>
                <a:lnTo>
                  <a:pt x="0" y="0"/>
                </a:lnTo>
                <a:lnTo>
                  <a:pt x="0" y="6848473"/>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24" name="bk object 124"/>
          <p:cNvSpPr/>
          <p:nvPr/>
        </p:nvSpPr>
        <p:spPr>
          <a:xfrm>
            <a:off x="1663369" y="325611"/>
            <a:ext cx="8602817" cy="6215423"/>
          </a:xfrm>
          <a:custGeom>
            <a:avLst/>
            <a:gdLst/>
            <a:ahLst/>
            <a:cxnLst/>
            <a:rect l="l" t="t" r="r" b="b"/>
            <a:pathLst>
              <a:path w="7545705" h="6848475">
                <a:moveTo>
                  <a:pt x="0" y="6848473"/>
                </a:moveTo>
                <a:lnTo>
                  <a:pt x="7545387" y="6848473"/>
                </a:lnTo>
                <a:lnTo>
                  <a:pt x="7545387" y="0"/>
                </a:lnTo>
                <a:lnTo>
                  <a:pt x="0" y="0"/>
                </a:lnTo>
                <a:lnTo>
                  <a:pt x="0" y="6848473"/>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25" name="bk object 125"/>
          <p:cNvSpPr/>
          <p:nvPr/>
        </p:nvSpPr>
        <p:spPr>
          <a:xfrm>
            <a:off x="1663369" y="325611"/>
            <a:ext cx="8776574" cy="6215423"/>
          </a:xfrm>
          <a:custGeom>
            <a:avLst/>
            <a:gdLst/>
            <a:ahLst/>
            <a:cxnLst/>
            <a:rect l="l" t="t" r="r" b="b"/>
            <a:pathLst>
              <a:path w="7698105" h="6848475">
                <a:moveTo>
                  <a:pt x="0" y="6848473"/>
                </a:moveTo>
                <a:lnTo>
                  <a:pt x="7697774" y="6848473"/>
                </a:lnTo>
                <a:lnTo>
                  <a:pt x="7697774" y="0"/>
                </a:lnTo>
                <a:lnTo>
                  <a:pt x="0" y="0"/>
                </a:lnTo>
                <a:lnTo>
                  <a:pt x="0" y="6848473"/>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26" name="bk object 126"/>
          <p:cNvSpPr/>
          <p:nvPr/>
        </p:nvSpPr>
        <p:spPr>
          <a:xfrm>
            <a:off x="1663369" y="325611"/>
            <a:ext cx="8950332" cy="6215423"/>
          </a:xfrm>
          <a:custGeom>
            <a:avLst/>
            <a:gdLst/>
            <a:ahLst/>
            <a:cxnLst/>
            <a:rect l="l" t="t" r="r" b="b"/>
            <a:pathLst>
              <a:path w="7850505" h="6848475">
                <a:moveTo>
                  <a:pt x="0" y="6848473"/>
                </a:moveTo>
                <a:lnTo>
                  <a:pt x="7850174" y="6848473"/>
                </a:lnTo>
                <a:lnTo>
                  <a:pt x="7850174" y="0"/>
                </a:lnTo>
                <a:lnTo>
                  <a:pt x="0" y="0"/>
                </a:lnTo>
                <a:lnTo>
                  <a:pt x="0" y="6848473"/>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27" name="bk object 127"/>
          <p:cNvSpPr/>
          <p:nvPr/>
        </p:nvSpPr>
        <p:spPr>
          <a:xfrm>
            <a:off x="1663369" y="325611"/>
            <a:ext cx="9124090" cy="6215423"/>
          </a:xfrm>
          <a:custGeom>
            <a:avLst/>
            <a:gdLst/>
            <a:ahLst/>
            <a:cxnLst/>
            <a:rect l="l" t="t" r="r" b="b"/>
            <a:pathLst>
              <a:path w="8002905" h="6848475">
                <a:moveTo>
                  <a:pt x="0" y="6848473"/>
                </a:moveTo>
                <a:lnTo>
                  <a:pt x="8002587" y="6848473"/>
                </a:lnTo>
                <a:lnTo>
                  <a:pt x="8002587" y="0"/>
                </a:lnTo>
                <a:lnTo>
                  <a:pt x="0" y="0"/>
                </a:lnTo>
                <a:lnTo>
                  <a:pt x="0" y="6848473"/>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28" name="bk object 128"/>
          <p:cNvSpPr/>
          <p:nvPr/>
        </p:nvSpPr>
        <p:spPr>
          <a:xfrm>
            <a:off x="1663370" y="325611"/>
            <a:ext cx="9297847" cy="6215423"/>
          </a:xfrm>
          <a:custGeom>
            <a:avLst/>
            <a:gdLst/>
            <a:ahLst/>
            <a:cxnLst/>
            <a:rect l="l" t="t" r="r" b="b"/>
            <a:pathLst>
              <a:path w="8155305" h="6848475">
                <a:moveTo>
                  <a:pt x="0" y="6848473"/>
                </a:moveTo>
                <a:lnTo>
                  <a:pt x="8154987" y="6848473"/>
                </a:lnTo>
                <a:lnTo>
                  <a:pt x="8154987" y="0"/>
                </a:lnTo>
                <a:lnTo>
                  <a:pt x="0" y="0"/>
                </a:lnTo>
                <a:lnTo>
                  <a:pt x="0" y="6848473"/>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29" name="bk object 129"/>
          <p:cNvSpPr/>
          <p:nvPr/>
        </p:nvSpPr>
        <p:spPr>
          <a:xfrm>
            <a:off x="1663369" y="325611"/>
            <a:ext cx="9471605" cy="6215423"/>
          </a:xfrm>
          <a:custGeom>
            <a:avLst/>
            <a:gdLst/>
            <a:ahLst/>
            <a:cxnLst/>
            <a:rect l="l" t="t" r="r" b="b"/>
            <a:pathLst>
              <a:path w="8307705" h="6848475">
                <a:moveTo>
                  <a:pt x="0" y="6848473"/>
                </a:moveTo>
                <a:lnTo>
                  <a:pt x="8307374" y="6848473"/>
                </a:lnTo>
                <a:lnTo>
                  <a:pt x="8307374" y="0"/>
                </a:lnTo>
                <a:lnTo>
                  <a:pt x="0" y="0"/>
                </a:lnTo>
                <a:lnTo>
                  <a:pt x="0" y="6848473"/>
                </a:lnTo>
                <a:close/>
              </a:path>
            </a:pathLst>
          </a:custGeom>
          <a:solidFill>
            <a:srgbClr val="E4E4E4"/>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30" name="bk object 130"/>
          <p:cNvSpPr/>
          <p:nvPr/>
        </p:nvSpPr>
        <p:spPr>
          <a:xfrm>
            <a:off x="1663369" y="316967"/>
            <a:ext cx="9645363" cy="6224067"/>
          </a:xfrm>
          <a:custGeom>
            <a:avLst/>
            <a:gdLst/>
            <a:ahLst/>
            <a:cxnLst/>
            <a:rect l="l" t="t" r="r" b="b"/>
            <a:pathLst>
              <a:path w="8460105" h="6858000">
                <a:moveTo>
                  <a:pt x="0" y="0"/>
                </a:moveTo>
                <a:lnTo>
                  <a:pt x="8459782" y="0"/>
                </a:lnTo>
                <a:lnTo>
                  <a:pt x="8459782" y="6857998"/>
                </a:lnTo>
                <a:lnTo>
                  <a:pt x="0" y="6857998"/>
                </a:lnTo>
                <a:lnTo>
                  <a:pt x="0" y="0"/>
                </a:lnTo>
                <a:close/>
              </a:path>
            </a:pathLst>
          </a:custGeom>
          <a:solidFill>
            <a:srgbClr val="FFFFFF">
              <a:alpha val="50199"/>
            </a:srgbClr>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31" name="bk object 131"/>
          <p:cNvSpPr/>
          <p:nvPr/>
        </p:nvSpPr>
        <p:spPr>
          <a:xfrm>
            <a:off x="883269" y="1874424"/>
            <a:ext cx="7924076" cy="67715"/>
          </a:xfrm>
          <a:custGeom>
            <a:avLst/>
            <a:gdLst/>
            <a:ahLst/>
            <a:cxnLst/>
            <a:rect l="l" t="t" r="r" b="b"/>
            <a:pathLst>
              <a:path w="6950075" h="74930">
                <a:moveTo>
                  <a:pt x="0" y="0"/>
                </a:moveTo>
                <a:lnTo>
                  <a:pt x="6950080" y="0"/>
                </a:lnTo>
                <a:lnTo>
                  <a:pt x="6950080" y="74612"/>
                </a:lnTo>
                <a:lnTo>
                  <a:pt x="0" y="74612"/>
                </a:lnTo>
                <a:lnTo>
                  <a:pt x="0" y="0"/>
                </a:lnTo>
                <a:close/>
              </a:path>
            </a:pathLst>
          </a:custGeom>
          <a:solidFill>
            <a:srgbClr val="407AAA">
              <a:alpha val="50199"/>
            </a:srgbClr>
          </a:solidFill>
        </p:spPr>
        <p:txBody>
          <a:bodyPr lIns="0" tIns="0" rIns="0" bIns="0"/>
          <a:lstStyle/>
          <a:p>
            <a:pPr marL="0" marR="0" lvl="0" indent="0" algn="l" defTabSz="829909" rtl="0" eaLnBrk="1" fontAlgn="auto" latinLnBrk="0" hangingPunct="1">
              <a:lnSpc>
                <a:spcPct val="100000"/>
              </a:lnSpc>
              <a:spcBef>
                <a:spcPts val="0"/>
              </a:spcBef>
              <a:spcAft>
                <a:spcPts val="0"/>
              </a:spcAft>
              <a:buClrTx/>
              <a:buSzTx/>
              <a:buFontTx/>
              <a:buNone/>
              <a:tabLst/>
              <a:defRPr/>
            </a:pPr>
            <a:endParaRPr kumimoji="0" sz="1634" b="0" i="0" u="none" strike="noStrike" kern="1200" cap="none" spc="0" normalizeH="0" baseline="0" noProof="0">
              <a:ln>
                <a:noFill/>
              </a:ln>
              <a:solidFill>
                <a:prstClr val="black"/>
              </a:solidFill>
              <a:effectLst/>
              <a:uLnTx/>
              <a:uFillTx/>
              <a:latin typeface="Calibri"/>
              <a:ea typeface="+mn-ea"/>
              <a:cs typeface="+mn-cs"/>
            </a:endParaRPr>
          </a:p>
        </p:txBody>
      </p:sp>
      <p:sp>
        <p:nvSpPr>
          <p:cNvPr id="1142" name="Holder 2"/>
          <p:cNvSpPr>
            <a:spLocks noGrp="1"/>
          </p:cNvSpPr>
          <p:nvPr>
            <p:ph type="title"/>
          </p:nvPr>
        </p:nvSpPr>
        <p:spPr bwMode="auto">
          <a:xfrm>
            <a:off x="2105004" y="642577"/>
            <a:ext cx="7981995" cy="27699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endParaRPr lang="tr-TR" smtClean="0"/>
          </a:p>
        </p:txBody>
      </p:sp>
      <p:sp>
        <p:nvSpPr>
          <p:cNvPr id="1143" name="Holder 3"/>
          <p:cNvSpPr>
            <a:spLocks noGrp="1"/>
          </p:cNvSpPr>
          <p:nvPr>
            <p:ph type="body" idx="1"/>
          </p:nvPr>
        </p:nvSpPr>
        <p:spPr bwMode="auto">
          <a:xfrm>
            <a:off x="1560200" y="2087657"/>
            <a:ext cx="9071601" cy="27699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endParaRPr lang="tr-TR" smtClean="0"/>
          </a:p>
        </p:txBody>
      </p:sp>
      <p:sp>
        <p:nvSpPr>
          <p:cNvPr id="4" name="Holder 4"/>
          <p:cNvSpPr>
            <a:spLocks noGrp="1"/>
          </p:cNvSpPr>
          <p:nvPr>
            <p:ph type="ftr" sz="quarter" idx="5"/>
          </p:nvPr>
        </p:nvSpPr>
        <p:spPr>
          <a:xfrm>
            <a:off x="4144846" y="6378229"/>
            <a:ext cx="3902309" cy="251479"/>
          </a:xfrm>
          <a:prstGeom prst="rect">
            <a:avLst/>
          </a:prstGeom>
        </p:spPr>
        <p:txBody>
          <a:bodyPr wrap="square" lIns="0" tIns="0" rIns="0" bIns="0">
            <a:spAutoFit/>
          </a:bodyPr>
          <a:lstStyle>
            <a:lvl1pPr algn="ctr" fontAlgn="auto">
              <a:spcBef>
                <a:spcPts val="0"/>
              </a:spcBef>
              <a:spcAft>
                <a:spcPts val="0"/>
              </a:spcAft>
              <a:defRPr>
                <a:solidFill>
                  <a:schemeClr val="tx1">
                    <a:tint val="75000"/>
                  </a:schemeClr>
                </a:solidFill>
                <a:latin typeface="+mn-lt"/>
              </a:defRPr>
            </a:lvl1pPr>
          </a:lstStyle>
          <a:p>
            <a:pPr defTabSz="829909">
              <a:defRPr/>
            </a:pPr>
            <a:endParaRPr lang="tr-TR" sz="1634">
              <a:solidFill>
                <a:prstClr val="black">
                  <a:tint val="75000"/>
                </a:prstClr>
              </a:solidFill>
            </a:endParaRPr>
          </a:p>
        </p:txBody>
      </p:sp>
      <p:sp>
        <p:nvSpPr>
          <p:cNvPr id="5" name="Holder 5"/>
          <p:cNvSpPr>
            <a:spLocks noGrp="1"/>
          </p:cNvSpPr>
          <p:nvPr>
            <p:ph type="dt" sz="half" idx="6"/>
          </p:nvPr>
        </p:nvSpPr>
        <p:spPr>
          <a:xfrm>
            <a:off x="609963" y="6378229"/>
            <a:ext cx="2803653" cy="251479"/>
          </a:xfrm>
          <a:prstGeom prst="rect">
            <a:avLst/>
          </a:prstGeom>
        </p:spPr>
        <p:txBody>
          <a:bodyPr wrap="square" lIns="0" tIns="0" rIns="0" bIns="0">
            <a:spAutoFit/>
          </a:bodyPr>
          <a:lstStyle>
            <a:lvl1pPr algn="l" fontAlgn="auto">
              <a:spcBef>
                <a:spcPts val="0"/>
              </a:spcBef>
              <a:spcAft>
                <a:spcPts val="0"/>
              </a:spcAft>
              <a:defRPr>
                <a:solidFill>
                  <a:schemeClr val="tx1">
                    <a:tint val="75000"/>
                  </a:schemeClr>
                </a:solidFill>
                <a:latin typeface="+mn-lt"/>
              </a:defRPr>
            </a:lvl1pPr>
          </a:lstStyle>
          <a:p>
            <a:pPr defTabSz="829909">
              <a:defRPr/>
            </a:pPr>
            <a:fld id="{8036F983-408D-4C2D-BAF2-5F9FD3E83C3A}" type="datetimeFigureOut">
              <a:rPr lang="en-US" sz="1634" smtClean="0">
                <a:solidFill>
                  <a:prstClr val="black">
                    <a:tint val="75000"/>
                  </a:prstClr>
                </a:solidFill>
              </a:rPr>
              <a:pPr defTabSz="829909">
                <a:defRPr/>
              </a:pPr>
              <a:t>4/30/2018</a:t>
            </a:fld>
            <a:endParaRPr lang="en-US" sz="1634">
              <a:solidFill>
                <a:prstClr val="black">
                  <a:tint val="75000"/>
                </a:prstClr>
              </a:solidFill>
            </a:endParaRPr>
          </a:p>
        </p:txBody>
      </p:sp>
      <p:sp>
        <p:nvSpPr>
          <p:cNvPr id="6" name="Holder 6"/>
          <p:cNvSpPr>
            <a:spLocks noGrp="1"/>
          </p:cNvSpPr>
          <p:nvPr>
            <p:ph type="sldNum" sz="quarter" idx="7"/>
          </p:nvPr>
        </p:nvSpPr>
        <p:spPr>
          <a:xfrm>
            <a:off x="10687911" y="6345091"/>
            <a:ext cx="454303" cy="307777"/>
          </a:xfrm>
          <a:prstGeom prst="rect">
            <a:avLst/>
          </a:prstGeom>
        </p:spPr>
        <p:txBody>
          <a:bodyPr vert="horz" wrap="square" lIns="0" tIns="0" rIns="0" bIns="0" numCol="1" anchor="t" anchorCtr="0" compatLnSpc="1">
            <a:prstTxWarp prst="textNoShape">
              <a:avLst/>
            </a:prstTxWarp>
            <a:spAutoFit/>
          </a:bodyPr>
          <a:lstStyle>
            <a:lvl1pPr>
              <a:lnSpc>
                <a:spcPts val="1214"/>
              </a:lnSpc>
              <a:defRPr sz="1089">
                <a:solidFill>
                  <a:srgbClr val="F3BB99"/>
                </a:solidFill>
                <a:latin typeface="Verdana" pitchFamily="34" charset="0"/>
              </a:defRPr>
            </a:lvl1pPr>
          </a:lstStyle>
          <a:p>
            <a:pPr defTabSz="829909" fontAlgn="base">
              <a:spcBef>
                <a:spcPct val="0"/>
              </a:spcBef>
              <a:spcAft>
                <a:spcPct val="0"/>
              </a:spcAft>
              <a:defRPr/>
            </a:pPr>
            <a:fld id="{016D726A-5973-43BD-89BE-4CF91AC431D1}" type="slidenum">
              <a:rPr lang="tr-TR" smtClean="0"/>
              <a:pPr defTabSz="829909" fontAlgn="base">
                <a:spcBef>
                  <a:spcPct val="0"/>
                </a:spcBef>
                <a:spcAft>
                  <a:spcPct val="0"/>
                </a:spcAft>
                <a:defRPr/>
              </a:pPr>
              <a:t>‹#›</a:t>
            </a:fld>
            <a:r>
              <a:rPr lang="tr-TR" smtClean="0"/>
              <a:t>/43</a:t>
            </a:r>
            <a:endParaRPr lang="tr-TR"/>
          </a:p>
        </p:txBody>
      </p:sp>
    </p:spTree>
    <p:extLst>
      <p:ext uri="{BB962C8B-B14F-4D97-AF65-F5344CB8AC3E}">
        <p14:creationId xmlns:p14="http://schemas.microsoft.com/office/powerpoint/2010/main" val="26160481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ctr" rtl="0" eaLnBrk="0" fontAlgn="base" hangingPunct="0">
        <a:spcBef>
          <a:spcPct val="0"/>
        </a:spcBef>
        <a:spcAft>
          <a:spcPct val="0"/>
        </a:spcAft>
        <a:defRPr>
          <a:solidFill>
            <a:schemeClr val="tx2"/>
          </a:solidFill>
          <a:latin typeface="+mj-lt"/>
          <a:ea typeface="+mj-ea"/>
          <a:cs typeface="+mj-cs"/>
        </a:defRPr>
      </a:lvl1pPr>
      <a:lvl2pPr algn="ctr" rtl="0" eaLnBrk="0" fontAlgn="base" hangingPunct="0">
        <a:spcBef>
          <a:spcPct val="0"/>
        </a:spcBef>
        <a:spcAft>
          <a:spcPct val="0"/>
        </a:spcAft>
        <a:defRPr>
          <a:solidFill>
            <a:schemeClr val="tx2"/>
          </a:solidFill>
          <a:latin typeface="Calibri" pitchFamily="34" charset="0"/>
        </a:defRPr>
      </a:lvl2pPr>
      <a:lvl3pPr algn="ctr" rtl="0" eaLnBrk="0" fontAlgn="base" hangingPunct="0">
        <a:spcBef>
          <a:spcPct val="0"/>
        </a:spcBef>
        <a:spcAft>
          <a:spcPct val="0"/>
        </a:spcAft>
        <a:defRPr>
          <a:solidFill>
            <a:schemeClr val="tx2"/>
          </a:solidFill>
          <a:latin typeface="Calibri" pitchFamily="34" charset="0"/>
        </a:defRPr>
      </a:lvl3pPr>
      <a:lvl4pPr algn="ctr" rtl="0" eaLnBrk="0" fontAlgn="base" hangingPunct="0">
        <a:spcBef>
          <a:spcPct val="0"/>
        </a:spcBef>
        <a:spcAft>
          <a:spcPct val="0"/>
        </a:spcAft>
        <a:defRPr>
          <a:solidFill>
            <a:schemeClr val="tx2"/>
          </a:solidFill>
          <a:latin typeface="Calibri" pitchFamily="34" charset="0"/>
        </a:defRPr>
      </a:lvl4pPr>
      <a:lvl5pPr algn="ctr" rtl="0" eaLnBrk="0" fontAlgn="base" hangingPunct="0">
        <a:spcBef>
          <a:spcPct val="0"/>
        </a:spcBef>
        <a:spcAft>
          <a:spcPct val="0"/>
        </a:spcAft>
        <a:defRPr>
          <a:solidFill>
            <a:schemeClr val="tx2"/>
          </a:solidFill>
          <a:latin typeface="Calibri" pitchFamily="34" charset="0"/>
        </a:defRPr>
      </a:lvl5pPr>
      <a:lvl6pPr marL="414955" algn="ctr" rtl="0" eaLnBrk="0" fontAlgn="base" hangingPunct="0">
        <a:spcBef>
          <a:spcPct val="0"/>
        </a:spcBef>
        <a:spcAft>
          <a:spcPct val="0"/>
        </a:spcAft>
        <a:defRPr>
          <a:solidFill>
            <a:schemeClr val="tx2"/>
          </a:solidFill>
          <a:latin typeface="Calibri" pitchFamily="34" charset="0"/>
        </a:defRPr>
      </a:lvl6pPr>
      <a:lvl7pPr marL="829909" algn="ctr" rtl="0" eaLnBrk="0" fontAlgn="base" hangingPunct="0">
        <a:spcBef>
          <a:spcPct val="0"/>
        </a:spcBef>
        <a:spcAft>
          <a:spcPct val="0"/>
        </a:spcAft>
        <a:defRPr>
          <a:solidFill>
            <a:schemeClr val="tx2"/>
          </a:solidFill>
          <a:latin typeface="Calibri" pitchFamily="34" charset="0"/>
        </a:defRPr>
      </a:lvl7pPr>
      <a:lvl8pPr marL="1244864" algn="ctr" rtl="0" eaLnBrk="0" fontAlgn="base" hangingPunct="0">
        <a:spcBef>
          <a:spcPct val="0"/>
        </a:spcBef>
        <a:spcAft>
          <a:spcPct val="0"/>
        </a:spcAft>
        <a:defRPr>
          <a:solidFill>
            <a:schemeClr val="tx2"/>
          </a:solidFill>
          <a:latin typeface="Calibri" pitchFamily="34" charset="0"/>
        </a:defRPr>
      </a:lvl8pPr>
      <a:lvl9pPr marL="1659819" algn="ctr" rtl="0" eaLnBrk="0" fontAlgn="base" hangingPunct="0">
        <a:spcBef>
          <a:spcPct val="0"/>
        </a:spcBef>
        <a:spcAft>
          <a:spcPct val="0"/>
        </a:spcAft>
        <a:defRPr>
          <a:solidFill>
            <a:schemeClr val="tx2"/>
          </a:solidFill>
          <a:latin typeface="Calibri" pitchFamily="34" charset="0"/>
        </a:defRPr>
      </a:lvl9pPr>
    </p:titleStyle>
    <p:bodyStyle>
      <a:lvl1pPr algn="l" rtl="0" eaLnBrk="0" fontAlgn="base" hangingPunct="0">
        <a:spcBef>
          <a:spcPct val="20000"/>
        </a:spcBef>
        <a:spcAft>
          <a:spcPct val="0"/>
        </a:spcAft>
        <a:defRPr>
          <a:solidFill>
            <a:schemeClr val="tx1"/>
          </a:solidFill>
          <a:latin typeface="+mn-lt"/>
          <a:ea typeface="+mn-ea"/>
          <a:cs typeface="+mn-cs"/>
        </a:defRPr>
      </a:lvl1pPr>
      <a:lvl2pPr marL="414955" algn="l" rtl="0" eaLnBrk="0" fontAlgn="base" hangingPunct="0">
        <a:spcBef>
          <a:spcPct val="20000"/>
        </a:spcBef>
        <a:spcAft>
          <a:spcPct val="0"/>
        </a:spcAft>
        <a:defRPr>
          <a:solidFill>
            <a:schemeClr val="tx1"/>
          </a:solidFill>
          <a:latin typeface="+mn-lt"/>
          <a:ea typeface="+mn-ea"/>
          <a:cs typeface="+mn-cs"/>
        </a:defRPr>
      </a:lvl2pPr>
      <a:lvl3pPr marL="829909" algn="l" rtl="0" eaLnBrk="0" fontAlgn="base" hangingPunct="0">
        <a:spcBef>
          <a:spcPct val="20000"/>
        </a:spcBef>
        <a:spcAft>
          <a:spcPct val="0"/>
        </a:spcAft>
        <a:defRPr>
          <a:solidFill>
            <a:schemeClr val="tx1"/>
          </a:solidFill>
          <a:latin typeface="+mn-lt"/>
          <a:ea typeface="+mn-ea"/>
          <a:cs typeface="+mn-cs"/>
        </a:defRPr>
      </a:lvl3pPr>
      <a:lvl4pPr marL="1244864" algn="l" rtl="0" eaLnBrk="0" fontAlgn="base" hangingPunct="0">
        <a:spcBef>
          <a:spcPct val="20000"/>
        </a:spcBef>
        <a:spcAft>
          <a:spcPct val="0"/>
        </a:spcAft>
        <a:defRPr>
          <a:solidFill>
            <a:schemeClr val="tx1"/>
          </a:solidFill>
          <a:latin typeface="+mn-lt"/>
          <a:ea typeface="+mn-ea"/>
          <a:cs typeface="+mn-cs"/>
        </a:defRPr>
      </a:lvl4pPr>
      <a:lvl5pPr marL="1659819" algn="l" rtl="0" eaLnBrk="0" fontAlgn="base" hangingPunct="0">
        <a:spcBef>
          <a:spcPct val="20000"/>
        </a:spcBef>
        <a:spcAft>
          <a:spcPct val="0"/>
        </a:spcAft>
        <a:defRPr>
          <a:solidFill>
            <a:schemeClr val="tx1"/>
          </a:solidFill>
          <a:latin typeface="+mn-lt"/>
          <a:ea typeface="+mn-ea"/>
          <a:cs typeface="+mn-cs"/>
        </a:defRPr>
      </a:lvl5pPr>
      <a:lvl6pPr marL="2074774">
        <a:defRPr>
          <a:latin typeface="+mn-lt"/>
          <a:ea typeface="+mn-ea"/>
          <a:cs typeface="+mn-cs"/>
        </a:defRPr>
      </a:lvl6pPr>
      <a:lvl7pPr marL="2489728">
        <a:defRPr>
          <a:latin typeface="+mn-lt"/>
          <a:ea typeface="+mn-ea"/>
          <a:cs typeface="+mn-cs"/>
        </a:defRPr>
      </a:lvl7pPr>
      <a:lvl8pPr marL="2904683">
        <a:defRPr>
          <a:latin typeface="+mn-lt"/>
          <a:ea typeface="+mn-ea"/>
          <a:cs typeface="+mn-cs"/>
        </a:defRPr>
      </a:lvl8pPr>
      <a:lvl9pPr marL="3319638">
        <a:defRPr>
          <a:latin typeface="+mn-lt"/>
          <a:ea typeface="+mn-ea"/>
          <a:cs typeface="+mn-cs"/>
        </a:defRPr>
      </a:lvl9pPr>
    </p:bodyStyle>
    <p:otherStyle>
      <a:lvl1pPr marL="0">
        <a:defRPr>
          <a:latin typeface="+mn-lt"/>
          <a:ea typeface="+mn-ea"/>
          <a:cs typeface="+mn-cs"/>
        </a:defRPr>
      </a:lvl1pPr>
      <a:lvl2pPr marL="414955">
        <a:defRPr>
          <a:latin typeface="+mn-lt"/>
          <a:ea typeface="+mn-ea"/>
          <a:cs typeface="+mn-cs"/>
        </a:defRPr>
      </a:lvl2pPr>
      <a:lvl3pPr marL="829909">
        <a:defRPr>
          <a:latin typeface="+mn-lt"/>
          <a:ea typeface="+mn-ea"/>
          <a:cs typeface="+mn-cs"/>
        </a:defRPr>
      </a:lvl3pPr>
      <a:lvl4pPr marL="1244864">
        <a:defRPr>
          <a:latin typeface="+mn-lt"/>
          <a:ea typeface="+mn-ea"/>
          <a:cs typeface="+mn-cs"/>
        </a:defRPr>
      </a:lvl4pPr>
      <a:lvl5pPr marL="1659819">
        <a:defRPr>
          <a:latin typeface="+mn-lt"/>
          <a:ea typeface="+mn-ea"/>
          <a:cs typeface="+mn-cs"/>
        </a:defRPr>
      </a:lvl5pPr>
      <a:lvl6pPr marL="2074774">
        <a:defRPr>
          <a:latin typeface="+mn-lt"/>
          <a:ea typeface="+mn-ea"/>
          <a:cs typeface="+mn-cs"/>
        </a:defRPr>
      </a:lvl6pPr>
      <a:lvl7pPr marL="2489728">
        <a:defRPr>
          <a:latin typeface="+mn-lt"/>
          <a:ea typeface="+mn-ea"/>
          <a:cs typeface="+mn-cs"/>
        </a:defRPr>
      </a:lvl7pPr>
      <a:lvl8pPr marL="2904683">
        <a:defRPr>
          <a:latin typeface="+mn-lt"/>
          <a:ea typeface="+mn-ea"/>
          <a:cs typeface="+mn-cs"/>
        </a:defRPr>
      </a:lvl8pPr>
      <a:lvl9pPr marL="3319638">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9" name="object 2"/>
          <p:cNvSpPr>
            <a:spLocks/>
          </p:cNvSpPr>
          <p:nvPr/>
        </p:nvSpPr>
        <p:spPr bwMode="auto">
          <a:xfrm>
            <a:off x="2427835" y="779450"/>
            <a:ext cx="69156" cy="5761584"/>
          </a:xfrm>
          <a:custGeom>
            <a:avLst/>
            <a:gdLst>
              <a:gd name="T0" fmla="*/ 0 w 76200"/>
              <a:gd name="T1" fmla="*/ 6348411 h 6348730"/>
              <a:gd name="T2" fmla="*/ 76200 w 76200"/>
              <a:gd name="T3" fmla="*/ 6348411 h 6348730"/>
              <a:gd name="T4" fmla="*/ 76200 w 76200"/>
              <a:gd name="T5" fmla="*/ 0 h 6348730"/>
              <a:gd name="T6" fmla="*/ 0 w 76200"/>
              <a:gd name="T7" fmla="*/ 0 h 6348730"/>
              <a:gd name="T8" fmla="*/ 0 w 76200"/>
              <a:gd name="T9" fmla="*/ 6348411 h 6348730"/>
              <a:gd name="T10" fmla="*/ 0 60000 65536"/>
              <a:gd name="T11" fmla="*/ 0 60000 65536"/>
              <a:gd name="T12" fmla="*/ 0 60000 65536"/>
              <a:gd name="T13" fmla="*/ 0 60000 65536"/>
              <a:gd name="T14" fmla="*/ 0 60000 65536"/>
              <a:gd name="T15" fmla="*/ 0 w 76200"/>
              <a:gd name="T16" fmla="*/ 0 h 6348730"/>
              <a:gd name="T17" fmla="*/ 76200 w 76200"/>
              <a:gd name="T18" fmla="*/ 6348730 h 6348730"/>
            </a:gdLst>
            <a:ahLst/>
            <a:cxnLst>
              <a:cxn ang="T10">
                <a:pos x="T0" y="T1"/>
              </a:cxn>
              <a:cxn ang="T11">
                <a:pos x="T2" y="T3"/>
              </a:cxn>
              <a:cxn ang="T12">
                <a:pos x="T4" y="T5"/>
              </a:cxn>
              <a:cxn ang="T13">
                <a:pos x="T6" y="T7"/>
              </a:cxn>
              <a:cxn ang="T14">
                <a:pos x="T8" y="T9"/>
              </a:cxn>
            </a:cxnLst>
            <a:rect l="T15" t="T16" r="T17" b="T18"/>
            <a:pathLst>
              <a:path w="76200" h="6348730">
                <a:moveTo>
                  <a:pt x="0" y="6348411"/>
                </a:moveTo>
                <a:lnTo>
                  <a:pt x="76200" y="6348411"/>
                </a:lnTo>
                <a:lnTo>
                  <a:pt x="76200" y="0"/>
                </a:lnTo>
                <a:lnTo>
                  <a:pt x="0" y="0"/>
                </a:lnTo>
                <a:lnTo>
                  <a:pt x="0" y="6348411"/>
                </a:lnTo>
                <a:close/>
              </a:path>
            </a:pathLst>
          </a:custGeom>
          <a:solidFill>
            <a:srgbClr val="EEEEEE"/>
          </a:solidFill>
          <a:ln w="9525">
            <a:noFill/>
            <a:round/>
            <a:headEnd/>
            <a:tailEnd/>
          </a:ln>
        </p:spPr>
        <p:txBody>
          <a:bodyPr lIns="0" tIns="0" rIns="0" bIns="0"/>
          <a:lstStyle/>
          <a:p>
            <a:pPr defTabSz="829909" fontAlgn="base">
              <a:spcBef>
                <a:spcPct val="0"/>
              </a:spcBef>
              <a:spcAft>
                <a:spcPct val="0"/>
              </a:spcAft>
            </a:pPr>
            <a:endParaRPr lang="tr-TR" sz="1634">
              <a:solidFill>
                <a:prstClr val="black"/>
              </a:solidFill>
              <a:latin typeface="Arial" charset="0"/>
            </a:endParaRPr>
          </a:p>
        </p:txBody>
      </p:sp>
      <p:sp>
        <p:nvSpPr>
          <p:cNvPr id="7170" name="object 3"/>
          <p:cNvSpPr>
            <a:spLocks/>
          </p:cNvSpPr>
          <p:nvPr/>
        </p:nvSpPr>
        <p:spPr bwMode="auto">
          <a:xfrm>
            <a:off x="2289522" y="779450"/>
            <a:ext cx="69156" cy="5761584"/>
          </a:xfrm>
          <a:custGeom>
            <a:avLst/>
            <a:gdLst>
              <a:gd name="T0" fmla="*/ 0 w 76200"/>
              <a:gd name="T1" fmla="*/ 6348411 h 6348730"/>
              <a:gd name="T2" fmla="*/ 76200 w 76200"/>
              <a:gd name="T3" fmla="*/ 6348411 h 6348730"/>
              <a:gd name="T4" fmla="*/ 76200 w 76200"/>
              <a:gd name="T5" fmla="*/ 0 h 6348730"/>
              <a:gd name="T6" fmla="*/ 0 w 76200"/>
              <a:gd name="T7" fmla="*/ 0 h 6348730"/>
              <a:gd name="T8" fmla="*/ 0 w 76200"/>
              <a:gd name="T9" fmla="*/ 6348411 h 6348730"/>
              <a:gd name="T10" fmla="*/ 0 60000 65536"/>
              <a:gd name="T11" fmla="*/ 0 60000 65536"/>
              <a:gd name="T12" fmla="*/ 0 60000 65536"/>
              <a:gd name="T13" fmla="*/ 0 60000 65536"/>
              <a:gd name="T14" fmla="*/ 0 60000 65536"/>
              <a:gd name="T15" fmla="*/ 0 w 76200"/>
              <a:gd name="T16" fmla="*/ 0 h 6348730"/>
              <a:gd name="T17" fmla="*/ 76200 w 76200"/>
              <a:gd name="T18" fmla="*/ 6348730 h 6348730"/>
            </a:gdLst>
            <a:ahLst/>
            <a:cxnLst>
              <a:cxn ang="T10">
                <a:pos x="T0" y="T1"/>
              </a:cxn>
              <a:cxn ang="T11">
                <a:pos x="T2" y="T3"/>
              </a:cxn>
              <a:cxn ang="T12">
                <a:pos x="T4" y="T5"/>
              </a:cxn>
              <a:cxn ang="T13">
                <a:pos x="T6" y="T7"/>
              </a:cxn>
              <a:cxn ang="T14">
                <a:pos x="T8" y="T9"/>
              </a:cxn>
            </a:cxnLst>
            <a:rect l="T15" t="T16" r="T17" b="T18"/>
            <a:pathLst>
              <a:path w="76200" h="6348730">
                <a:moveTo>
                  <a:pt x="0" y="6348411"/>
                </a:moveTo>
                <a:lnTo>
                  <a:pt x="76200" y="6348411"/>
                </a:lnTo>
                <a:lnTo>
                  <a:pt x="76200" y="0"/>
                </a:lnTo>
                <a:lnTo>
                  <a:pt x="0" y="0"/>
                </a:lnTo>
                <a:lnTo>
                  <a:pt x="0" y="6348411"/>
                </a:lnTo>
                <a:close/>
              </a:path>
            </a:pathLst>
          </a:custGeom>
          <a:solidFill>
            <a:srgbClr val="EEEEEE"/>
          </a:solidFill>
          <a:ln w="9525">
            <a:noFill/>
            <a:round/>
            <a:headEnd/>
            <a:tailEnd/>
          </a:ln>
        </p:spPr>
        <p:txBody>
          <a:bodyPr lIns="0" tIns="0" rIns="0" bIns="0"/>
          <a:lstStyle/>
          <a:p>
            <a:pPr defTabSz="829909" fontAlgn="base">
              <a:spcBef>
                <a:spcPct val="0"/>
              </a:spcBef>
              <a:spcAft>
                <a:spcPct val="0"/>
              </a:spcAft>
            </a:pPr>
            <a:endParaRPr lang="tr-TR" sz="1634">
              <a:solidFill>
                <a:prstClr val="black"/>
              </a:solidFill>
              <a:latin typeface="Arial" charset="0"/>
            </a:endParaRPr>
          </a:p>
        </p:txBody>
      </p:sp>
      <p:sp>
        <p:nvSpPr>
          <p:cNvPr id="7171" name="object 4"/>
          <p:cNvSpPr>
            <a:spLocks/>
          </p:cNvSpPr>
          <p:nvPr/>
        </p:nvSpPr>
        <p:spPr bwMode="auto">
          <a:xfrm>
            <a:off x="2151209" y="779450"/>
            <a:ext cx="69156" cy="5761584"/>
          </a:xfrm>
          <a:custGeom>
            <a:avLst/>
            <a:gdLst>
              <a:gd name="T0" fmla="*/ 0 w 76200"/>
              <a:gd name="T1" fmla="*/ 6348411 h 6348730"/>
              <a:gd name="T2" fmla="*/ 76200 w 76200"/>
              <a:gd name="T3" fmla="*/ 6348411 h 6348730"/>
              <a:gd name="T4" fmla="*/ 76200 w 76200"/>
              <a:gd name="T5" fmla="*/ 0 h 6348730"/>
              <a:gd name="T6" fmla="*/ 0 w 76200"/>
              <a:gd name="T7" fmla="*/ 0 h 6348730"/>
              <a:gd name="T8" fmla="*/ 0 w 76200"/>
              <a:gd name="T9" fmla="*/ 6348411 h 6348730"/>
              <a:gd name="T10" fmla="*/ 0 60000 65536"/>
              <a:gd name="T11" fmla="*/ 0 60000 65536"/>
              <a:gd name="T12" fmla="*/ 0 60000 65536"/>
              <a:gd name="T13" fmla="*/ 0 60000 65536"/>
              <a:gd name="T14" fmla="*/ 0 60000 65536"/>
              <a:gd name="T15" fmla="*/ 0 w 76200"/>
              <a:gd name="T16" fmla="*/ 0 h 6348730"/>
              <a:gd name="T17" fmla="*/ 76200 w 76200"/>
              <a:gd name="T18" fmla="*/ 6348730 h 6348730"/>
            </a:gdLst>
            <a:ahLst/>
            <a:cxnLst>
              <a:cxn ang="T10">
                <a:pos x="T0" y="T1"/>
              </a:cxn>
              <a:cxn ang="T11">
                <a:pos x="T2" y="T3"/>
              </a:cxn>
              <a:cxn ang="T12">
                <a:pos x="T4" y="T5"/>
              </a:cxn>
              <a:cxn ang="T13">
                <a:pos x="T6" y="T7"/>
              </a:cxn>
              <a:cxn ang="T14">
                <a:pos x="T8" y="T9"/>
              </a:cxn>
            </a:cxnLst>
            <a:rect l="T15" t="T16" r="T17" b="T18"/>
            <a:pathLst>
              <a:path w="76200" h="6348730">
                <a:moveTo>
                  <a:pt x="0" y="6348411"/>
                </a:moveTo>
                <a:lnTo>
                  <a:pt x="76200" y="6348411"/>
                </a:lnTo>
                <a:lnTo>
                  <a:pt x="76200" y="0"/>
                </a:lnTo>
                <a:lnTo>
                  <a:pt x="0" y="0"/>
                </a:lnTo>
                <a:lnTo>
                  <a:pt x="0" y="6348411"/>
                </a:lnTo>
                <a:close/>
              </a:path>
            </a:pathLst>
          </a:custGeom>
          <a:solidFill>
            <a:srgbClr val="EEEEEE"/>
          </a:solidFill>
          <a:ln w="9525">
            <a:noFill/>
            <a:round/>
            <a:headEnd/>
            <a:tailEnd/>
          </a:ln>
        </p:spPr>
        <p:txBody>
          <a:bodyPr lIns="0" tIns="0" rIns="0" bIns="0"/>
          <a:lstStyle/>
          <a:p>
            <a:pPr defTabSz="829909" fontAlgn="base">
              <a:spcBef>
                <a:spcPct val="0"/>
              </a:spcBef>
              <a:spcAft>
                <a:spcPct val="0"/>
              </a:spcAft>
            </a:pPr>
            <a:endParaRPr lang="tr-TR" sz="1634">
              <a:solidFill>
                <a:prstClr val="black"/>
              </a:solidFill>
              <a:latin typeface="Arial" charset="0"/>
            </a:endParaRPr>
          </a:p>
        </p:txBody>
      </p:sp>
      <p:sp>
        <p:nvSpPr>
          <p:cNvPr id="7172" name="object 5"/>
          <p:cNvSpPr>
            <a:spLocks/>
          </p:cNvSpPr>
          <p:nvPr/>
        </p:nvSpPr>
        <p:spPr bwMode="auto">
          <a:xfrm>
            <a:off x="2012897" y="779450"/>
            <a:ext cx="69156" cy="5761584"/>
          </a:xfrm>
          <a:custGeom>
            <a:avLst/>
            <a:gdLst>
              <a:gd name="T0" fmla="*/ 0 w 76200"/>
              <a:gd name="T1" fmla="*/ 6348411 h 6348730"/>
              <a:gd name="T2" fmla="*/ 76200 w 76200"/>
              <a:gd name="T3" fmla="*/ 6348411 h 6348730"/>
              <a:gd name="T4" fmla="*/ 76200 w 76200"/>
              <a:gd name="T5" fmla="*/ 0 h 6348730"/>
              <a:gd name="T6" fmla="*/ 0 w 76200"/>
              <a:gd name="T7" fmla="*/ 0 h 6348730"/>
              <a:gd name="T8" fmla="*/ 0 w 76200"/>
              <a:gd name="T9" fmla="*/ 6348411 h 6348730"/>
              <a:gd name="T10" fmla="*/ 0 60000 65536"/>
              <a:gd name="T11" fmla="*/ 0 60000 65536"/>
              <a:gd name="T12" fmla="*/ 0 60000 65536"/>
              <a:gd name="T13" fmla="*/ 0 60000 65536"/>
              <a:gd name="T14" fmla="*/ 0 60000 65536"/>
              <a:gd name="T15" fmla="*/ 0 w 76200"/>
              <a:gd name="T16" fmla="*/ 0 h 6348730"/>
              <a:gd name="T17" fmla="*/ 76200 w 76200"/>
              <a:gd name="T18" fmla="*/ 6348730 h 6348730"/>
            </a:gdLst>
            <a:ahLst/>
            <a:cxnLst>
              <a:cxn ang="T10">
                <a:pos x="T0" y="T1"/>
              </a:cxn>
              <a:cxn ang="T11">
                <a:pos x="T2" y="T3"/>
              </a:cxn>
              <a:cxn ang="T12">
                <a:pos x="T4" y="T5"/>
              </a:cxn>
              <a:cxn ang="T13">
                <a:pos x="T6" y="T7"/>
              </a:cxn>
              <a:cxn ang="T14">
                <a:pos x="T8" y="T9"/>
              </a:cxn>
            </a:cxnLst>
            <a:rect l="T15" t="T16" r="T17" b="T18"/>
            <a:pathLst>
              <a:path w="76200" h="6348730">
                <a:moveTo>
                  <a:pt x="0" y="6348411"/>
                </a:moveTo>
                <a:lnTo>
                  <a:pt x="76200" y="6348411"/>
                </a:lnTo>
                <a:lnTo>
                  <a:pt x="76200" y="0"/>
                </a:lnTo>
                <a:lnTo>
                  <a:pt x="0" y="0"/>
                </a:lnTo>
                <a:lnTo>
                  <a:pt x="0" y="6348411"/>
                </a:lnTo>
                <a:close/>
              </a:path>
            </a:pathLst>
          </a:custGeom>
          <a:solidFill>
            <a:srgbClr val="EEEEEE"/>
          </a:solidFill>
          <a:ln w="9525">
            <a:noFill/>
            <a:round/>
            <a:headEnd/>
            <a:tailEnd/>
          </a:ln>
        </p:spPr>
        <p:txBody>
          <a:bodyPr lIns="0" tIns="0" rIns="0" bIns="0"/>
          <a:lstStyle/>
          <a:p>
            <a:pPr defTabSz="829909" fontAlgn="base">
              <a:spcBef>
                <a:spcPct val="0"/>
              </a:spcBef>
              <a:spcAft>
                <a:spcPct val="0"/>
              </a:spcAft>
            </a:pPr>
            <a:endParaRPr lang="tr-TR" sz="1634">
              <a:solidFill>
                <a:prstClr val="black"/>
              </a:solidFill>
              <a:latin typeface="Arial" charset="0"/>
            </a:endParaRPr>
          </a:p>
        </p:txBody>
      </p:sp>
      <p:sp>
        <p:nvSpPr>
          <p:cNvPr id="7173" name="object 6"/>
          <p:cNvSpPr>
            <a:spLocks/>
          </p:cNvSpPr>
          <p:nvPr/>
        </p:nvSpPr>
        <p:spPr bwMode="auto">
          <a:xfrm>
            <a:off x="1946622" y="779450"/>
            <a:ext cx="66275" cy="5761584"/>
          </a:xfrm>
          <a:custGeom>
            <a:avLst/>
            <a:gdLst>
              <a:gd name="T0" fmla="*/ 0 w 73025"/>
              <a:gd name="T1" fmla="*/ 6348411 h 6348730"/>
              <a:gd name="T2" fmla="*/ 73025 w 73025"/>
              <a:gd name="T3" fmla="*/ 6348411 h 6348730"/>
              <a:gd name="T4" fmla="*/ 73025 w 73025"/>
              <a:gd name="T5" fmla="*/ 0 h 6348730"/>
              <a:gd name="T6" fmla="*/ 0 w 73025"/>
              <a:gd name="T7" fmla="*/ 0 h 6348730"/>
              <a:gd name="T8" fmla="*/ 0 w 73025"/>
              <a:gd name="T9" fmla="*/ 6348411 h 6348730"/>
              <a:gd name="T10" fmla="*/ 0 60000 65536"/>
              <a:gd name="T11" fmla="*/ 0 60000 65536"/>
              <a:gd name="T12" fmla="*/ 0 60000 65536"/>
              <a:gd name="T13" fmla="*/ 0 60000 65536"/>
              <a:gd name="T14" fmla="*/ 0 60000 65536"/>
              <a:gd name="T15" fmla="*/ 0 w 73025"/>
              <a:gd name="T16" fmla="*/ 0 h 6348730"/>
              <a:gd name="T17" fmla="*/ 73025 w 73025"/>
              <a:gd name="T18" fmla="*/ 6348730 h 6348730"/>
            </a:gdLst>
            <a:ahLst/>
            <a:cxnLst>
              <a:cxn ang="T10">
                <a:pos x="T0" y="T1"/>
              </a:cxn>
              <a:cxn ang="T11">
                <a:pos x="T2" y="T3"/>
              </a:cxn>
              <a:cxn ang="T12">
                <a:pos x="T4" y="T5"/>
              </a:cxn>
              <a:cxn ang="T13">
                <a:pos x="T6" y="T7"/>
              </a:cxn>
              <a:cxn ang="T14">
                <a:pos x="T8" y="T9"/>
              </a:cxn>
            </a:cxnLst>
            <a:rect l="T15" t="T16" r="T17" b="T18"/>
            <a:pathLst>
              <a:path w="73025" h="6348730">
                <a:moveTo>
                  <a:pt x="0" y="6348411"/>
                </a:moveTo>
                <a:lnTo>
                  <a:pt x="73025" y="6348411"/>
                </a:lnTo>
                <a:lnTo>
                  <a:pt x="73025" y="0"/>
                </a:lnTo>
                <a:lnTo>
                  <a:pt x="0" y="0"/>
                </a:lnTo>
                <a:lnTo>
                  <a:pt x="0" y="6348411"/>
                </a:lnTo>
                <a:close/>
              </a:path>
            </a:pathLst>
          </a:custGeom>
          <a:solidFill>
            <a:srgbClr val="E4E4E4"/>
          </a:solidFill>
          <a:ln w="9525">
            <a:noFill/>
            <a:round/>
            <a:headEnd/>
            <a:tailEnd/>
          </a:ln>
        </p:spPr>
        <p:txBody>
          <a:bodyPr lIns="0" tIns="0" rIns="0" bIns="0"/>
          <a:lstStyle/>
          <a:p>
            <a:pPr defTabSz="829909" fontAlgn="base">
              <a:spcBef>
                <a:spcPct val="0"/>
              </a:spcBef>
              <a:spcAft>
                <a:spcPct val="0"/>
              </a:spcAft>
            </a:pPr>
            <a:endParaRPr lang="tr-TR" sz="1634">
              <a:solidFill>
                <a:prstClr val="black"/>
              </a:solidFill>
              <a:latin typeface="Arial" charset="0"/>
            </a:endParaRPr>
          </a:p>
        </p:txBody>
      </p:sp>
      <p:sp>
        <p:nvSpPr>
          <p:cNvPr id="7174" name="object 7"/>
          <p:cNvSpPr>
            <a:spLocks/>
          </p:cNvSpPr>
          <p:nvPr/>
        </p:nvSpPr>
        <p:spPr bwMode="auto">
          <a:xfrm>
            <a:off x="2082053" y="779450"/>
            <a:ext cx="69156" cy="5761584"/>
          </a:xfrm>
          <a:custGeom>
            <a:avLst/>
            <a:gdLst>
              <a:gd name="T0" fmla="*/ 0 w 76200"/>
              <a:gd name="T1" fmla="*/ 6348411 h 6348730"/>
              <a:gd name="T2" fmla="*/ 76200 w 76200"/>
              <a:gd name="T3" fmla="*/ 6348411 h 6348730"/>
              <a:gd name="T4" fmla="*/ 76200 w 76200"/>
              <a:gd name="T5" fmla="*/ 0 h 6348730"/>
              <a:gd name="T6" fmla="*/ 0 w 76200"/>
              <a:gd name="T7" fmla="*/ 0 h 6348730"/>
              <a:gd name="T8" fmla="*/ 0 w 76200"/>
              <a:gd name="T9" fmla="*/ 6348411 h 6348730"/>
              <a:gd name="T10" fmla="*/ 0 60000 65536"/>
              <a:gd name="T11" fmla="*/ 0 60000 65536"/>
              <a:gd name="T12" fmla="*/ 0 60000 65536"/>
              <a:gd name="T13" fmla="*/ 0 60000 65536"/>
              <a:gd name="T14" fmla="*/ 0 60000 65536"/>
              <a:gd name="T15" fmla="*/ 0 w 76200"/>
              <a:gd name="T16" fmla="*/ 0 h 6348730"/>
              <a:gd name="T17" fmla="*/ 76200 w 76200"/>
              <a:gd name="T18" fmla="*/ 6348730 h 6348730"/>
            </a:gdLst>
            <a:ahLst/>
            <a:cxnLst>
              <a:cxn ang="T10">
                <a:pos x="T0" y="T1"/>
              </a:cxn>
              <a:cxn ang="T11">
                <a:pos x="T2" y="T3"/>
              </a:cxn>
              <a:cxn ang="T12">
                <a:pos x="T4" y="T5"/>
              </a:cxn>
              <a:cxn ang="T13">
                <a:pos x="T6" y="T7"/>
              </a:cxn>
              <a:cxn ang="T14">
                <a:pos x="T8" y="T9"/>
              </a:cxn>
            </a:cxnLst>
            <a:rect l="T15" t="T16" r="T17" b="T18"/>
            <a:pathLst>
              <a:path w="76200" h="6348730">
                <a:moveTo>
                  <a:pt x="0" y="6348411"/>
                </a:moveTo>
                <a:lnTo>
                  <a:pt x="76200" y="6348411"/>
                </a:lnTo>
                <a:lnTo>
                  <a:pt x="76200" y="0"/>
                </a:lnTo>
                <a:lnTo>
                  <a:pt x="0" y="0"/>
                </a:lnTo>
                <a:lnTo>
                  <a:pt x="0" y="6348411"/>
                </a:lnTo>
                <a:close/>
              </a:path>
            </a:pathLst>
          </a:custGeom>
          <a:solidFill>
            <a:srgbClr val="E4E4E4"/>
          </a:solidFill>
          <a:ln w="9525">
            <a:noFill/>
            <a:round/>
            <a:headEnd/>
            <a:tailEnd/>
          </a:ln>
        </p:spPr>
        <p:txBody>
          <a:bodyPr lIns="0" tIns="0" rIns="0" bIns="0"/>
          <a:lstStyle/>
          <a:p>
            <a:pPr defTabSz="829909" fontAlgn="base">
              <a:spcBef>
                <a:spcPct val="0"/>
              </a:spcBef>
              <a:spcAft>
                <a:spcPct val="0"/>
              </a:spcAft>
            </a:pPr>
            <a:endParaRPr lang="tr-TR" sz="1634">
              <a:solidFill>
                <a:prstClr val="black"/>
              </a:solidFill>
              <a:latin typeface="Arial" charset="0"/>
            </a:endParaRPr>
          </a:p>
        </p:txBody>
      </p:sp>
      <p:sp>
        <p:nvSpPr>
          <p:cNvPr id="7175" name="object 8"/>
          <p:cNvSpPr>
            <a:spLocks/>
          </p:cNvSpPr>
          <p:nvPr/>
        </p:nvSpPr>
        <p:spPr bwMode="auto">
          <a:xfrm>
            <a:off x="2220366" y="779450"/>
            <a:ext cx="69156" cy="5761584"/>
          </a:xfrm>
          <a:custGeom>
            <a:avLst/>
            <a:gdLst>
              <a:gd name="T0" fmla="*/ 0 w 76200"/>
              <a:gd name="T1" fmla="*/ 6348411 h 6348730"/>
              <a:gd name="T2" fmla="*/ 76200 w 76200"/>
              <a:gd name="T3" fmla="*/ 6348411 h 6348730"/>
              <a:gd name="T4" fmla="*/ 76200 w 76200"/>
              <a:gd name="T5" fmla="*/ 0 h 6348730"/>
              <a:gd name="T6" fmla="*/ 0 w 76200"/>
              <a:gd name="T7" fmla="*/ 0 h 6348730"/>
              <a:gd name="T8" fmla="*/ 0 w 76200"/>
              <a:gd name="T9" fmla="*/ 6348411 h 6348730"/>
              <a:gd name="T10" fmla="*/ 0 60000 65536"/>
              <a:gd name="T11" fmla="*/ 0 60000 65536"/>
              <a:gd name="T12" fmla="*/ 0 60000 65536"/>
              <a:gd name="T13" fmla="*/ 0 60000 65536"/>
              <a:gd name="T14" fmla="*/ 0 60000 65536"/>
              <a:gd name="T15" fmla="*/ 0 w 76200"/>
              <a:gd name="T16" fmla="*/ 0 h 6348730"/>
              <a:gd name="T17" fmla="*/ 76200 w 76200"/>
              <a:gd name="T18" fmla="*/ 6348730 h 6348730"/>
            </a:gdLst>
            <a:ahLst/>
            <a:cxnLst>
              <a:cxn ang="T10">
                <a:pos x="T0" y="T1"/>
              </a:cxn>
              <a:cxn ang="T11">
                <a:pos x="T2" y="T3"/>
              </a:cxn>
              <a:cxn ang="T12">
                <a:pos x="T4" y="T5"/>
              </a:cxn>
              <a:cxn ang="T13">
                <a:pos x="T6" y="T7"/>
              </a:cxn>
              <a:cxn ang="T14">
                <a:pos x="T8" y="T9"/>
              </a:cxn>
            </a:cxnLst>
            <a:rect l="T15" t="T16" r="T17" b="T18"/>
            <a:pathLst>
              <a:path w="76200" h="6348730">
                <a:moveTo>
                  <a:pt x="0" y="6348411"/>
                </a:moveTo>
                <a:lnTo>
                  <a:pt x="76200" y="6348411"/>
                </a:lnTo>
                <a:lnTo>
                  <a:pt x="76200" y="0"/>
                </a:lnTo>
                <a:lnTo>
                  <a:pt x="0" y="0"/>
                </a:lnTo>
                <a:lnTo>
                  <a:pt x="0" y="6348411"/>
                </a:lnTo>
                <a:close/>
              </a:path>
            </a:pathLst>
          </a:custGeom>
          <a:solidFill>
            <a:srgbClr val="E4E4E4"/>
          </a:solidFill>
          <a:ln w="9525">
            <a:noFill/>
            <a:round/>
            <a:headEnd/>
            <a:tailEnd/>
          </a:ln>
        </p:spPr>
        <p:txBody>
          <a:bodyPr lIns="0" tIns="0" rIns="0" bIns="0"/>
          <a:lstStyle/>
          <a:p>
            <a:pPr defTabSz="829909" fontAlgn="base">
              <a:spcBef>
                <a:spcPct val="0"/>
              </a:spcBef>
              <a:spcAft>
                <a:spcPct val="0"/>
              </a:spcAft>
            </a:pPr>
            <a:endParaRPr lang="tr-TR" sz="1634">
              <a:solidFill>
                <a:prstClr val="black"/>
              </a:solidFill>
              <a:latin typeface="Arial" charset="0"/>
            </a:endParaRPr>
          </a:p>
        </p:txBody>
      </p:sp>
      <p:sp>
        <p:nvSpPr>
          <p:cNvPr id="7176" name="object 9"/>
          <p:cNvSpPr>
            <a:spLocks/>
          </p:cNvSpPr>
          <p:nvPr/>
        </p:nvSpPr>
        <p:spPr bwMode="auto">
          <a:xfrm>
            <a:off x="2358678" y="779450"/>
            <a:ext cx="69156" cy="5761584"/>
          </a:xfrm>
          <a:custGeom>
            <a:avLst/>
            <a:gdLst>
              <a:gd name="T0" fmla="*/ 0 w 76200"/>
              <a:gd name="T1" fmla="*/ 6348411 h 6348730"/>
              <a:gd name="T2" fmla="*/ 76205 w 76200"/>
              <a:gd name="T3" fmla="*/ 6348411 h 6348730"/>
              <a:gd name="T4" fmla="*/ 76205 w 76200"/>
              <a:gd name="T5" fmla="*/ 0 h 6348730"/>
              <a:gd name="T6" fmla="*/ 0 w 76200"/>
              <a:gd name="T7" fmla="*/ 0 h 6348730"/>
              <a:gd name="T8" fmla="*/ 0 w 76200"/>
              <a:gd name="T9" fmla="*/ 6348411 h 6348730"/>
              <a:gd name="T10" fmla="*/ 0 60000 65536"/>
              <a:gd name="T11" fmla="*/ 0 60000 65536"/>
              <a:gd name="T12" fmla="*/ 0 60000 65536"/>
              <a:gd name="T13" fmla="*/ 0 60000 65536"/>
              <a:gd name="T14" fmla="*/ 0 60000 65536"/>
              <a:gd name="T15" fmla="*/ 0 w 76200"/>
              <a:gd name="T16" fmla="*/ 0 h 6348730"/>
              <a:gd name="T17" fmla="*/ 76200 w 76200"/>
              <a:gd name="T18" fmla="*/ 6348730 h 6348730"/>
            </a:gdLst>
            <a:ahLst/>
            <a:cxnLst>
              <a:cxn ang="T10">
                <a:pos x="T0" y="T1"/>
              </a:cxn>
              <a:cxn ang="T11">
                <a:pos x="T2" y="T3"/>
              </a:cxn>
              <a:cxn ang="T12">
                <a:pos x="T4" y="T5"/>
              </a:cxn>
              <a:cxn ang="T13">
                <a:pos x="T6" y="T7"/>
              </a:cxn>
              <a:cxn ang="T14">
                <a:pos x="T8" y="T9"/>
              </a:cxn>
            </a:cxnLst>
            <a:rect l="T15" t="T16" r="T17" b="T18"/>
            <a:pathLst>
              <a:path w="76200" h="6348730">
                <a:moveTo>
                  <a:pt x="0" y="6348411"/>
                </a:moveTo>
                <a:lnTo>
                  <a:pt x="76205" y="6348411"/>
                </a:lnTo>
                <a:lnTo>
                  <a:pt x="76205" y="0"/>
                </a:lnTo>
                <a:lnTo>
                  <a:pt x="0" y="0"/>
                </a:lnTo>
                <a:lnTo>
                  <a:pt x="0" y="6348411"/>
                </a:lnTo>
                <a:close/>
              </a:path>
            </a:pathLst>
          </a:custGeom>
          <a:solidFill>
            <a:srgbClr val="E4E4E4"/>
          </a:solidFill>
          <a:ln w="9525">
            <a:noFill/>
            <a:round/>
            <a:headEnd/>
            <a:tailEnd/>
          </a:ln>
        </p:spPr>
        <p:txBody>
          <a:bodyPr lIns="0" tIns="0" rIns="0" bIns="0"/>
          <a:lstStyle/>
          <a:p>
            <a:pPr defTabSz="829909" fontAlgn="base">
              <a:spcBef>
                <a:spcPct val="0"/>
              </a:spcBef>
              <a:spcAft>
                <a:spcPct val="0"/>
              </a:spcAft>
            </a:pPr>
            <a:endParaRPr lang="tr-TR" sz="1634">
              <a:solidFill>
                <a:prstClr val="black"/>
              </a:solidFill>
              <a:latin typeface="Arial" charset="0"/>
            </a:endParaRPr>
          </a:p>
        </p:txBody>
      </p:sp>
      <p:sp>
        <p:nvSpPr>
          <p:cNvPr id="7177" name="object 10"/>
          <p:cNvSpPr>
            <a:spLocks/>
          </p:cNvSpPr>
          <p:nvPr/>
        </p:nvSpPr>
        <p:spPr bwMode="auto">
          <a:xfrm>
            <a:off x="2496991" y="779450"/>
            <a:ext cx="69156" cy="5761584"/>
          </a:xfrm>
          <a:custGeom>
            <a:avLst/>
            <a:gdLst>
              <a:gd name="T0" fmla="*/ 0 w 76200"/>
              <a:gd name="T1" fmla="*/ 6348411 h 6348730"/>
              <a:gd name="T2" fmla="*/ 76200 w 76200"/>
              <a:gd name="T3" fmla="*/ 6348411 h 6348730"/>
              <a:gd name="T4" fmla="*/ 76200 w 76200"/>
              <a:gd name="T5" fmla="*/ 0 h 6348730"/>
              <a:gd name="T6" fmla="*/ 0 w 76200"/>
              <a:gd name="T7" fmla="*/ 0 h 6348730"/>
              <a:gd name="T8" fmla="*/ 0 w 76200"/>
              <a:gd name="T9" fmla="*/ 6348411 h 6348730"/>
              <a:gd name="T10" fmla="*/ 0 60000 65536"/>
              <a:gd name="T11" fmla="*/ 0 60000 65536"/>
              <a:gd name="T12" fmla="*/ 0 60000 65536"/>
              <a:gd name="T13" fmla="*/ 0 60000 65536"/>
              <a:gd name="T14" fmla="*/ 0 60000 65536"/>
              <a:gd name="T15" fmla="*/ 0 w 76200"/>
              <a:gd name="T16" fmla="*/ 0 h 6348730"/>
              <a:gd name="T17" fmla="*/ 76200 w 76200"/>
              <a:gd name="T18" fmla="*/ 6348730 h 6348730"/>
            </a:gdLst>
            <a:ahLst/>
            <a:cxnLst>
              <a:cxn ang="T10">
                <a:pos x="T0" y="T1"/>
              </a:cxn>
              <a:cxn ang="T11">
                <a:pos x="T2" y="T3"/>
              </a:cxn>
              <a:cxn ang="T12">
                <a:pos x="T4" y="T5"/>
              </a:cxn>
              <a:cxn ang="T13">
                <a:pos x="T6" y="T7"/>
              </a:cxn>
              <a:cxn ang="T14">
                <a:pos x="T8" y="T9"/>
              </a:cxn>
            </a:cxnLst>
            <a:rect l="T15" t="T16" r="T17" b="T18"/>
            <a:pathLst>
              <a:path w="76200" h="6348730">
                <a:moveTo>
                  <a:pt x="0" y="6348411"/>
                </a:moveTo>
                <a:lnTo>
                  <a:pt x="76200" y="6348411"/>
                </a:lnTo>
                <a:lnTo>
                  <a:pt x="76200" y="0"/>
                </a:lnTo>
                <a:lnTo>
                  <a:pt x="0" y="0"/>
                </a:lnTo>
                <a:lnTo>
                  <a:pt x="0" y="6348411"/>
                </a:lnTo>
                <a:close/>
              </a:path>
            </a:pathLst>
          </a:custGeom>
          <a:solidFill>
            <a:srgbClr val="E4E4E4"/>
          </a:solidFill>
          <a:ln w="9525">
            <a:noFill/>
            <a:round/>
            <a:headEnd/>
            <a:tailEnd/>
          </a:ln>
        </p:spPr>
        <p:txBody>
          <a:bodyPr lIns="0" tIns="0" rIns="0" bIns="0"/>
          <a:lstStyle/>
          <a:p>
            <a:pPr defTabSz="829909" fontAlgn="base">
              <a:spcBef>
                <a:spcPct val="0"/>
              </a:spcBef>
              <a:spcAft>
                <a:spcPct val="0"/>
              </a:spcAft>
            </a:pPr>
            <a:endParaRPr lang="tr-TR" sz="1634">
              <a:solidFill>
                <a:prstClr val="black"/>
              </a:solidFill>
              <a:latin typeface="Arial" charset="0"/>
            </a:endParaRPr>
          </a:p>
        </p:txBody>
      </p:sp>
      <p:sp>
        <p:nvSpPr>
          <p:cNvPr id="7178" name="object 11"/>
          <p:cNvSpPr>
            <a:spLocks/>
          </p:cNvSpPr>
          <p:nvPr/>
        </p:nvSpPr>
        <p:spPr bwMode="auto">
          <a:xfrm>
            <a:off x="1946622" y="316967"/>
            <a:ext cx="8298756" cy="462483"/>
          </a:xfrm>
          <a:custGeom>
            <a:avLst/>
            <a:gdLst>
              <a:gd name="T0" fmla="*/ 0 w 9144000"/>
              <a:gd name="T1" fmla="*/ 0 h 509905"/>
              <a:gd name="T2" fmla="*/ 9143992 w 9144000"/>
              <a:gd name="T3" fmla="*/ 0 h 509905"/>
              <a:gd name="T4" fmla="*/ 9143992 w 9144000"/>
              <a:gd name="T5" fmla="*/ 509587 h 509905"/>
              <a:gd name="T6" fmla="*/ 0 w 9144000"/>
              <a:gd name="T7" fmla="*/ 509587 h 509905"/>
              <a:gd name="T8" fmla="*/ 0 w 9144000"/>
              <a:gd name="T9" fmla="*/ 0 h 509905"/>
              <a:gd name="T10" fmla="*/ 0 60000 65536"/>
              <a:gd name="T11" fmla="*/ 0 60000 65536"/>
              <a:gd name="T12" fmla="*/ 0 60000 65536"/>
              <a:gd name="T13" fmla="*/ 0 60000 65536"/>
              <a:gd name="T14" fmla="*/ 0 60000 65536"/>
              <a:gd name="T15" fmla="*/ 0 w 9144000"/>
              <a:gd name="T16" fmla="*/ 0 h 509905"/>
              <a:gd name="T17" fmla="*/ 9144000 w 9144000"/>
              <a:gd name="T18" fmla="*/ 509905 h 509905"/>
            </a:gdLst>
            <a:ahLst/>
            <a:cxnLst>
              <a:cxn ang="T10">
                <a:pos x="T0" y="T1"/>
              </a:cxn>
              <a:cxn ang="T11">
                <a:pos x="T2" y="T3"/>
              </a:cxn>
              <a:cxn ang="T12">
                <a:pos x="T4" y="T5"/>
              </a:cxn>
              <a:cxn ang="T13">
                <a:pos x="T6" y="T7"/>
              </a:cxn>
              <a:cxn ang="T14">
                <a:pos x="T8" y="T9"/>
              </a:cxn>
            </a:cxnLst>
            <a:rect l="T15" t="T16" r="T17" b="T18"/>
            <a:pathLst>
              <a:path w="9144000" h="509905">
                <a:moveTo>
                  <a:pt x="0" y="0"/>
                </a:moveTo>
                <a:lnTo>
                  <a:pt x="9143992" y="0"/>
                </a:lnTo>
                <a:lnTo>
                  <a:pt x="9143992" y="509587"/>
                </a:lnTo>
                <a:lnTo>
                  <a:pt x="0" y="509587"/>
                </a:lnTo>
                <a:lnTo>
                  <a:pt x="0" y="0"/>
                </a:lnTo>
                <a:close/>
              </a:path>
            </a:pathLst>
          </a:custGeom>
          <a:solidFill>
            <a:srgbClr val="407AAA">
              <a:alpha val="50195"/>
            </a:srgbClr>
          </a:solidFill>
          <a:ln w="9525">
            <a:noFill/>
            <a:round/>
            <a:headEnd/>
            <a:tailEnd/>
          </a:ln>
        </p:spPr>
        <p:txBody>
          <a:bodyPr lIns="0" tIns="0" rIns="0" bIns="0"/>
          <a:lstStyle/>
          <a:p>
            <a:pPr defTabSz="829909" fontAlgn="base">
              <a:spcBef>
                <a:spcPct val="0"/>
              </a:spcBef>
              <a:spcAft>
                <a:spcPct val="0"/>
              </a:spcAft>
            </a:pPr>
            <a:endParaRPr lang="tr-TR" sz="1634">
              <a:solidFill>
                <a:prstClr val="black"/>
              </a:solidFill>
              <a:latin typeface="Arial" charset="0"/>
            </a:endParaRPr>
          </a:p>
        </p:txBody>
      </p:sp>
      <p:sp>
        <p:nvSpPr>
          <p:cNvPr id="7179" name="object 12"/>
          <p:cNvSpPr>
            <a:spLocks/>
          </p:cNvSpPr>
          <p:nvPr/>
        </p:nvSpPr>
        <p:spPr bwMode="auto">
          <a:xfrm>
            <a:off x="5127812" y="2668281"/>
            <a:ext cx="4440411" cy="69156"/>
          </a:xfrm>
          <a:custGeom>
            <a:avLst/>
            <a:gdLst>
              <a:gd name="T0" fmla="*/ 0 w 4892675"/>
              <a:gd name="T1" fmla="*/ 0 h 76200"/>
              <a:gd name="T2" fmla="*/ 4892675 w 4892675"/>
              <a:gd name="T3" fmla="*/ 0 h 76200"/>
              <a:gd name="T4" fmla="*/ 4892675 w 4892675"/>
              <a:gd name="T5" fmla="*/ 76200 h 76200"/>
              <a:gd name="T6" fmla="*/ 0 w 4892675"/>
              <a:gd name="T7" fmla="*/ 76200 h 76200"/>
              <a:gd name="T8" fmla="*/ 0 w 4892675"/>
              <a:gd name="T9" fmla="*/ 0 h 76200"/>
              <a:gd name="T10" fmla="*/ 0 60000 65536"/>
              <a:gd name="T11" fmla="*/ 0 60000 65536"/>
              <a:gd name="T12" fmla="*/ 0 60000 65536"/>
              <a:gd name="T13" fmla="*/ 0 60000 65536"/>
              <a:gd name="T14" fmla="*/ 0 60000 65536"/>
              <a:gd name="T15" fmla="*/ 0 w 4892675"/>
              <a:gd name="T16" fmla="*/ 0 h 76200"/>
              <a:gd name="T17" fmla="*/ 4892675 w 4892675"/>
              <a:gd name="T18" fmla="*/ 76200 h 76200"/>
            </a:gdLst>
            <a:ahLst/>
            <a:cxnLst>
              <a:cxn ang="T10">
                <a:pos x="T0" y="T1"/>
              </a:cxn>
              <a:cxn ang="T11">
                <a:pos x="T2" y="T3"/>
              </a:cxn>
              <a:cxn ang="T12">
                <a:pos x="T4" y="T5"/>
              </a:cxn>
              <a:cxn ang="T13">
                <a:pos x="T6" y="T7"/>
              </a:cxn>
              <a:cxn ang="T14">
                <a:pos x="T8" y="T9"/>
              </a:cxn>
            </a:cxnLst>
            <a:rect l="T15" t="T16" r="T17" b="T18"/>
            <a:pathLst>
              <a:path w="4892675" h="76200">
                <a:moveTo>
                  <a:pt x="0" y="0"/>
                </a:moveTo>
                <a:lnTo>
                  <a:pt x="4892675" y="0"/>
                </a:lnTo>
                <a:lnTo>
                  <a:pt x="4892675" y="76200"/>
                </a:lnTo>
                <a:lnTo>
                  <a:pt x="0" y="76200"/>
                </a:lnTo>
                <a:lnTo>
                  <a:pt x="0" y="0"/>
                </a:lnTo>
                <a:close/>
              </a:path>
            </a:pathLst>
          </a:custGeom>
          <a:solidFill>
            <a:srgbClr val="407AAA">
              <a:alpha val="50195"/>
            </a:srgbClr>
          </a:solidFill>
          <a:ln w="9525">
            <a:noFill/>
            <a:round/>
            <a:headEnd/>
            <a:tailEnd/>
          </a:ln>
        </p:spPr>
        <p:txBody>
          <a:bodyPr lIns="0" tIns="0" rIns="0" bIns="0"/>
          <a:lstStyle/>
          <a:p>
            <a:pPr defTabSz="829909" fontAlgn="base">
              <a:spcBef>
                <a:spcPct val="0"/>
              </a:spcBef>
              <a:spcAft>
                <a:spcPct val="0"/>
              </a:spcAft>
            </a:pPr>
            <a:endParaRPr lang="tr-TR" sz="1634">
              <a:solidFill>
                <a:prstClr val="black"/>
              </a:solidFill>
              <a:latin typeface="Arial" charset="0"/>
            </a:endParaRPr>
          </a:p>
        </p:txBody>
      </p:sp>
      <p:sp>
        <p:nvSpPr>
          <p:cNvPr id="7180" name="object 13"/>
          <p:cNvSpPr>
            <a:spLocks noGrp="1"/>
          </p:cNvSpPr>
          <p:nvPr>
            <p:ph type="title"/>
          </p:nvPr>
        </p:nvSpPr>
        <p:spPr>
          <a:xfrm>
            <a:off x="4355567" y="1962311"/>
            <a:ext cx="5201130" cy="615553"/>
          </a:xfrm>
        </p:spPr>
        <p:txBody>
          <a:bodyPr/>
          <a:lstStyle/>
          <a:p>
            <a:pPr marL="11527" eaLnBrk="1" hangingPunct="1">
              <a:lnSpc>
                <a:spcPts val="4777"/>
              </a:lnSpc>
              <a:tabLst>
                <a:tab pos="2362937" algn="l"/>
              </a:tabLst>
            </a:pPr>
            <a:r>
              <a:rPr lang="tr-TR" sz="3993">
                <a:solidFill>
                  <a:srgbClr val="003366"/>
                </a:solidFill>
                <a:latin typeface="Verdana" pitchFamily="34" charset="0"/>
              </a:rPr>
              <a:t>Tarımsal	Meteoroloji</a:t>
            </a:r>
            <a:endParaRPr lang="tr-TR" sz="3993">
              <a:latin typeface="Verdana" pitchFamily="34" charset="0"/>
            </a:endParaRPr>
          </a:p>
        </p:txBody>
      </p:sp>
      <p:sp>
        <p:nvSpPr>
          <p:cNvPr id="7181" name="object 14"/>
          <p:cNvSpPr txBox="1">
            <a:spLocks noChangeArrowheads="1"/>
          </p:cNvSpPr>
          <p:nvPr/>
        </p:nvSpPr>
        <p:spPr bwMode="auto">
          <a:xfrm>
            <a:off x="3468061" y="2954992"/>
            <a:ext cx="6708161" cy="446917"/>
          </a:xfrm>
          <a:prstGeom prst="rect">
            <a:avLst/>
          </a:prstGeom>
          <a:noFill/>
          <a:ln w="9525">
            <a:noFill/>
            <a:miter lim="800000"/>
            <a:headEnd/>
            <a:tailEnd/>
          </a:ln>
        </p:spPr>
        <p:txBody>
          <a:bodyPr lIns="0" tIns="0" rIns="0" bIns="0">
            <a:spAutoFit/>
          </a:bodyPr>
          <a:lstStyle/>
          <a:p>
            <a:pPr marL="11527" defTabSz="829909" fontAlgn="base">
              <a:spcBef>
                <a:spcPct val="0"/>
              </a:spcBef>
              <a:spcAft>
                <a:spcPct val="0"/>
              </a:spcAft>
              <a:tabLst>
                <a:tab pos="3475246" algn="l"/>
              </a:tabLst>
            </a:pPr>
            <a:r>
              <a:rPr lang="tr-TR" sz="2904">
                <a:solidFill>
                  <a:srgbClr val="9A0000"/>
                </a:solidFill>
                <a:latin typeface="Arial" charset="0"/>
              </a:rPr>
              <a:t>      </a:t>
            </a:r>
            <a:r>
              <a:rPr lang="tr-TR" sz="2904">
                <a:solidFill>
                  <a:srgbClr val="9A0000"/>
                </a:solidFill>
                <a:latin typeface="Verdana" pitchFamily="34" charset="0"/>
              </a:rPr>
              <a:t>Prof. Dr. </a:t>
            </a:r>
            <a:r>
              <a:rPr lang="tr-TR" sz="2904">
                <a:solidFill>
                  <a:srgbClr val="9A0000"/>
                </a:solidFill>
                <a:latin typeface="Arial" charset="0"/>
              </a:rPr>
              <a:t>A. Nejat EVSAHİBİOĞLU</a:t>
            </a:r>
            <a:endParaRPr lang="tr-TR" sz="2904">
              <a:solidFill>
                <a:prstClr val="black"/>
              </a:solidFill>
              <a:latin typeface="Arial" charset="0"/>
            </a:endParaRPr>
          </a:p>
        </p:txBody>
      </p:sp>
      <p:sp>
        <p:nvSpPr>
          <p:cNvPr id="7182" name="object 15"/>
          <p:cNvSpPr txBox="1">
            <a:spLocks noChangeArrowheads="1"/>
          </p:cNvSpPr>
          <p:nvPr/>
        </p:nvSpPr>
        <p:spPr bwMode="auto">
          <a:xfrm>
            <a:off x="4161065" y="4525417"/>
            <a:ext cx="5385547" cy="754437"/>
          </a:xfrm>
          <a:prstGeom prst="rect">
            <a:avLst/>
          </a:prstGeom>
          <a:noFill/>
          <a:ln w="9525">
            <a:noFill/>
            <a:miter lim="800000"/>
            <a:headEnd/>
            <a:tailEnd/>
          </a:ln>
        </p:spPr>
        <p:txBody>
          <a:bodyPr lIns="0" tIns="0" rIns="0" bIns="0">
            <a:spAutoFit/>
          </a:bodyPr>
          <a:lstStyle/>
          <a:p>
            <a:pPr marL="11527" defTabSz="829909" fontAlgn="base">
              <a:spcBef>
                <a:spcPct val="0"/>
              </a:spcBef>
              <a:spcAft>
                <a:spcPct val="0"/>
              </a:spcAft>
            </a:pPr>
            <a:r>
              <a:rPr lang="tr-TR" sz="1634">
                <a:solidFill>
                  <a:srgbClr val="008000"/>
                </a:solidFill>
                <a:latin typeface="Verdana" pitchFamily="34" charset="0"/>
              </a:rPr>
              <a:t>Prof. Dr. Mustafa Özgürel ve Öğr. Gör. Gülay Pamuk  Mengü tarafından yazılan “Tarımsal Meteoroloji”  kitabından faydalanılmıştır.</a:t>
            </a:r>
            <a:endParaRPr lang="tr-TR" sz="1634">
              <a:solidFill>
                <a:prstClr val="black"/>
              </a:solidFill>
              <a:latin typeface="Verdana" pitchFamily="34" charset="0"/>
            </a:endParaRPr>
          </a:p>
        </p:txBody>
      </p:sp>
    </p:spTree>
    <p:extLst>
      <p:ext uri="{BB962C8B-B14F-4D97-AF65-F5344CB8AC3E}">
        <p14:creationId xmlns:p14="http://schemas.microsoft.com/office/powerpoint/2010/main" val="4232797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object 2"/>
          <p:cNvSpPr>
            <a:spLocks noGrp="1"/>
          </p:cNvSpPr>
          <p:nvPr>
            <p:ph type="title"/>
          </p:nvPr>
        </p:nvSpPr>
        <p:spPr>
          <a:xfrm>
            <a:off x="3192877" y="449516"/>
            <a:ext cx="6500692" cy="1333698"/>
          </a:xfrm>
        </p:spPr>
        <p:txBody>
          <a:bodyPr/>
          <a:lstStyle/>
          <a:p>
            <a:pPr marL="694473" indent="-684388" eaLnBrk="1" hangingPunct="1">
              <a:lnSpc>
                <a:spcPts val="5173"/>
              </a:lnSpc>
              <a:tabLst>
                <a:tab pos="3782140" algn="l"/>
              </a:tabLst>
            </a:pPr>
            <a:r>
              <a:rPr lang="tr-TR" sz="4356">
                <a:latin typeface="Verdana" pitchFamily="34" charset="0"/>
              </a:rPr>
              <a:t>Hava ve İklim ile Tarım  Arasındaki	İlişkiler</a:t>
            </a:r>
          </a:p>
        </p:txBody>
      </p:sp>
      <p:sp>
        <p:nvSpPr>
          <p:cNvPr id="8194" name="object 4"/>
          <p:cNvSpPr>
            <a:spLocks noGrp="1"/>
          </p:cNvSpPr>
          <p:nvPr>
            <p:ph type="sldNum" sz="quarter" idx="12"/>
          </p:nvPr>
        </p:nvSpPr>
        <p:spPr bwMode="auto">
          <a:noFill/>
          <a:ln>
            <a:miter lim="800000"/>
            <a:headEnd/>
            <a:tailEnd/>
          </a:ln>
        </p:spPr>
        <p:txBody>
          <a:bodyPr/>
          <a:lstStyle/>
          <a:p>
            <a:pPr marL="23053" defTabSz="829909" fontAlgn="base">
              <a:spcBef>
                <a:spcPct val="0"/>
              </a:spcBef>
              <a:spcAft>
                <a:spcPct val="0"/>
              </a:spcAft>
            </a:pPr>
            <a:fld id="{901A6C81-4516-492F-93E5-1C5562A3B0AB}" type="slidenum">
              <a:rPr lang="tr-TR"/>
              <a:pPr marL="23053" defTabSz="829909" fontAlgn="base">
                <a:spcBef>
                  <a:spcPct val="0"/>
                </a:spcBef>
                <a:spcAft>
                  <a:spcPct val="0"/>
                </a:spcAft>
              </a:pPr>
              <a:t>2</a:t>
            </a:fld>
            <a:r>
              <a:rPr lang="tr-TR"/>
              <a:t>/43</a:t>
            </a:r>
          </a:p>
        </p:txBody>
      </p:sp>
      <p:sp>
        <p:nvSpPr>
          <p:cNvPr id="8195" name="object 3"/>
          <p:cNvSpPr txBox="1">
            <a:spLocks noChangeArrowheads="1"/>
          </p:cNvSpPr>
          <p:nvPr/>
        </p:nvSpPr>
        <p:spPr bwMode="auto">
          <a:xfrm>
            <a:off x="2499872" y="2737437"/>
            <a:ext cx="7193697" cy="1787669"/>
          </a:xfrm>
          <a:prstGeom prst="rect">
            <a:avLst/>
          </a:prstGeom>
          <a:noFill/>
          <a:ln w="9525">
            <a:noFill/>
            <a:miter lim="800000"/>
            <a:headEnd/>
            <a:tailEnd/>
          </a:ln>
        </p:spPr>
        <p:txBody>
          <a:bodyPr wrap="square" lIns="0" tIns="0" rIns="0" bIns="0">
            <a:spAutoFit/>
          </a:bodyPr>
          <a:lstStyle/>
          <a:p>
            <a:pPr marL="322743" indent="-311216" defTabSz="829909" fontAlgn="base">
              <a:spcBef>
                <a:spcPct val="0"/>
              </a:spcBef>
              <a:spcAft>
                <a:spcPct val="0"/>
              </a:spcAft>
              <a:buClr>
                <a:srgbClr val="9A0000"/>
              </a:buClr>
              <a:buSzPct val="75000"/>
              <a:tabLst>
                <a:tab pos="322743" algn="l"/>
              </a:tabLst>
            </a:pPr>
            <a:r>
              <a:rPr lang="tr-TR" sz="2904" dirty="0">
                <a:solidFill>
                  <a:prstClr val="black"/>
                </a:solidFill>
                <a:latin typeface="Arial" charset="0"/>
              </a:rPr>
              <a:t> </a:t>
            </a:r>
            <a:r>
              <a:rPr lang="tr-TR" sz="2904" dirty="0">
                <a:solidFill>
                  <a:srgbClr val="C0504D"/>
                </a:solidFill>
                <a:latin typeface="Arial" charset="0"/>
              </a:rPr>
              <a:t>* </a:t>
            </a:r>
            <a:r>
              <a:rPr lang="tr-TR" sz="2904" dirty="0">
                <a:solidFill>
                  <a:prstClr val="black"/>
                </a:solidFill>
                <a:latin typeface="Verdana" pitchFamily="34" charset="0"/>
              </a:rPr>
              <a:t>Hava ve iklim ile tarımsal uygulamalar  arasındaki yakın ilişkiler altı madde  altında özetlenebilir</a:t>
            </a:r>
            <a:r>
              <a:rPr lang="tr-TR" sz="2904" dirty="0">
                <a:solidFill>
                  <a:prstClr val="black"/>
                </a:solidFill>
                <a:latin typeface="Verdana" pitchFamily="34" charset="0"/>
              </a:rPr>
              <a:t>:</a:t>
            </a:r>
            <a:endParaRPr lang="tr-TR" sz="2904" dirty="0">
              <a:solidFill>
                <a:prstClr val="black"/>
              </a:solidFill>
              <a:latin typeface="Verdana" pitchFamily="34" charset="0"/>
            </a:endParaRPr>
          </a:p>
        </p:txBody>
      </p:sp>
    </p:spTree>
    <p:extLst>
      <p:ext uri="{BB962C8B-B14F-4D97-AF65-F5344CB8AC3E}">
        <p14:creationId xmlns:p14="http://schemas.microsoft.com/office/powerpoint/2010/main" val="2906384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Metin Yer Tutucusu 2"/>
          <p:cNvSpPr>
            <a:spLocks noGrp="1"/>
          </p:cNvSpPr>
          <p:nvPr>
            <p:ph type="body" idx="1"/>
          </p:nvPr>
        </p:nvSpPr>
        <p:spPr>
          <a:xfrm>
            <a:off x="2485465" y="2087656"/>
            <a:ext cx="7221071" cy="3530582"/>
          </a:xfrm>
        </p:spPr>
        <p:txBody>
          <a:bodyPr/>
          <a:lstStyle/>
          <a:p>
            <a:r>
              <a:rPr lang="tr-TR" sz="2904" dirty="0"/>
              <a:t>Topraklar</a:t>
            </a:r>
          </a:p>
          <a:p>
            <a:r>
              <a:rPr lang="tr-TR" sz="2904" dirty="0"/>
              <a:t>Bitkiler</a:t>
            </a:r>
          </a:p>
          <a:p>
            <a:r>
              <a:rPr lang="tr-TR" sz="2904" dirty="0"/>
              <a:t>Hayvanlar</a:t>
            </a:r>
          </a:p>
          <a:p>
            <a:r>
              <a:rPr lang="tr-TR" sz="2904" dirty="0"/>
              <a:t>Bitki-hayvan hastalık ve zararlıları</a:t>
            </a:r>
          </a:p>
          <a:p>
            <a:r>
              <a:rPr lang="tr-TR" sz="2904" dirty="0"/>
              <a:t>Tarımsal yapılar ve ekipmanlar</a:t>
            </a:r>
          </a:p>
          <a:p>
            <a:r>
              <a:rPr lang="tr-TR" sz="2904" dirty="0"/>
              <a:t>Hidroloji ve su kaynakları</a:t>
            </a:r>
          </a:p>
          <a:p>
            <a:endParaRPr lang="tr-TR" dirty="0"/>
          </a:p>
        </p:txBody>
      </p:sp>
    </p:spTree>
    <p:extLst>
      <p:ext uri="{BB962C8B-B14F-4D97-AF65-F5344CB8AC3E}">
        <p14:creationId xmlns:p14="http://schemas.microsoft.com/office/powerpoint/2010/main" val="4002957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53957" y="583179"/>
            <a:ext cx="7244164" cy="1113770"/>
          </a:xfrm>
        </p:spPr>
        <p:txBody>
          <a:bodyPr vert="horz" wrap="square" lIns="0" tIns="442599" rIns="0" bIns="0" numCol="1" rtlCol="0" anchor="t" anchorCtr="0" compatLnSpc="1">
            <a:prstTxWarp prst="textNoShape">
              <a:avLst/>
            </a:prstTxWarp>
            <a:spAutoFit/>
          </a:bodyPr>
          <a:lstStyle/>
          <a:p>
            <a:pPr marL="2205600" eaLnBrk="1" fontAlgn="auto" hangingPunct="1">
              <a:lnSpc>
                <a:spcPts val="5201"/>
              </a:lnSpc>
              <a:spcBef>
                <a:spcPts val="0"/>
              </a:spcBef>
              <a:spcAft>
                <a:spcPts val="0"/>
              </a:spcAft>
              <a:defRPr/>
            </a:pPr>
            <a:r>
              <a:rPr sz="4356" spc="-5" dirty="0"/>
              <a:t>Topraklar</a:t>
            </a:r>
            <a:endParaRPr sz="4356"/>
          </a:p>
        </p:txBody>
      </p:sp>
      <p:sp>
        <p:nvSpPr>
          <p:cNvPr id="9218" name="object 4"/>
          <p:cNvSpPr>
            <a:spLocks noGrp="1"/>
          </p:cNvSpPr>
          <p:nvPr>
            <p:ph type="sldNum" sz="quarter" idx="12"/>
          </p:nvPr>
        </p:nvSpPr>
        <p:spPr bwMode="auto">
          <a:noFill/>
          <a:ln>
            <a:miter lim="800000"/>
            <a:headEnd/>
            <a:tailEnd/>
          </a:ln>
        </p:spPr>
        <p:txBody>
          <a:bodyPr/>
          <a:lstStyle/>
          <a:p>
            <a:pPr marL="23053" defTabSz="829909" fontAlgn="base">
              <a:spcBef>
                <a:spcPct val="0"/>
              </a:spcBef>
              <a:spcAft>
                <a:spcPct val="0"/>
              </a:spcAft>
            </a:pPr>
            <a:fld id="{82F854F8-0F96-427C-9EDA-48B20E9FAA9E}" type="slidenum">
              <a:rPr lang="tr-TR"/>
              <a:pPr marL="23053" defTabSz="829909" fontAlgn="base">
                <a:spcBef>
                  <a:spcPct val="0"/>
                </a:spcBef>
                <a:spcAft>
                  <a:spcPct val="0"/>
                </a:spcAft>
              </a:pPr>
              <a:t>4</a:t>
            </a:fld>
            <a:r>
              <a:rPr lang="tr-TR"/>
              <a:t>/43</a:t>
            </a:r>
          </a:p>
        </p:txBody>
      </p:sp>
      <p:sp>
        <p:nvSpPr>
          <p:cNvPr id="9219" name="object 3"/>
          <p:cNvSpPr txBox="1">
            <a:spLocks noChangeArrowheads="1"/>
          </p:cNvSpPr>
          <p:nvPr/>
        </p:nvSpPr>
        <p:spPr bwMode="auto">
          <a:xfrm>
            <a:off x="2845654" y="2106386"/>
            <a:ext cx="7210986" cy="2813591"/>
          </a:xfrm>
          <a:prstGeom prst="rect">
            <a:avLst/>
          </a:prstGeom>
          <a:noFill/>
          <a:ln w="9525">
            <a:noFill/>
            <a:miter lim="800000"/>
            <a:headEnd/>
            <a:tailEnd/>
          </a:ln>
        </p:spPr>
        <p:txBody>
          <a:bodyPr lIns="0" tIns="0" rIns="0" bIns="0">
            <a:spAutoFit/>
          </a:bodyPr>
          <a:lstStyle/>
          <a:p>
            <a:pPr marL="322743" indent="-311216" defTabSz="829909" fontAlgn="base">
              <a:spcBef>
                <a:spcPct val="0"/>
              </a:spcBef>
              <a:spcAft>
                <a:spcPct val="0"/>
              </a:spcAft>
              <a:buClr>
                <a:srgbClr val="9A0000"/>
              </a:buClr>
              <a:buSzPct val="75000"/>
              <a:tabLst>
                <a:tab pos="321302" algn="l"/>
                <a:tab pos="322743" algn="l"/>
              </a:tabLst>
            </a:pPr>
            <a:r>
              <a:rPr lang="tr-TR" sz="2178" dirty="0">
                <a:solidFill>
                  <a:prstClr val="black"/>
                </a:solidFill>
                <a:latin typeface="Arial" charset="0"/>
              </a:rPr>
              <a:t> </a:t>
            </a:r>
            <a:r>
              <a:rPr lang="tr-TR" sz="2178" dirty="0">
                <a:solidFill>
                  <a:srgbClr val="F52D05"/>
                </a:solidFill>
                <a:latin typeface="Arial" charset="0"/>
              </a:rPr>
              <a:t>*</a:t>
            </a:r>
            <a:r>
              <a:rPr lang="tr-TR" sz="2178" dirty="0">
                <a:solidFill>
                  <a:prstClr val="black"/>
                </a:solidFill>
                <a:latin typeface="Arial" charset="0"/>
              </a:rPr>
              <a:t>	</a:t>
            </a:r>
            <a:r>
              <a:rPr lang="tr-TR" sz="2904" dirty="0">
                <a:solidFill>
                  <a:prstClr val="black"/>
                </a:solidFill>
                <a:latin typeface="Verdana" pitchFamily="34" charset="0"/>
              </a:rPr>
              <a:t>Hava olayları, toprağın kimyasal, fiziksel ve  biyolojik özellikleri üzerine etki etmektedir</a:t>
            </a:r>
            <a:r>
              <a:rPr lang="tr-TR" sz="2904" dirty="0">
                <a:solidFill>
                  <a:prstClr val="black"/>
                </a:solidFill>
                <a:latin typeface="Verdana" pitchFamily="34" charset="0"/>
              </a:rPr>
              <a:t>.</a:t>
            </a:r>
          </a:p>
          <a:p>
            <a:pPr marL="322743" indent="-311216" defTabSz="829909" fontAlgn="base">
              <a:lnSpc>
                <a:spcPts val="2541"/>
              </a:lnSpc>
              <a:spcBef>
                <a:spcPct val="0"/>
              </a:spcBef>
              <a:spcAft>
                <a:spcPct val="0"/>
              </a:spcAft>
              <a:buClr>
                <a:srgbClr val="9A0000"/>
              </a:buClr>
              <a:buSzPct val="75000"/>
              <a:tabLst>
                <a:tab pos="321302" algn="l"/>
                <a:tab pos="322743" algn="l"/>
              </a:tabLst>
            </a:pPr>
            <a:endParaRPr lang="tr-TR" sz="2904" dirty="0">
              <a:solidFill>
                <a:prstClr val="black"/>
              </a:solidFill>
              <a:latin typeface="Verdana" pitchFamily="34" charset="0"/>
            </a:endParaRPr>
          </a:p>
          <a:p>
            <a:pPr marL="322743" indent="-311216" defTabSz="829909" fontAlgn="base">
              <a:lnSpc>
                <a:spcPts val="2541"/>
              </a:lnSpc>
              <a:spcBef>
                <a:spcPct val="0"/>
              </a:spcBef>
              <a:spcAft>
                <a:spcPct val="0"/>
              </a:spcAft>
              <a:buClr>
                <a:srgbClr val="9A0000"/>
              </a:buClr>
              <a:buSzPct val="75000"/>
              <a:tabLst>
                <a:tab pos="321302" algn="l"/>
                <a:tab pos="322743" algn="l"/>
              </a:tabLst>
            </a:pPr>
            <a:endParaRPr lang="tr-TR" sz="2904" dirty="0">
              <a:solidFill>
                <a:prstClr val="black"/>
              </a:solidFill>
              <a:latin typeface="Verdana" pitchFamily="34" charset="0"/>
            </a:endParaRPr>
          </a:p>
          <a:p>
            <a:pPr marL="322743" indent="-311216" defTabSz="829909" fontAlgn="base">
              <a:lnSpc>
                <a:spcPts val="2541"/>
              </a:lnSpc>
              <a:spcBef>
                <a:spcPct val="0"/>
              </a:spcBef>
              <a:spcAft>
                <a:spcPct val="0"/>
              </a:spcAft>
              <a:buClr>
                <a:srgbClr val="9A0000"/>
              </a:buClr>
              <a:buSzPct val="75000"/>
              <a:tabLst>
                <a:tab pos="321302" algn="l"/>
                <a:tab pos="322743" algn="l"/>
              </a:tabLst>
            </a:pPr>
            <a:endParaRPr lang="tr-TR" sz="2904" dirty="0">
              <a:solidFill>
                <a:prstClr val="black"/>
              </a:solidFill>
              <a:latin typeface="Verdana" pitchFamily="34" charset="0"/>
            </a:endParaRPr>
          </a:p>
          <a:p>
            <a:pPr marL="322743" indent="-311216" defTabSz="829909" fontAlgn="base">
              <a:spcBef>
                <a:spcPts val="476"/>
              </a:spcBef>
              <a:spcAft>
                <a:spcPct val="0"/>
              </a:spcAft>
              <a:buClr>
                <a:srgbClr val="9A0000"/>
              </a:buClr>
              <a:buSzPct val="75000"/>
              <a:tabLst>
                <a:tab pos="321302" algn="l"/>
                <a:tab pos="322743" algn="l"/>
              </a:tabLst>
            </a:pPr>
            <a:r>
              <a:rPr lang="tr-TR" sz="2904" dirty="0">
                <a:solidFill>
                  <a:prstClr val="black"/>
                </a:solidFill>
                <a:latin typeface="Arial" charset="0"/>
              </a:rPr>
              <a:t> 	</a:t>
            </a:r>
            <a:endParaRPr lang="tr-TR" sz="2904" dirty="0">
              <a:solidFill>
                <a:prstClr val="black"/>
              </a:solidFill>
              <a:latin typeface="Verdana" pitchFamily="34" charset="0"/>
            </a:endParaRPr>
          </a:p>
        </p:txBody>
      </p:sp>
    </p:spTree>
    <p:extLst>
      <p:ext uri="{BB962C8B-B14F-4D97-AF65-F5344CB8AC3E}">
        <p14:creationId xmlns:p14="http://schemas.microsoft.com/office/powerpoint/2010/main" val="867177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Metin Yer Tutucusu 2"/>
          <p:cNvSpPr>
            <a:spLocks noGrp="1"/>
          </p:cNvSpPr>
          <p:nvPr>
            <p:ph type="body" idx="1"/>
          </p:nvPr>
        </p:nvSpPr>
        <p:spPr>
          <a:xfrm>
            <a:off x="2485465" y="2087656"/>
            <a:ext cx="7221071" cy="2636747"/>
          </a:xfrm>
        </p:spPr>
        <p:txBody>
          <a:bodyPr/>
          <a:lstStyle/>
          <a:p>
            <a:r>
              <a:rPr lang="tr-TR" sz="2904" dirty="0"/>
              <a:t>Yağışlar bir taraftan toprağa kimyasal maddeler  eklerken, diğer taraftan toprağın besin  maddelerinin yıkanarak kaybolmasına neden  olmaktadır.</a:t>
            </a:r>
          </a:p>
          <a:p>
            <a:endParaRPr lang="tr-TR" dirty="0"/>
          </a:p>
        </p:txBody>
      </p:sp>
    </p:spTree>
    <p:extLst>
      <p:ext uri="{BB962C8B-B14F-4D97-AF65-F5344CB8AC3E}">
        <p14:creationId xmlns:p14="http://schemas.microsoft.com/office/powerpoint/2010/main" val="365617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53957" y="583179"/>
            <a:ext cx="7244164" cy="1113770"/>
          </a:xfrm>
        </p:spPr>
        <p:txBody>
          <a:bodyPr vert="horz" wrap="square" lIns="0" tIns="442599" rIns="0" bIns="0" numCol="1" rtlCol="0" anchor="t" anchorCtr="0" compatLnSpc="1">
            <a:prstTxWarp prst="textNoShape">
              <a:avLst/>
            </a:prstTxWarp>
            <a:spAutoFit/>
          </a:bodyPr>
          <a:lstStyle/>
          <a:p>
            <a:pPr marL="2205600" eaLnBrk="1" fontAlgn="auto" hangingPunct="1">
              <a:lnSpc>
                <a:spcPts val="5201"/>
              </a:lnSpc>
              <a:spcBef>
                <a:spcPts val="0"/>
              </a:spcBef>
              <a:spcAft>
                <a:spcPts val="0"/>
              </a:spcAft>
              <a:defRPr/>
            </a:pPr>
            <a:r>
              <a:rPr sz="4356" spc="-5" dirty="0"/>
              <a:t>Topraklar</a:t>
            </a:r>
            <a:endParaRPr sz="4356"/>
          </a:p>
        </p:txBody>
      </p:sp>
      <p:sp>
        <p:nvSpPr>
          <p:cNvPr id="9218" name="object 4"/>
          <p:cNvSpPr>
            <a:spLocks noGrp="1"/>
          </p:cNvSpPr>
          <p:nvPr>
            <p:ph type="sldNum" sz="quarter" idx="12"/>
          </p:nvPr>
        </p:nvSpPr>
        <p:spPr bwMode="auto">
          <a:noFill/>
          <a:ln>
            <a:miter lim="800000"/>
            <a:headEnd/>
            <a:tailEnd/>
          </a:ln>
        </p:spPr>
        <p:txBody>
          <a:bodyPr/>
          <a:lstStyle/>
          <a:p>
            <a:pPr marL="23053" defTabSz="829909" fontAlgn="base">
              <a:spcBef>
                <a:spcPct val="0"/>
              </a:spcBef>
              <a:spcAft>
                <a:spcPct val="0"/>
              </a:spcAft>
            </a:pPr>
            <a:fld id="{82F854F8-0F96-427C-9EDA-48B20E9FAA9E}" type="slidenum">
              <a:rPr lang="tr-TR"/>
              <a:pPr marL="23053" defTabSz="829909" fontAlgn="base">
                <a:spcBef>
                  <a:spcPct val="0"/>
                </a:spcBef>
                <a:spcAft>
                  <a:spcPct val="0"/>
                </a:spcAft>
              </a:pPr>
              <a:t>6</a:t>
            </a:fld>
            <a:r>
              <a:rPr lang="tr-TR"/>
              <a:t>/43</a:t>
            </a:r>
          </a:p>
        </p:txBody>
      </p:sp>
      <p:sp>
        <p:nvSpPr>
          <p:cNvPr id="9219" name="object 3"/>
          <p:cNvSpPr txBox="1">
            <a:spLocks noChangeArrowheads="1"/>
          </p:cNvSpPr>
          <p:nvPr/>
        </p:nvSpPr>
        <p:spPr bwMode="auto">
          <a:xfrm>
            <a:off x="2845654" y="2106386"/>
            <a:ext cx="7210986" cy="1787669"/>
          </a:xfrm>
          <a:prstGeom prst="rect">
            <a:avLst/>
          </a:prstGeom>
          <a:noFill/>
          <a:ln w="9525">
            <a:noFill/>
            <a:miter lim="800000"/>
            <a:headEnd/>
            <a:tailEnd/>
          </a:ln>
        </p:spPr>
        <p:txBody>
          <a:bodyPr lIns="0" tIns="0" rIns="0" bIns="0">
            <a:spAutoFit/>
          </a:bodyPr>
          <a:lstStyle/>
          <a:p>
            <a:pPr marL="322743" indent="-311216" defTabSz="829909" fontAlgn="base">
              <a:spcBef>
                <a:spcPct val="0"/>
              </a:spcBef>
              <a:spcAft>
                <a:spcPct val="0"/>
              </a:spcAft>
              <a:buClr>
                <a:srgbClr val="9A0000"/>
              </a:buClr>
              <a:buSzPct val="75000"/>
              <a:tabLst>
                <a:tab pos="321302" algn="l"/>
                <a:tab pos="322743" algn="l"/>
              </a:tabLst>
            </a:pPr>
            <a:r>
              <a:rPr lang="tr-TR" sz="1634" dirty="0">
                <a:solidFill>
                  <a:srgbClr val="F52D05"/>
                </a:solidFill>
                <a:latin typeface="Arial" charset="0"/>
              </a:rPr>
              <a:t>*</a:t>
            </a:r>
            <a:r>
              <a:rPr lang="tr-TR" sz="1634" dirty="0">
                <a:solidFill>
                  <a:prstClr val="black"/>
                </a:solidFill>
                <a:latin typeface="Arial" charset="0"/>
              </a:rPr>
              <a:t> </a:t>
            </a:r>
            <a:r>
              <a:rPr lang="tr-TR" sz="2178" dirty="0">
                <a:solidFill>
                  <a:prstClr val="black"/>
                </a:solidFill>
                <a:latin typeface="Arial" charset="0"/>
              </a:rPr>
              <a:t>	</a:t>
            </a:r>
            <a:r>
              <a:rPr lang="tr-TR" sz="2904" dirty="0">
                <a:solidFill>
                  <a:prstClr val="black"/>
                </a:solidFill>
                <a:latin typeface="Verdana" pitchFamily="34" charset="0"/>
              </a:rPr>
              <a:t>Tüm dünyada yaşanan erozyon sorunu, bu olayın  yaşanması ve günden güne etki alanının artması  bölgesel hava olayları ile ilgilidir.</a:t>
            </a:r>
          </a:p>
        </p:txBody>
      </p:sp>
    </p:spTree>
    <p:extLst>
      <p:ext uri="{BB962C8B-B14F-4D97-AF65-F5344CB8AC3E}">
        <p14:creationId xmlns:p14="http://schemas.microsoft.com/office/powerpoint/2010/main" val="3966713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53957" y="583179"/>
            <a:ext cx="7244164" cy="1113770"/>
          </a:xfrm>
        </p:spPr>
        <p:txBody>
          <a:bodyPr vert="horz" wrap="square" lIns="0" tIns="442599" rIns="0" bIns="0" numCol="1" rtlCol="0" anchor="t" anchorCtr="0" compatLnSpc="1">
            <a:prstTxWarp prst="textNoShape">
              <a:avLst/>
            </a:prstTxWarp>
            <a:spAutoFit/>
          </a:bodyPr>
          <a:lstStyle/>
          <a:p>
            <a:pPr marL="2205600" eaLnBrk="1" fontAlgn="auto" hangingPunct="1">
              <a:lnSpc>
                <a:spcPts val="5201"/>
              </a:lnSpc>
              <a:spcBef>
                <a:spcPts val="0"/>
              </a:spcBef>
              <a:spcAft>
                <a:spcPts val="0"/>
              </a:spcAft>
              <a:defRPr/>
            </a:pPr>
            <a:r>
              <a:rPr sz="4356" spc="-5"/>
              <a:t>Topraklar</a:t>
            </a:r>
            <a:endParaRPr sz="4356"/>
          </a:p>
        </p:txBody>
      </p:sp>
      <p:sp>
        <p:nvSpPr>
          <p:cNvPr id="10242" name="object 8"/>
          <p:cNvSpPr>
            <a:spLocks noGrp="1"/>
          </p:cNvSpPr>
          <p:nvPr>
            <p:ph type="sldNum" sz="quarter" idx="12"/>
          </p:nvPr>
        </p:nvSpPr>
        <p:spPr bwMode="auto">
          <a:noFill/>
          <a:ln>
            <a:miter lim="800000"/>
            <a:headEnd/>
            <a:tailEnd/>
          </a:ln>
        </p:spPr>
        <p:txBody>
          <a:bodyPr/>
          <a:lstStyle/>
          <a:p>
            <a:pPr marL="23053" defTabSz="829909" fontAlgn="base">
              <a:spcBef>
                <a:spcPct val="0"/>
              </a:spcBef>
              <a:spcAft>
                <a:spcPct val="0"/>
              </a:spcAft>
            </a:pPr>
            <a:fld id="{42604C28-ACA7-4C3A-81C8-24E74251F295}" type="slidenum">
              <a:rPr lang="tr-TR"/>
              <a:pPr marL="23053" defTabSz="829909" fontAlgn="base">
                <a:spcBef>
                  <a:spcPct val="0"/>
                </a:spcBef>
                <a:spcAft>
                  <a:spcPct val="0"/>
                </a:spcAft>
              </a:pPr>
              <a:t>7</a:t>
            </a:fld>
            <a:r>
              <a:rPr lang="tr-TR"/>
              <a:t>/43</a:t>
            </a:r>
          </a:p>
        </p:txBody>
      </p:sp>
      <p:sp>
        <p:nvSpPr>
          <p:cNvPr id="3" name="object 3"/>
          <p:cNvSpPr txBox="1"/>
          <p:nvPr/>
        </p:nvSpPr>
        <p:spPr>
          <a:xfrm>
            <a:off x="2845654" y="2087656"/>
            <a:ext cx="1293799" cy="335156"/>
          </a:xfrm>
          <a:prstGeom prst="rect">
            <a:avLst/>
          </a:prstGeom>
        </p:spPr>
        <p:txBody>
          <a:bodyPr lIns="0" tIns="0" rIns="0" bIns="0">
            <a:spAutoFit/>
          </a:bodyPr>
          <a:lstStyle/>
          <a:p>
            <a:pPr marL="11527" defTabSz="829909" fontAlgn="base">
              <a:spcBef>
                <a:spcPct val="0"/>
              </a:spcBef>
              <a:spcAft>
                <a:spcPct val="0"/>
              </a:spcAft>
              <a:tabLst>
                <a:tab pos="321302" algn="l"/>
              </a:tabLst>
            </a:pPr>
            <a:r>
              <a:rPr lang="tr-TR" sz="1634" dirty="0">
                <a:solidFill>
                  <a:srgbClr val="F52D05"/>
                </a:solidFill>
                <a:latin typeface="Arial" charset="0"/>
              </a:rPr>
              <a:t>  *</a:t>
            </a:r>
            <a:r>
              <a:rPr lang="tr-TR" sz="1634" dirty="0">
                <a:solidFill>
                  <a:prstClr val="black"/>
                </a:solidFill>
                <a:latin typeface="Arial" charset="0"/>
              </a:rPr>
              <a:t> </a:t>
            </a:r>
            <a:r>
              <a:rPr lang="tr-TR" sz="1634" dirty="0">
                <a:solidFill>
                  <a:srgbClr val="9A0000"/>
                </a:solidFill>
                <a:latin typeface="Arial" charset="0"/>
                <a:cs typeface="Arial" charset="0"/>
              </a:rPr>
              <a:t>	</a:t>
            </a:r>
            <a:r>
              <a:rPr lang="tr-TR" sz="2178" dirty="0">
                <a:solidFill>
                  <a:prstClr val="black"/>
                </a:solidFill>
                <a:latin typeface="Verdana" pitchFamily="34" charset="0"/>
              </a:rPr>
              <a:t>Toprak</a:t>
            </a:r>
          </a:p>
        </p:txBody>
      </p:sp>
      <p:sp>
        <p:nvSpPr>
          <p:cNvPr id="10244" name="object 4"/>
          <p:cNvSpPr txBox="1">
            <a:spLocks noChangeArrowheads="1"/>
          </p:cNvSpPr>
          <p:nvPr/>
        </p:nvSpPr>
        <p:spPr bwMode="auto">
          <a:xfrm>
            <a:off x="4308022" y="2087656"/>
            <a:ext cx="2841171" cy="335156"/>
          </a:xfrm>
          <a:prstGeom prst="rect">
            <a:avLst/>
          </a:prstGeom>
          <a:noFill/>
          <a:ln w="9525">
            <a:noFill/>
            <a:miter lim="800000"/>
            <a:headEnd/>
            <a:tailEnd/>
          </a:ln>
        </p:spPr>
        <p:txBody>
          <a:bodyPr lIns="0" tIns="0" rIns="0" bIns="0">
            <a:spAutoFit/>
          </a:bodyPr>
          <a:lstStyle/>
          <a:p>
            <a:pPr marL="11527" defTabSz="829909" fontAlgn="base">
              <a:spcBef>
                <a:spcPct val="0"/>
              </a:spcBef>
              <a:spcAft>
                <a:spcPct val="0"/>
              </a:spcAft>
              <a:tabLst>
                <a:tab pos="1635325" algn="l"/>
                <a:tab pos="2155459" algn="l"/>
              </a:tabLst>
            </a:pPr>
            <a:r>
              <a:rPr lang="tr-TR" sz="2178" dirty="0">
                <a:solidFill>
                  <a:prstClr val="black"/>
                </a:solidFill>
                <a:latin typeface="Verdana" pitchFamily="34" charset="0"/>
              </a:rPr>
              <a:t>hazırlıkları	ve	ekim</a:t>
            </a:r>
          </a:p>
        </p:txBody>
      </p:sp>
      <p:sp>
        <p:nvSpPr>
          <p:cNvPr id="5" name="object 5"/>
          <p:cNvSpPr txBox="1"/>
          <p:nvPr/>
        </p:nvSpPr>
        <p:spPr>
          <a:xfrm>
            <a:off x="7317762" y="2087656"/>
            <a:ext cx="1661192" cy="335156"/>
          </a:xfrm>
          <a:prstGeom prst="rect">
            <a:avLst/>
          </a:prstGeom>
        </p:spPr>
        <p:txBody>
          <a:bodyPr lIns="0" tIns="0" rIns="0" bIns="0">
            <a:spAutoFit/>
          </a:bodyPr>
          <a:lstStyle/>
          <a:p>
            <a:pPr marL="11527" defTabSz="829909">
              <a:defRPr/>
            </a:pPr>
            <a:r>
              <a:rPr sz="2178" spc="-5" dirty="0">
                <a:solidFill>
                  <a:prstClr val="black"/>
                </a:solidFill>
                <a:latin typeface="Verdana"/>
                <a:cs typeface="Verdana"/>
              </a:rPr>
              <a:t>döneminde,</a:t>
            </a:r>
            <a:endParaRPr sz="2178">
              <a:solidFill>
                <a:prstClr val="black"/>
              </a:solidFill>
              <a:latin typeface="Verdana"/>
              <a:cs typeface="Verdana"/>
            </a:endParaRPr>
          </a:p>
        </p:txBody>
      </p:sp>
      <p:sp>
        <p:nvSpPr>
          <p:cNvPr id="6" name="object 6"/>
          <p:cNvSpPr txBox="1"/>
          <p:nvPr/>
        </p:nvSpPr>
        <p:spPr>
          <a:xfrm>
            <a:off x="9148963" y="2087656"/>
            <a:ext cx="919203" cy="335156"/>
          </a:xfrm>
          <a:prstGeom prst="rect">
            <a:avLst/>
          </a:prstGeom>
        </p:spPr>
        <p:txBody>
          <a:bodyPr lIns="0" tIns="0" rIns="0" bIns="0">
            <a:spAutoFit/>
          </a:bodyPr>
          <a:lstStyle/>
          <a:p>
            <a:pPr marL="11527" defTabSz="829909">
              <a:defRPr/>
            </a:pPr>
            <a:r>
              <a:rPr sz="2178" spc="-5" dirty="0">
                <a:solidFill>
                  <a:prstClr val="black"/>
                </a:solidFill>
                <a:latin typeface="Verdana"/>
                <a:cs typeface="Verdana"/>
              </a:rPr>
              <a:t>t</a:t>
            </a:r>
            <a:r>
              <a:rPr sz="2178" dirty="0">
                <a:solidFill>
                  <a:prstClr val="black"/>
                </a:solidFill>
                <a:latin typeface="Verdana"/>
                <a:cs typeface="Verdana"/>
              </a:rPr>
              <a:t>o</a:t>
            </a:r>
            <a:r>
              <a:rPr sz="2178" spc="-5" dirty="0">
                <a:solidFill>
                  <a:prstClr val="black"/>
                </a:solidFill>
                <a:latin typeface="Verdana"/>
                <a:cs typeface="Verdana"/>
              </a:rPr>
              <a:t>p</a:t>
            </a:r>
            <a:r>
              <a:rPr sz="2178" dirty="0">
                <a:solidFill>
                  <a:prstClr val="black"/>
                </a:solidFill>
                <a:latin typeface="Verdana"/>
                <a:cs typeface="Verdana"/>
              </a:rPr>
              <a:t>rak</a:t>
            </a:r>
          </a:p>
        </p:txBody>
      </p:sp>
      <p:sp>
        <p:nvSpPr>
          <p:cNvPr id="10247" name="object 7"/>
          <p:cNvSpPr txBox="1">
            <a:spLocks noChangeArrowheads="1"/>
          </p:cNvSpPr>
          <p:nvPr/>
        </p:nvSpPr>
        <p:spPr bwMode="auto">
          <a:xfrm>
            <a:off x="2845654" y="2410386"/>
            <a:ext cx="7247004" cy="1009585"/>
          </a:xfrm>
          <a:prstGeom prst="rect">
            <a:avLst/>
          </a:prstGeom>
          <a:noFill/>
          <a:ln w="9525">
            <a:noFill/>
            <a:miter lim="800000"/>
            <a:headEnd/>
            <a:tailEnd/>
          </a:ln>
        </p:spPr>
        <p:txBody>
          <a:bodyPr lIns="0" tIns="9221" rIns="0" bIns="0">
            <a:spAutoFit/>
          </a:bodyPr>
          <a:lstStyle/>
          <a:p>
            <a:pPr marL="322743" algn="just" defTabSz="829909" fontAlgn="base">
              <a:lnSpc>
                <a:spcPts val="2632"/>
              </a:lnSpc>
              <a:spcBef>
                <a:spcPts val="68"/>
              </a:spcBef>
              <a:spcAft>
                <a:spcPct val="0"/>
              </a:spcAft>
            </a:pPr>
            <a:r>
              <a:rPr lang="tr-TR" sz="2178" dirty="0">
                <a:solidFill>
                  <a:prstClr val="black"/>
                </a:solidFill>
                <a:latin typeface="Verdana" pitchFamily="34" charset="0"/>
              </a:rPr>
              <a:t>sıcaklığı, nemi, hava sıcaklığı ve nemi ile birlikte  ekim ve çimlenme bakımından önemli etkiye  sahiptirler</a:t>
            </a:r>
            <a:r>
              <a:rPr lang="tr-TR" sz="2178" dirty="0">
                <a:solidFill>
                  <a:prstClr val="black"/>
                </a:solidFill>
                <a:latin typeface="Verdana" pitchFamily="34" charset="0"/>
              </a:rPr>
              <a:t>.</a:t>
            </a:r>
            <a:endParaRPr lang="tr-TR" sz="2178" dirty="0">
              <a:solidFill>
                <a:prstClr val="black"/>
              </a:solidFill>
              <a:latin typeface="Arial" charset="0"/>
            </a:endParaRPr>
          </a:p>
        </p:txBody>
      </p:sp>
    </p:spTree>
    <p:extLst>
      <p:ext uri="{BB962C8B-B14F-4D97-AF65-F5344CB8AC3E}">
        <p14:creationId xmlns:p14="http://schemas.microsoft.com/office/powerpoint/2010/main" val="263596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53957" y="583179"/>
            <a:ext cx="7244164" cy="1113770"/>
          </a:xfrm>
        </p:spPr>
        <p:txBody>
          <a:bodyPr vert="horz" wrap="square" lIns="0" tIns="442599" rIns="0" bIns="0" numCol="1" rtlCol="0" anchor="t" anchorCtr="0" compatLnSpc="1">
            <a:prstTxWarp prst="textNoShape">
              <a:avLst/>
            </a:prstTxWarp>
            <a:spAutoFit/>
          </a:bodyPr>
          <a:lstStyle/>
          <a:p>
            <a:pPr marL="2205600" eaLnBrk="1" fontAlgn="auto" hangingPunct="1">
              <a:lnSpc>
                <a:spcPts val="5201"/>
              </a:lnSpc>
              <a:spcBef>
                <a:spcPts val="0"/>
              </a:spcBef>
              <a:spcAft>
                <a:spcPts val="0"/>
              </a:spcAft>
              <a:defRPr/>
            </a:pPr>
            <a:r>
              <a:rPr sz="4356" spc="-5" dirty="0"/>
              <a:t>Topraklar</a:t>
            </a:r>
            <a:endParaRPr sz="4356"/>
          </a:p>
        </p:txBody>
      </p:sp>
      <p:sp>
        <p:nvSpPr>
          <p:cNvPr id="10242" name="object 8"/>
          <p:cNvSpPr>
            <a:spLocks noGrp="1"/>
          </p:cNvSpPr>
          <p:nvPr>
            <p:ph type="sldNum" sz="quarter" idx="12"/>
          </p:nvPr>
        </p:nvSpPr>
        <p:spPr bwMode="auto">
          <a:noFill/>
          <a:ln>
            <a:miter lim="800000"/>
            <a:headEnd/>
            <a:tailEnd/>
          </a:ln>
        </p:spPr>
        <p:txBody>
          <a:bodyPr/>
          <a:lstStyle/>
          <a:p>
            <a:pPr marL="23053" defTabSz="829909" fontAlgn="base">
              <a:spcBef>
                <a:spcPct val="0"/>
              </a:spcBef>
              <a:spcAft>
                <a:spcPct val="0"/>
              </a:spcAft>
            </a:pPr>
            <a:fld id="{42604C28-ACA7-4C3A-81C8-24E74251F295}" type="slidenum">
              <a:rPr lang="tr-TR"/>
              <a:pPr marL="23053" defTabSz="829909" fontAlgn="base">
                <a:spcBef>
                  <a:spcPct val="0"/>
                </a:spcBef>
                <a:spcAft>
                  <a:spcPct val="0"/>
                </a:spcAft>
              </a:pPr>
              <a:t>8</a:t>
            </a:fld>
            <a:r>
              <a:rPr lang="tr-TR"/>
              <a:t>/43</a:t>
            </a:r>
          </a:p>
        </p:txBody>
      </p:sp>
      <p:sp>
        <p:nvSpPr>
          <p:cNvPr id="10247" name="object 7"/>
          <p:cNvSpPr txBox="1">
            <a:spLocks noChangeArrowheads="1"/>
          </p:cNvSpPr>
          <p:nvPr/>
        </p:nvSpPr>
        <p:spPr bwMode="auto">
          <a:xfrm>
            <a:off x="2292404" y="2410386"/>
            <a:ext cx="7458796" cy="2009859"/>
          </a:xfrm>
          <a:prstGeom prst="rect">
            <a:avLst/>
          </a:prstGeom>
          <a:noFill/>
          <a:ln w="9525">
            <a:noFill/>
            <a:miter lim="800000"/>
            <a:headEnd/>
            <a:tailEnd/>
          </a:ln>
        </p:spPr>
        <p:txBody>
          <a:bodyPr wrap="square" lIns="0" tIns="9221" rIns="0" bIns="0">
            <a:spAutoFit/>
          </a:bodyPr>
          <a:lstStyle/>
          <a:p>
            <a:pPr marL="322743" algn="just" defTabSz="829909" fontAlgn="base">
              <a:lnSpc>
                <a:spcPts val="2632"/>
              </a:lnSpc>
              <a:spcBef>
                <a:spcPts val="68"/>
              </a:spcBef>
              <a:spcAft>
                <a:spcPct val="0"/>
              </a:spcAft>
            </a:pPr>
            <a:r>
              <a:rPr lang="tr-TR" sz="1634" dirty="0">
                <a:solidFill>
                  <a:srgbClr val="F52D05"/>
                </a:solidFill>
                <a:latin typeface="Arial" charset="0"/>
              </a:rPr>
              <a:t>*</a:t>
            </a:r>
            <a:r>
              <a:rPr lang="tr-TR" sz="1634" dirty="0">
                <a:solidFill>
                  <a:prstClr val="black"/>
                </a:solidFill>
                <a:latin typeface="Arial" charset="0"/>
              </a:rPr>
              <a:t> </a:t>
            </a:r>
            <a:r>
              <a:rPr lang="tr-TR" sz="2178" dirty="0">
                <a:solidFill>
                  <a:prstClr val="black"/>
                </a:solidFill>
                <a:latin typeface="Verdana" pitchFamily="34" charset="0"/>
              </a:rPr>
              <a:t>Bu nedenle çeşitli ülkelerde, özellikle pamuk ve  yer fıstığı bitkisinde ekim döneminden önce ve  ekim süresince, genel ve özel tarımsal hava  tahminleri ile günlük toprak sıcaklığı tahminleri,  çiftçilere erken uyarı ile birlikte önemli  meteorolojik yardım sağlanmaktadır.</a:t>
            </a:r>
          </a:p>
        </p:txBody>
      </p:sp>
    </p:spTree>
    <p:extLst>
      <p:ext uri="{BB962C8B-B14F-4D97-AF65-F5344CB8AC3E}">
        <p14:creationId xmlns:p14="http://schemas.microsoft.com/office/powerpoint/2010/main" val="195198083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165</Words>
  <Application>Microsoft Office PowerPoint</Application>
  <PresentationFormat>Geniş ekran</PresentationFormat>
  <Paragraphs>33</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8</vt:i4>
      </vt:variant>
    </vt:vector>
  </HeadingPairs>
  <TitlesOfParts>
    <vt:vector size="14" baseType="lpstr">
      <vt:lpstr>Arial</vt:lpstr>
      <vt:lpstr>Calibri</vt:lpstr>
      <vt:lpstr>Calibri Light</vt:lpstr>
      <vt:lpstr>Verdana</vt:lpstr>
      <vt:lpstr>Office Teması</vt:lpstr>
      <vt:lpstr>Office Theme</vt:lpstr>
      <vt:lpstr>Tarımsal Meteoroloji</vt:lpstr>
      <vt:lpstr>Hava ve İklim ile Tarım  Arasındaki İlişkiler</vt:lpstr>
      <vt:lpstr>PowerPoint Sunusu</vt:lpstr>
      <vt:lpstr>Topraklar</vt:lpstr>
      <vt:lpstr>PowerPoint Sunusu</vt:lpstr>
      <vt:lpstr>Topraklar</vt:lpstr>
      <vt:lpstr>Topraklar</vt:lpstr>
      <vt:lpstr>Topraklar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Tarımsal Meteoroloji</dc:title>
  <dc:creator>ozge_soylemez</dc:creator>
  <cp:lastModifiedBy>ozge_soylemez</cp:lastModifiedBy>
  <cp:revision>1</cp:revision>
  <dcterms:created xsi:type="dcterms:W3CDTF">2018-04-30T10:46:27Z</dcterms:created>
  <dcterms:modified xsi:type="dcterms:W3CDTF">2018-04-30T10:46:59Z</dcterms:modified>
</cp:coreProperties>
</file>