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9" r:id="rId2"/>
    <p:sldId id="287" r:id="rId3"/>
    <p:sldId id="258" r:id="rId4"/>
    <p:sldId id="256" r:id="rId5"/>
    <p:sldId id="282" r:id="rId6"/>
    <p:sldId id="260" r:id="rId7"/>
    <p:sldId id="261" r:id="rId8"/>
    <p:sldId id="262" r:id="rId9"/>
    <p:sldId id="283" r:id="rId10"/>
    <p:sldId id="284" r:id="rId11"/>
    <p:sldId id="285" r:id="rId12"/>
    <p:sldId id="28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6B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8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49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458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0742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781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5686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53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684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504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41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41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45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56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767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21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60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363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40E5D-D983-4631-9AFC-EBADF1C5A463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84B2D7-18B1-41DD-B639-9C150F85EB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74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88715" y="2466109"/>
            <a:ext cx="8596668" cy="1320800"/>
          </a:xfrm>
        </p:spPr>
        <p:txBody>
          <a:bodyPr>
            <a:noAutofit/>
          </a:bodyPr>
          <a:lstStyle/>
          <a:p>
            <a:r>
              <a:rPr lang="tr-TR" sz="5400" dirty="0" smtClean="0"/>
              <a:t>KUR’AN-I KERİM DERSİ</a:t>
            </a:r>
            <a:br>
              <a:rPr lang="tr-TR" sz="5400" dirty="0" smtClean="0"/>
            </a:br>
            <a:r>
              <a:rPr lang="tr-TR" sz="5400" dirty="0"/>
              <a:t> </a:t>
            </a:r>
            <a:r>
              <a:rPr lang="tr-TR" sz="5400" dirty="0" smtClean="0"/>
              <a:t>              2</a:t>
            </a:r>
            <a:br>
              <a:rPr lang="tr-TR" sz="5400" dirty="0" smtClean="0"/>
            </a:br>
            <a:r>
              <a:rPr lang="tr-TR" sz="5400" dirty="0" smtClean="0"/>
              <a:t/>
            </a:r>
            <a:br>
              <a:rPr lang="tr-TR" sz="5400" dirty="0" smtClean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13274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5" y="1101687"/>
            <a:ext cx="8596668" cy="3106756"/>
          </a:xfrm>
        </p:spPr>
        <p:txBody>
          <a:bodyPr>
            <a:normAutofit/>
          </a:bodyPr>
          <a:lstStyle/>
          <a:p>
            <a:r>
              <a:rPr lang="ar-SA" sz="6000" dirty="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اِي بِي تِي ثِي جِي حِي خِي دِي ذِي رِي زِي سِي شِي صِي ضِي طِي ظِي عِي غِي فِي قِي كِي لِي مِي نِي  هِي </a:t>
            </a:r>
            <a:r>
              <a:rPr lang="ar-SA" sz="6000" dirty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وِي</a:t>
            </a:r>
            <a:r>
              <a:rPr lang="ar-SA" sz="6000" dirty="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يِي                         </a:t>
            </a:r>
            <a:endParaRPr lang="tr-TR" sz="6000" dirty="0">
              <a:solidFill>
                <a:schemeClr val="accent1">
                  <a:lumMod val="5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1029875" y="6858000"/>
            <a:ext cx="8596668" cy="56047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0806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5" y="1167788"/>
            <a:ext cx="8596668" cy="3359660"/>
          </a:xfrm>
        </p:spPr>
        <p:txBody>
          <a:bodyPr>
            <a:normAutofit/>
          </a:bodyPr>
          <a:lstStyle/>
          <a:p>
            <a:r>
              <a:rPr lang="ar-SA" sz="6000" dirty="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اُو بُو تُو ثُو جُو حُو خُو دُو ذُو رُو زُو سُو شُو صُو ضُو طُو ظُو عُو غُو فُو قُو كُو لُو مُو نُو هُو وُو يُو                             </a:t>
            </a:r>
            <a:endParaRPr lang="tr-TR" sz="6000" dirty="0">
              <a:solidFill>
                <a:schemeClr val="accent1">
                  <a:lumMod val="5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24441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942109"/>
            <a:ext cx="8596668" cy="5099253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818909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Hazırlayan :Sema ÇELEM</a:t>
            </a:r>
            <a:br>
              <a:rPr lang="tr-TR" dirty="0" smtClean="0"/>
            </a:br>
            <a:r>
              <a:rPr lang="tr-TR" dirty="0" smtClean="0"/>
              <a:t>Kaynak: Prof. Dr. Abdurrahman ÇETİN, </a:t>
            </a:r>
            <a:r>
              <a:rPr lang="tr-TR" i="1" dirty="0" smtClean="0"/>
              <a:t>KUR’AN OKUMA ESASLARI</a:t>
            </a:r>
            <a:r>
              <a:rPr lang="tr-TR" dirty="0" smtClean="0"/>
              <a:t>, Bursa: Emin Yayınları.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1483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/>
              <a:t>Dersin İşlenişi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 Kur’an </a:t>
            </a:r>
            <a:r>
              <a:rPr lang="tr-TR" dirty="0"/>
              <a:t>o</a:t>
            </a:r>
            <a:r>
              <a:rPr lang="tr-TR" dirty="0" smtClean="0"/>
              <a:t>kumanın önemine dair Hz. Peygamber’in hayatından örnek.</a:t>
            </a:r>
            <a:endParaRPr lang="tr-TR" dirty="0"/>
          </a:p>
          <a:p>
            <a:pPr marL="0" indent="0">
              <a:buNone/>
            </a:pPr>
            <a:r>
              <a:rPr lang="tr-TR" smtClean="0"/>
              <a:t>2</a:t>
            </a:r>
            <a:r>
              <a:rPr lang="tr-TR" smtClean="0"/>
              <a:t>.  Kalın </a:t>
            </a:r>
            <a:r>
              <a:rPr lang="tr-TR" dirty="0"/>
              <a:t>ve ince harfler.</a:t>
            </a:r>
          </a:p>
          <a:p>
            <a:pPr marL="0" indent="0">
              <a:buNone/>
            </a:pPr>
            <a:r>
              <a:rPr lang="tr-TR" dirty="0" smtClean="0"/>
              <a:t>3. Harflerin </a:t>
            </a:r>
            <a:r>
              <a:rPr lang="tr-TR" dirty="0"/>
              <a:t>çıkış yerlerine uygun olarak seslendirme. </a:t>
            </a:r>
          </a:p>
          <a:p>
            <a:pPr marL="0" indent="0">
              <a:buNone/>
            </a:pPr>
            <a:r>
              <a:rPr lang="tr-TR" dirty="0"/>
              <a:t>4</a:t>
            </a:r>
            <a:r>
              <a:rPr lang="tr-TR" dirty="0" smtClean="0"/>
              <a:t>. </a:t>
            </a:r>
            <a:r>
              <a:rPr lang="tr-TR" dirty="0"/>
              <a:t>Mahreç bölgelerini şema üzerinde inceleme.</a:t>
            </a:r>
          </a:p>
          <a:p>
            <a:pPr marL="0" indent="0">
              <a:buNone/>
            </a:pPr>
            <a:r>
              <a:rPr lang="tr-TR" dirty="0"/>
              <a:t>5</a:t>
            </a:r>
            <a:r>
              <a:rPr lang="tr-TR" dirty="0" smtClean="0"/>
              <a:t>. </a:t>
            </a:r>
            <a:r>
              <a:rPr lang="tr-TR" dirty="0"/>
              <a:t>Harfleri (fetha, </a:t>
            </a:r>
            <a:r>
              <a:rPr lang="tr-TR" dirty="0" err="1"/>
              <a:t>kesra</a:t>
            </a:r>
            <a:r>
              <a:rPr lang="tr-TR" dirty="0"/>
              <a:t>, </a:t>
            </a:r>
            <a:r>
              <a:rPr lang="tr-TR" dirty="0" err="1"/>
              <a:t>damme</a:t>
            </a:r>
            <a:r>
              <a:rPr lang="tr-TR" dirty="0"/>
              <a:t>) harekeler ile okuma.</a:t>
            </a:r>
          </a:p>
          <a:p>
            <a:pPr marL="0" indent="0">
              <a:buNone/>
            </a:pPr>
            <a:r>
              <a:rPr lang="tr-TR" dirty="0"/>
              <a:t>6</a:t>
            </a:r>
            <a:r>
              <a:rPr lang="tr-TR" dirty="0" smtClean="0"/>
              <a:t>. </a:t>
            </a:r>
            <a:r>
              <a:rPr lang="tr-TR" dirty="0"/>
              <a:t>Harfleri  </a:t>
            </a:r>
            <a:r>
              <a:rPr lang="tr-TR" dirty="0" err="1"/>
              <a:t>med</a:t>
            </a:r>
            <a:r>
              <a:rPr lang="tr-TR" dirty="0"/>
              <a:t> harfleri ile okuma.</a:t>
            </a:r>
          </a:p>
          <a:p>
            <a:pPr marL="0" indent="0">
              <a:buNone/>
            </a:pPr>
            <a:r>
              <a:rPr lang="tr-TR" dirty="0"/>
              <a:t>7</a:t>
            </a:r>
            <a:r>
              <a:rPr lang="tr-TR" dirty="0" smtClean="0"/>
              <a:t>. </a:t>
            </a:r>
            <a:r>
              <a:rPr lang="tr-TR" dirty="0"/>
              <a:t>Bu çalışmalar öğretim görevlisi eşliğinde ve koro halinde yapılacaktır.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4610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81891" y="219964"/>
            <a:ext cx="8603673" cy="6638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Düzenli Kur'an okumak, Peygamber Efendimizin (sav) aksatmadığı ve çok önem verdiği bir sünnetiydi. </a:t>
            </a:r>
            <a:r>
              <a:rPr lang="tr-TR" sz="22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Sakif</a:t>
            </a:r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kabilesinden </a:t>
            </a:r>
            <a:r>
              <a:rPr lang="tr-TR" sz="22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Evs</a:t>
            </a:r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b. Huzeyfe (</a:t>
            </a:r>
            <a:r>
              <a:rPr lang="tr-TR" sz="22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arkadaşlarıyla birlikte Medine' de Peygamberimize (sav) misafir oldukları günleri şöyle anlatır: ''Allah Resulü (sav) yatsı namazından sonra yanımıza gelir ve bize Mekke' de çektiği sıkıntıları anlatırdı." der ve şöyle devam eder: "Bir gece yanımıza biraz geç geldi. 'Yanımıza gelmekte gecikmenizin sebebi nedir ya </a:t>
            </a:r>
            <a:r>
              <a:rPr lang="tr-TR" sz="22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Resülallah</a:t>
            </a:r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?!' deyince, 'Kur'an'dan her gün okuduğum kadarını (hizbimi) bitirmeden çıkmak istemedim.' buyurdu. Sabah olunca bu konuyu </a:t>
            </a:r>
            <a:r>
              <a:rPr lang="tr-TR" sz="22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sahabilere</a:t>
            </a:r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sorduk. Onlar, "Biz Kur'an'ı üç süre, beş süre, yedi süre, dokuz süre, on bir süre, on üç süre şeklinde </a:t>
            </a:r>
            <a:r>
              <a:rPr lang="tr-TR" sz="220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hiziblere</a:t>
            </a:r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(bölümlere) ayırıyoruz. Mufassal sürelerin hizbi de Kaf süresinden başlayıp sonuna kadardır." dediler.                            Hadislerle İslam, D.İ.B. </a:t>
            </a:r>
            <a:r>
              <a:rPr lang="tr-TR" sz="220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Yayınları</a:t>
            </a:r>
            <a:endParaRPr lang="tr-TR" sz="2200" dirty="0" smtClean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tr-TR" sz="2200" dirty="0">
              <a:solidFill>
                <a:schemeClr val="accent2">
                  <a:lumMod val="75000"/>
                </a:schemeClr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04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236" y="1625977"/>
            <a:ext cx="5403273" cy="5232023"/>
          </a:xfrm>
          <a:prstGeom prst="rect">
            <a:avLst/>
          </a:prstGeom>
        </p:spPr>
      </p:pic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691189" y="305177"/>
            <a:ext cx="8596668" cy="1163405"/>
          </a:xfrm>
        </p:spPr>
        <p:txBody>
          <a:bodyPr/>
          <a:lstStyle/>
          <a:p>
            <a:r>
              <a:rPr lang="tr-TR" dirty="0" smtClean="0"/>
              <a:t>                Harflerin İsimleri 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484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47" y="1564452"/>
            <a:ext cx="8388656" cy="518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97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0" y="358775"/>
            <a:ext cx="8596313" cy="1827213"/>
          </a:xfrm>
        </p:spPr>
        <p:txBody>
          <a:bodyPr/>
          <a:lstStyle/>
          <a:p>
            <a:r>
              <a:rPr lang="tr-TR" dirty="0" smtClean="0"/>
              <a:t>    Harfleri fetha sesiyle okuma;</a:t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382" y="1317351"/>
            <a:ext cx="4890653" cy="54700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689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581" y="1662546"/>
            <a:ext cx="5278419" cy="48768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Harfleri </a:t>
            </a: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Kesra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Sesiyle Okuma ;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37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765" y="1524001"/>
            <a:ext cx="4862944" cy="50583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Harfleri </a:t>
            </a:r>
            <a:r>
              <a:rPr lang="tr-TR" dirty="0" err="1" smtClean="0"/>
              <a:t>Damme</a:t>
            </a:r>
            <a:r>
              <a:rPr lang="tr-TR" dirty="0" smtClean="0"/>
              <a:t> Sesiyle Okuma;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564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81892" y="581892"/>
            <a:ext cx="9712036" cy="4647615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SA" sz="6000" dirty="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ar-SA" sz="6000" dirty="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SA" sz="6000" dirty="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آ بَا تَا ثَا جَا حَا خَا دَا ذَا رَا زَا سَا شَا</a:t>
            </a:r>
            <a:r>
              <a:rPr lang="ar-SA" sz="600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ar-SA" sz="600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SA" sz="600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صَا </a:t>
            </a:r>
            <a:r>
              <a:rPr lang="ar-SA" sz="6000" dirty="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ضَا طَا ظَا عَا غَا فَا قَا كَا لَا مَا نَا هَا وَا</a:t>
            </a:r>
            <a:r>
              <a:rPr lang="ar-SA" sz="600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ar-SA" sz="600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SA" sz="600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يَا</a:t>
            </a:r>
            <a:r>
              <a:rPr lang="ar-SA" sz="6000" dirty="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ar-SA" sz="6000" dirty="0" smtClean="0">
                <a:solidFill>
                  <a:schemeClr val="accent1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endParaRPr lang="tr-TR" sz="6000" dirty="0">
              <a:solidFill>
                <a:schemeClr val="accent1">
                  <a:lumMod val="50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62707" y="539827"/>
            <a:ext cx="8560107" cy="616944"/>
          </a:xfrm>
        </p:spPr>
        <p:txBody>
          <a:bodyPr/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4110059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592</TotalTime>
  <Words>307</Words>
  <Application>Microsoft Office PowerPoint</Application>
  <PresentationFormat>Özel</PresentationFormat>
  <Paragraphs>26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Kristal</vt:lpstr>
      <vt:lpstr>KUR’AN-I KERİM DERSİ                2  </vt:lpstr>
      <vt:lpstr>PowerPoint Sunusu</vt:lpstr>
      <vt:lpstr>PowerPoint Sunusu</vt:lpstr>
      <vt:lpstr>                Harflerin İsimleri ;</vt:lpstr>
      <vt:lpstr>PowerPoint Sunusu</vt:lpstr>
      <vt:lpstr>    Harfleri fetha sesiyle okuma; </vt:lpstr>
      <vt:lpstr>Harfleri Kesra Sesiyle Okuma ;</vt:lpstr>
      <vt:lpstr>Harfleri Damme Sesiyle Okuma;</vt:lpstr>
      <vt:lpstr>      آ بَا تَا ثَا جَا حَا خَا دَا ذَا رَا زَا سَا شَا صَا ضَا طَا ظَا عَا غَا فَا قَا كَا لَا مَا نَا هَا وَا يَا </vt:lpstr>
      <vt:lpstr>اِي بِي تِي ثِي جِي حِي خِي دِي ذِي رِي زِي سِي شِي صِي ضِي طِي ظِي عِي غِي فِي قِي كِي لِي مِي نِي  هِي وِي يِي                         </vt:lpstr>
      <vt:lpstr>اُو بُو تُو ثُو جُو حُو خُو دُو ذُو رُو زُو سُو شُو صُو ضُو طُو ظُو عُو غُو فُو قُو كُو لُو مُو نُو هُو وُو يُو                             </vt:lpstr>
      <vt:lpstr>   Hazırlayan :Sema ÇELEM Kaynak: Prof. Dr. Abdurrahman ÇETİN, KUR’AN OKUMA ESASLARI, Bursa: Emin Yayınları.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semaa</dc:creator>
  <cp:lastModifiedBy>User</cp:lastModifiedBy>
  <cp:revision>39</cp:revision>
  <dcterms:created xsi:type="dcterms:W3CDTF">2015-09-19T12:56:58Z</dcterms:created>
  <dcterms:modified xsi:type="dcterms:W3CDTF">2018-02-18T18:36:50Z</dcterms:modified>
</cp:coreProperties>
</file>