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6" r:id="rId12"/>
    <p:sldId id="302" r:id="rId13"/>
    <p:sldId id="304" r:id="rId14"/>
    <p:sldId id="305" r:id="rId15"/>
    <p:sldId id="303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1C0E6-CCD5-B94B-BB1A-DE71A8C97720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002420A-4034-FE4B-8E06-4888FC9EEBF8}">
      <dgm:prSet phldrT="[Metin]"/>
      <dgm:spPr/>
      <dgm:t>
        <a:bodyPr/>
        <a:lstStyle/>
        <a:p>
          <a:r>
            <a:rPr lang="tr-TR" b="1" dirty="0"/>
            <a:t>Hastane Okulları</a:t>
          </a:r>
        </a:p>
      </dgm:t>
    </dgm:pt>
    <dgm:pt modelId="{5A44DA7D-805D-9345-A25A-24D824B6F188}" type="parTrans" cxnId="{905D6509-F969-C046-8C7E-F0ABB437CEE4}">
      <dgm:prSet/>
      <dgm:spPr/>
      <dgm:t>
        <a:bodyPr/>
        <a:lstStyle/>
        <a:p>
          <a:endParaRPr lang="tr-TR" b="1"/>
        </a:p>
      </dgm:t>
    </dgm:pt>
    <dgm:pt modelId="{065106FC-FEBC-6A46-ACBD-953773226F47}" type="sibTrans" cxnId="{905D6509-F969-C046-8C7E-F0ABB437CEE4}">
      <dgm:prSet/>
      <dgm:spPr/>
      <dgm:t>
        <a:bodyPr/>
        <a:lstStyle/>
        <a:p>
          <a:endParaRPr lang="tr-TR" b="1"/>
        </a:p>
      </dgm:t>
    </dgm:pt>
    <dgm:pt modelId="{721C5D60-866C-7B4F-AF65-D51ED1AC497C}">
      <dgm:prSet phldrT="[Metin]"/>
      <dgm:spPr>
        <a:solidFill>
          <a:schemeClr val="accent2"/>
        </a:solidFill>
      </dgm:spPr>
      <dgm:t>
        <a:bodyPr/>
        <a:lstStyle/>
        <a:p>
          <a:r>
            <a:rPr lang="tr-TR" b="1" dirty="0"/>
            <a:t>1917’de Dr. </a:t>
          </a:r>
          <a:r>
            <a:rPr lang="tr-TR" b="1" dirty="0" err="1"/>
            <a:t>Pirquet</a:t>
          </a:r>
          <a:r>
            <a:rPr lang="tr-TR" b="1" dirty="0"/>
            <a:t> tarafından Avrupa’da kuruldu</a:t>
          </a:r>
        </a:p>
      </dgm:t>
    </dgm:pt>
    <dgm:pt modelId="{7244D7F7-0156-E544-BA7D-68B2B7C95852}" type="parTrans" cxnId="{CBC1DD54-8340-9E42-BC63-15804DF0EC0C}">
      <dgm:prSet/>
      <dgm:spPr/>
      <dgm:t>
        <a:bodyPr/>
        <a:lstStyle/>
        <a:p>
          <a:endParaRPr lang="tr-TR" b="1"/>
        </a:p>
      </dgm:t>
    </dgm:pt>
    <dgm:pt modelId="{A297447A-DBCA-524B-A107-A639587A52D0}" type="sibTrans" cxnId="{CBC1DD54-8340-9E42-BC63-15804DF0EC0C}">
      <dgm:prSet/>
      <dgm:spPr/>
      <dgm:t>
        <a:bodyPr/>
        <a:lstStyle/>
        <a:p>
          <a:endParaRPr lang="tr-TR" b="1"/>
        </a:p>
      </dgm:t>
    </dgm:pt>
    <dgm:pt modelId="{1CA3F1F0-9896-974F-9224-933E568AD0D8}">
      <dgm:prSet phldrT="[Metin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r-TR" b="1" dirty="0"/>
            <a:t>İlk resmi hastane okulu 1948’de Viyana’da açıldı.</a:t>
          </a:r>
        </a:p>
      </dgm:t>
    </dgm:pt>
    <dgm:pt modelId="{ACF4380E-EFD0-5F47-A813-E2BE04B465C0}" type="parTrans" cxnId="{78B65826-38ED-064D-9C1E-C6077FCA2DEB}">
      <dgm:prSet/>
      <dgm:spPr/>
      <dgm:t>
        <a:bodyPr/>
        <a:lstStyle/>
        <a:p>
          <a:endParaRPr lang="tr-TR" b="1"/>
        </a:p>
      </dgm:t>
    </dgm:pt>
    <dgm:pt modelId="{4938E47B-309E-E245-BD71-A5C65AEE3501}" type="sibTrans" cxnId="{78B65826-38ED-064D-9C1E-C6077FCA2DEB}">
      <dgm:prSet/>
      <dgm:spPr/>
      <dgm:t>
        <a:bodyPr/>
        <a:lstStyle/>
        <a:p>
          <a:endParaRPr lang="tr-TR" b="1"/>
        </a:p>
      </dgm:t>
    </dgm:pt>
    <dgm:pt modelId="{8258D39F-8ACD-324D-965E-3B74EEF6643C}">
      <dgm:prSet phldrT="[Metin]"/>
      <dgm:spPr>
        <a:solidFill>
          <a:srgbClr val="7030A0"/>
        </a:solidFill>
      </dgm:spPr>
      <dgm:t>
        <a:bodyPr/>
        <a:lstStyle/>
        <a:p>
          <a:r>
            <a:rPr lang="tr-TR" b="1" dirty="0"/>
            <a:t>1993’te HOPE (Avrupa Pedagogları Hastane Organizasyonu) kurulmuş.</a:t>
          </a:r>
        </a:p>
      </dgm:t>
    </dgm:pt>
    <dgm:pt modelId="{B846C6D6-98BB-234B-868E-08E35646BFC2}" type="parTrans" cxnId="{E91DC4DA-A209-4249-A7D8-D3C75F5C7690}">
      <dgm:prSet/>
      <dgm:spPr/>
      <dgm:t>
        <a:bodyPr/>
        <a:lstStyle/>
        <a:p>
          <a:endParaRPr lang="tr-TR" b="1"/>
        </a:p>
      </dgm:t>
    </dgm:pt>
    <dgm:pt modelId="{5B164960-8CFD-0D49-9DA1-79B8E8F98D02}" type="sibTrans" cxnId="{E91DC4DA-A209-4249-A7D8-D3C75F5C7690}">
      <dgm:prSet/>
      <dgm:spPr/>
      <dgm:t>
        <a:bodyPr/>
        <a:lstStyle/>
        <a:p>
          <a:endParaRPr lang="tr-TR" b="1"/>
        </a:p>
      </dgm:t>
    </dgm:pt>
    <dgm:pt modelId="{95E910F6-F25C-D646-B5FD-9AAB4626B174}" type="pres">
      <dgm:prSet presAssocID="{33A1C0E6-CCD5-B94B-BB1A-DE71A8C9772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2C77C9-0EFC-8D4B-A0A2-E5C686927366}" type="pres">
      <dgm:prSet presAssocID="{8002420A-4034-FE4B-8E06-4888FC9EEBF8}" presName="centerShape" presStyleLbl="node0" presStyleIdx="0" presStyleCnt="1"/>
      <dgm:spPr/>
    </dgm:pt>
    <dgm:pt modelId="{BDAD7B2D-42F6-164D-8FCD-3E844008DB4E}" type="pres">
      <dgm:prSet presAssocID="{7244D7F7-0156-E544-BA7D-68B2B7C95852}" presName="parTrans" presStyleLbl="sibTrans2D1" presStyleIdx="0" presStyleCnt="3"/>
      <dgm:spPr/>
    </dgm:pt>
    <dgm:pt modelId="{AA1542B6-66EF-654F-A75D-F1063BDAC05F}" type="pres">
      <dgm:prSet presAssocID="{7244D7F7-0156-E544-BA7D-68B2B7C95852}" presName="connectorText" presStyleLbl="sibTrans2D1" presStyleIdx="0" presStyleCnt="3"/>
      <dgm:spPr/>
    </dgm:pt>
    <dgm:pt modelId="{930C9B5B-9729-B242-A649-3E56F25B1A78}" type="pres">
      <dgm:prSet presAssocID="{721C5D60-866C-7B4F-AF65-D51ED1AC497C}" presName="node" presStyleLbl="node1" presStyleIdx="0" presStyleCnt="3">
        <dgm:presLayoutVars>
          <dgm:bulletEnabled val="1"/>
        </dgm:presLayoutVars>
      </dgm:prSet>
      <dgm:spPr/>
    </dgm:pt>
    <dgm:pt modelId="{08292ED8-97FF-474E-8AAA-ABFDC2D3FE0E}" type="pres">
      <dgm:prSet presAssocID="{ACF4380E-EFD0-5F47-A813-E2BE04B465C0}" presName="parTrans" presStyleLbl="sibTrans2D1" presStyleIdx="1" presStyleCnt="3"/>
      <dgm:spPr/>
    </dgm:pt>
    <dgm:pt modelId="{C287963C-7BDC-A447-B274-9DFDCE6D202C}" type="pres">
      <dgm:prSet presAssocID="{ACF4380E-EFD0-5F47-A813-E2BE04B465C0}" presName="connectorText" presStyleLbl="sibTrans2D1" presStyleIdx="1" presStyleCnt="3"/>
      <dgm:spPr/>
    </dgm:pt>
    <dgm:pt modelId="{11C221C7-BB7D-634D-9F81-B9B3F495A53A}" type="pres">
      <dgm:prSet presAssocID="{1CA3F1F0-9896-974F-9224-933E568AD0D8}" presName="node" presStyleLbl="node1" presStyleIdx="1" presStyleCnt="3">
        <dgm:presLayoutVars>
          <dgm:bulletEnabled val="1"/>
        </dgm:presLayoutVars>
      </dgm:prSet>
      <dgm:spPr/>
    </dgm:pt>
    <dgm:pt modelId="{12653EF2-699D-A54D-AB95-4F831C0A0CE6}" type="pres">
      <dgm:prSet presAssocID="{B846C6D6-98BB-234B-868E-08E35646BFC2}" presName="parTrans" presStyleLbl="sibTrans2D1" presStyleIdx="2" presStyleCnt="3"/>
      <dgm:spPr/>
    </dgm:pt>
    <dgm:pt modelId="{F3AA5E38-8C07-9742-B183-10F76FA6749A}" type="pres">
      <dgm:prSet presAssocID="{B846C6D6-98BB-234B-868E-08E35646BFC2}" presName="connectorText" presStyleLbl="sibTrans2D1" presStyleIdx="2" presStyleCnt="3"/>
      <dgm:spPr/>
    </dgm:pt>
    <dgm:pt modelId="{B4669094-11BA-B247-825A-54DA276DD416}" type="pres">
      <dgm:prSet presAssocID="{8258D39F-8ACD-324D-965E-3B74EEF6643C}" presName="node" presStyleLbl="node1" presStyleIdx="2" presStyleCnt="3">
        <dgm:presLayoutVars>
          <dgm:bulletEnabled val="1"/>
        </dgm:presLayoutVars>
      </dgm:prSet>
      <dgm:spPr/>
    </dgm:pt>
  </dgm:ptLst>
  <dgm:cxnLst>
    <dgm:cxn modelId="{905D6509-F969-C046-8C7E-F0ABB437CEE4}" srcId="{33A1C0E6-CCD5-B94B-BB1A-DE71A8C97720}" destId="{8002420A-4034-FE4B-8E06-4888FC9EEBF8}" srcOrd="0" destOrd="0" parTransId="{5A44DA7D-805D-9345-A25A-24D824B6F188}" sibTransId="{065106FC-FEBC-6A46-ACBD-953773226F47}"/>
    <dgm:cxn modelId="{C603F314-40D9-DC4D-B69D-131421FDE72B}" type="presOf" srcId="{ACF4380E-EFD0-5F47-A813-E2BE04B465C0}" destId="{08292ED8-97FF-474E-8AAA-ABFDC2D3FE0E}" srcOrd="0" destOrd="0" presId="urn:microsoft.com/office/officeart/2005/8/layout/radial5"/>
    <dgm:cxn modelId="{823E6F1F-EBC0-1A48-88D6-5E6E72DDE82C}" type="presOf" srcId="{33A1C0E6-CCD5-B94B-BB1A-DE71A8C97720}" destId="{95E910F6-F25C-D646-B5FD-9AAB4626B174}" srcOrd="0" destOrd="0" presId="urn:microsoft.com/office/officeart/2005/8/layout/radial5"/>
    <dgm:cxn modelId="{78B65826-38ED-064D-9C1E-C6077FCA2DEB}" srcId="{8002420A-4034-FE4B-8E06-4888FC9EEBF8}" destId="{1CA3F1F0-9896-974F-9224-933E568AD0D8}" srcOrd="1" destOrd="0" parTransId="{ACF4380E-EFD0-5F47-A813-E2BE04B465C0}" sibTransId="{4938E47B-309E-E245-BD71-A5C65AEE3501}"/>
    <dgm:cxn modelId="{7CB3DD46-245B-9B4B-95E0-2AF778C3F2CB}" type="presOf" srcId="{7244D7F7-0156-E544-BA7D-68B2B7C95852}" destId="{AA1542B6-66EF-654F-A75D-F1063BDAC05F}" srcOrd="1" destOrd="0" presId="urn:microsoft.com/office/officeart/2005/8/layout/radial5"/>
    <dgm:cxn modelId="{CBC1DD54-8340-9E42-BC63-15804DF0EC0C}" srcId="{8002420A-4034-FE4B-8E06-4888FC9EEBF8}" destId="{721C5D60-866C-7B4F-AF65-D51ED1AC497C}" srcOrd="0" destOrd="0" parTransId="{7244D7F7-0156-E544-BA7D-68B2B7C95852}" sibTransId="{A297447A-DBCA-524B-A107-A639587A52D0}"/>
    <dgm:cxn modelId="{DD5AB971-22C8-8D4B-9C60-34BCA7E356D6}" type="presOf" srcId="{721C5D60-866C-7B4F-AF65-D51ED1AC497C}" destId="{930C9B5B-9729-B242-A649-3E56F25B1A78}" srcOrd="0" destOrd="0" presId="urn:microsoft.com/office/officeart/2005/8/layout/radial5"/>
    <dgm:cxn modelId="{4C027F79-C11F-CA4A-BCEA-C6D2560AA0BD}" type="presOf" srcId="{8002420A-4034-FE4B-8E06-4888FC9EEBF8}" destId="{FF2C77C9-0EFC-8D4B-A0A2-E5C686927366}" srcOrd="0" destOrd="0" presId="urn:microsoft.com/office/officeart/2005/8/layout/radial5"/>
    <dgm:cxn modelId="{643DC094-F2A6-234E-BAA7-D68BDB959ED0}" type="presOf" srcId="{ACF4380E-EFD0-5F47-A813-E2BE04B465C0}" destId="{C287963C-7BDC-A447-B274-9DFDCE6D202C}" srcOrd="1" destOrd="0" presId="urn:microsoft.com/office/officeart/2005/8/layout/radial5"/>
    <dgm:cxn modelId="{1D839CA1-2929-7F49-92F0-692BA30198D8}" type="presOf" srcId="{8258D39F-8ACD-324D-965E-3B74EEF6643C}" destId="{B4669094-11BA-B247-825A-54DA276DD416}" srcOrd="0" destOrd="0" presId="urn:microsoft.com/office/officeart/2005/8/layout/radial5"/>
    <dgm:cxn modelId="{9F4C18A5-31F2-AA44-9640-D904432622E6}" type="presOf" srcId="{B846C6D6-98BB-234B-868E-08E35646BFC2}" destId="{12653EF2-699D-A54D-AB95-4F831C0A0CE6}" srcOrd="0" destOrd="0" presId="urn:microsoft.com/office/officeart/2005/8/layout/radial5"/>
    <dgm:cxn modelId="{6D41BECD-F2AC-7E46-82C0-654728D62280}" type="presOf" srcId="{1CA3F1F0-9896-974F-9224-933E568AD0D8}" destId="{11C221C7-BB7D-634D-9F81-B9B3F495A53A}" srcOrd="0" destOrd="0" presId="urn:microsoft.com/office/officeart/2005/8/layout/radial5"/>
    <dgm:cxn modelId="{E91DC4DA-A209-4249-A7D8-D3C75F5C7690}" srcId="{8002420A-4034-FE4B-8E06-4888FC9EEBF8}" destId="{8258D39F-8ACD-324D-965E-3B74EEF6643C}" srcOrd="2" destOrd="0" parTransId="{B846C6D6-98BB-234B-868E-08E35646BFC2}" sibTransId="{5B164960-8CFD-0D49-9DA1-79B8E8F98D02}"/>
    <dgm:cxn modelId="{06B5D5E7-260B-4146-8577-319F352B5B01}" type="presOf" srcId="{B846C6D6-98BB-234B-868E-08E35646BFC2}" destId="{F3AA5E38-8C07-9742-B183-10F76FA6749A}" srcOrd="1" destOrd="0" presId="urn:microsoft.com/office/officeart/2005/8/layout/radial5"/>
    <dgm:cxn modelId="{0EEE86FD-CB14-CE42-939C-70B03EEBDE3A}" type="presOf" srcId="{7244D7F7-0156-E544-BA7D-68B2B7C95852}" destId="{BDAD7B2D-42F6-164D-8FCD-3E844008DB4E}" srcOrd="0" destOrd="0" presId="urn:microsoft.com/office/officeart/2005/8/layout/radial5"/>
    <dgm:cxn modelId="{DB6C74A0-50B5-7F4E-A452-F6F34ED2D13E}" type="presParOf" srcId="{95E910F6-F25C-D646-B5FD-9AAB4626B174}" destId="{FF2C77C9-0EFC-8D4B-A0A2-E5C686927366}" srcOrd="0" destOrd="0" presId="urn:microsoft.com/office/officeart/2005/8/layout/radial5"/>
    <dgm:cxn modelId="{397AAD7F-8BC5-EB4C-A108-BE2822E6310C}" type="presParOf" srcId="{95E910F6-F25C-D646-B5FD-9AAB4626B174}" destId="{BDAD7B2D-42F6-164D-8FCD-3E844008DB4E}" srcOrd="1" destOrd="0" presId="urn:microsoft.com/office/officeart/2005/8/layout/radial5"/>
    <dgm:cxn modelId="{0AB26857-8E0D-6042-8DE5-0D5CD1959FFD}" type="presParOf" srcId="{BDAD7B2D-42F6-164D-8FCD-3E844008DB4E}" destId="{AA1542B6-66EF-654F-A75D-F1063BDAC05F}" srcOrd="0" destOrd="0" presId="urn:microsoft.com/office/officeart/2005/8/layout/radial5"/>
    <dgm:cxn modelId="{8EB316E8-50A9-AE4D-B023-9DAD26143762}" type="presParOf" srcId="{95E910F6-F25C-D646-B5FD-9AAB4626B174}" destId="{930C9B5B-9729-B242-A649-3E56F25B1A78}" srcOrd="2" destOrd="0" presId="urn:microsoft.com/office/officeart/2005/8/layout/radial5"/>
    <dgm:cxn modelId="{8375B301-E72C-CE40-9891-B9DDAE6DA46E}" type="presParOf" srcId="{95E910F6-F25C-D646-B5FD-9AAB4626B174}" destId="{08292ED8-97FF-474E-8AAA-ABFDC2D3FE0E}" srcOrd="3" destOrd="0" presId="urn:microsoft.com/office/officeart/2005/8/layout/radial5"/>
    <dgm:cxn modelId="{4F29C301-8F37-FB4F-BE8A-83442A67F1CA}" type="presParOf" srcId="{08292ED8-97FF-474E-8AAA-ABFDC2D3FE0E}" destId="{C287963C-7BDC-A447-B274-9DFDCE6D202C}" srcOrd="0" destOrd="0" presId="urn:microsoft.com/office/officeart/2005/8/layout/radial5"/>
    <dgm:cxn modelId="{35FAC315-B35C-1648-9772-352273536771}" type="presParOf" srcId="{95E910F6-F25C-D646-B5FD-9AAB4626B174}" destId="{11C221C7-BB7D-634D-9F81-B9B3F495A53A}" srcOrd="4" destOrd="0" presId="urn:microsoft.com/office/officeart/2005/8/layout/radial5"/>
    <dgm:cxn modelId="{ECFF8440-603C-BB46-A9F4-08AF65253EE5}" type="presParOf" srcId="{95E910F6-F25C-D646-B5FD-9AAB4626B174}" destId="{12653EF2-699D-A54D-AB95-4F831C0A0CE6}" srcOrd="5" destOrd="0" presId="urn:microsoft.com/office/officeart/2005/8/layout/radial5"/>
    <dgm:cxn modelId="{13F2411B-EB9D-5C4F-BF83-50DA23BABB5B}" type="presParOf" srcId="{12653EF2-699D-A54D-AB95-4F831C0A0CE6}" destId="{F3AA5E38-8C07-9742-B183-10F76FA6749A}" srcOrd="0" destOrd="0" presId="urn:microsoft.com/office/officeart/2005/8/layout/radial5"/>
    <dgm:cxn modelId="{F7867467-1962-D04B-9994-BF2D20403F3E}" type="presParOf" srcId="{95E910F6-F25C-D646-B5FD-9AAB4626B174}" destId="{B4669094-11BA-B247-825A-54DA276DD41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C77C9-0EFC-8D4B-A0A2-E5C686927366}">
      <dsp:nvSpPr>
        <dsp:cNvPr id="0" name=""/>
        <dsp:cNvSpPr/>
      </dsp:nvSpPr>
      <dsp:spPr>
        <a:xfrm>
          <a:off x="4336144" y="2583413"/>
          <a:ext cx="1843310" cy="1843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Hastane Okulları</a:t>
          </a:r>
        </a:p>
      </dsp:txBody>
      <dsp:txXfrm>
        <a:off x="4606090" y="2853359"/>
        <a:ext cx="1303418" cy="1303418"/>
      </dsp:txXfrm>
    </dsp:sp>
    <dsp:sp modelId="{BDAD7B2D-42F6-164D-8FCD-3E844008DB4E}">
      <dsp:nvSpPr>
        <dsp:cNvPr id="0" name=""/>
        <dsp:cNvSpPr/>
      </dsp:nvSpPr>
      <dsp:spPr>
        <a:xfrm rot="16200000">
          <a:off x="5062379" y="1912393"/>
          <a:ext cx="390841" cy="626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b="1" kern="1200"/>
        </a:p>
      </dsp:txBody>
      <dsp:txXfrm>
        <a:off x="5121005" y="2096364"/>
        <a:ext cx="273589" cy="376035"/>
      </dsp:txXfrm>
    </dsp:sp>
    <dsp:sp modelId="{930C9B5B-9729-B242-A649-3E56F25B1A78}">
      <dsp:nvSpPr>
        <dsp:cNvPr id="0" name=""/>
        <dsp:cNvSpPr/>
      </dsp:nvSpPr>
      <dsp:spPr>
        <a:xfrm>
          <a:off x="4336144" y="2665"/>
          <a:ext cx="1843310" cy="184331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1917’de Dr. </a:t>
          </a:r>
          <a:r>
            <a:rPr lang="tr-TR" sz="1500" b="1" kern="1200" dirty="0" err="1"/>
            <a:t>Pirquet</a:t>
          </a:r>
          <a:r>
            <a:rPr lang="tr-TR" sz="1500" b="1" kern="1200" dirty="0"/>
            <a:t> tarafından Avrupa’da kuruldu</a:t>
          </a:r>
        </a:p>
      </dsp:txBody>
      <dsp:txXfrm>
        <a:off x="4606090" y="272611"/>
        <a:ext cx="1303418" cy="1303418"/>
      </dsp:txXfrm>
    </dsp:sp>
    <dsp:sp modelId="{08292ED8-97FF-474E-8AAA-ABFDC2D3FE0E}">
      <dsp:nvSpPr>
        <dsp:cNvPr id="0" name=""/>
        <dsp:cNvSpPr/>
      </dsp:nvSpPr>
      <dsp:spPr>
        <a:xfrm rot="1800000">
          <a:off x="6170296" y="3831361"/>
          <a:ext cx="390841" cy="626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b="1" kern="1200"/>
        </a:p>
      </dsp:txBody>
      <dsp:txXfrm>
        <a:off x="6178150" y="3927393"/>
        <a:ext cx="273589" cy="376035"/>
      </dsp:txXfrm>
    </dsp:sp>
    <dsp:sp modelId="{11C221C7-BB7D-634D-9F81-B9B3F495A53A}">
      <dsp:nvSpPr>
        <dsp:cNvPr id="0" name=""/>
        <dsp:cNvSpPr/>
      </dsp:nvSpPr>
      <dsp:spPr>
        <a:xfrm>
          <a:off x="6571138" y="3873787"/>
          <a:ext cx="1843310" cy="1843310"/>
        </a:xfrm>
        <a:prstGeom prst="ellips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İlk resmi hastane okulu 1948’de Viyana’da açıldı.</a:t>
          </a:r>
        </a:p>
      </dsp:txBody>
      <dsp:txXfrm>
        <a:off x="6841084" y="4143733"/>
        <a:ext cx="1303418" cy="1303418"/>
      </dsp:txXfrm>
    </dsp:sp>
    <dsp:sp modelId="{12653EF2-699D-A54D-AB95-4F831C0A0CE6}">
      <dsp:nvSpPr>
        <dsp:cNvPr id="0" name=""/>
        <dsp:cNvSpPr/>
      </dsp:nvSpPr>
      <dsp:spPr>
        <a:xfrm rot="9000000">
          <a:off x="3954461" y="3831361"/>
          <a:ext cx="390841" cy="6267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500" b="1" kern="1200"/>
        </a:p>
      </dsp:txBody>
      <dsp:txXfrm rot="10800000">
        <a:off x="4063859" y="3927393"/>
        <a:ext cx="273589" cy="376035"/>
      </dsp:txXfrm>
    </dsp:sp>
    <dsp:sp modelId="{B4669094-11BA-B247-825A-54DA276DD416}">
      <dsp:nvSpPr>
        <dsp:cNvPr id="0" name=""/>
        <dsp:cNvSpPr/>
      </dsp:nvSpPr>
      <dsp:spPr>
        <a:xfrm>
          <a:off x="2101151" y="3873787"/>
          <a:ext cx="1843310" cy="184331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1" kern="1200" dirty="0"/>
            <a:t>1993’te HOPE (Avrupa Pedagogları Hastane Organizasyonu) kurulmuş.</a:t>
          </a:r>
        </a:p>
      </dsp:txBody>
      <dsp:txXfrm>
        <a:off x="2371097" y="4143733"/>
        <a:ext cx="1303418" cy="1303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8F6F50-62EF-8A4D-B1C6-4F1EDE63A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51D250-CD8E-4D41-A83F-F740D79BED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2C20CE5-730B-D143-9347-77001D8E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21BEAD-E219-4445-A0D4-5DB42CE3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9696264-2E13-F048-84C8-C1442731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5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1DFC6DC-F3DD-0A49-9067-8517C480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02AC44-92FF-E94C-972B-B13537BE5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C659F64-D1DC-FB40-8C15-7D405C5B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660B3B-9DC6-4948-A8CA-86DCE7A4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6A607D-3B00-2245-9C71-920C9C3B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32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E6EDDB5-86F2-674E-8481-F5967059A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05A0DC4-A067-F54A-B4C7-BA14FA3B3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C42C77-4594-A441-B746-617AFE4E9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1AC2472-84C6-DF47-8189-37D55E78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0386E5-D382-BC43-BDF9-42CF9407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26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E58959F-1F25-CC4E-A247-240C1FCF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B68F80-1BAD-594E-B26A-0991B9C36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483239-FA44-AD49-AFCD-475EC9FB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DE3816-382E-2544-AE8A-E8DF2433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52F847D-18A4-E44E-91FF-AC589F3B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46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72D04D8-BA4A-0246-A133-EAD83EFC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0AB145D-472D-F743-8F69-639DB3277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B3756C-F089-E043-89F5-55620F9D5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7D7274-D2E4-D14F-8EB4-753CA5A7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D24549-14FE-E940-A781-3767EE41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490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FA32C23-EBD2-DF40-9D11-C68826DF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79D87A-0639-DF45-8FDB-7BE7BFB09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D267239-C45B-8445-93CC-821AD5B3C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E2F4C3A-06B4-F441-9330-7D3CCB3E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D6B111A-F4AF-7B41-AAC2-3AC995277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03A1D6D-EE7F-BD46-8855-21BA39FF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4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0484AB4-2CEB-854E-A517-619EDA1D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60B798-4774-E749-B3E8-EA3C01ADB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0EA94F7-B403-494D-A391-101E902B4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B36AA6C-0C49-A545-BDC4-09179B7E3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D01ADAD-7C81-7944-9744-5F5E71721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DEF5246-215E-6040-A845-6BDEACDC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2A0979C-8383-F844-B0D6-E7479C06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C27845A-7E68-3740-9AD8-6B94A286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42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1B3A1C9-EE29-724B-9961-4A84F446C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C1C7C27-0ED6-6941-82C2-CF270939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730219D-A6FF-174E-8484-826264F3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5CA59E5-570D-0049-908F-29E5A3C0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01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FCE7B7D-E647-6D48-923D-5561F07A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E3976FD-C5CA-9549-A526-0EC1AC716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661015E-C131-D349-8213-AF2B2840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206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49A7FB-6F39-124A-97E8-DBBEECFAE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F1A4A1-F881-5042-8FEB-9B7EDB9C2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382CE02-5C19-6B40-BF2B-78F66FD72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2768C6-1A03-2E4B-909E-80ECB857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2FE3BA-D0E5-E84A-AFFF-1CDB7DE7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AD98081-F315-DF48-B2AF-37E98F58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25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4920A2D-2A73-9A4B-BBB2-4B746ACF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147E3B4-5E3D-E046-BB48-54BB79660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5A4262F-B1F7-F74F-88A0-537851A09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509E6B-F5DA-8349-A559-26B9F259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89950BC-D142-4649-BEF2-ACECC8C4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9831AD2-A942-0B49-847F-4EE6097A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62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3D1D767-6516-5C44-AA61-5665D8C0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34175D-D8DC-2B41-9991-3F3A6D3D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59CAAC-AB1C-9240-A704-127DFE2B7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3625D-7D6C-5B4F-A157-9361F82EA881}" type="datetimeFigureOut">
              <a:rPr lang="tr-TR" smtClean="0"/>
              <a:t>9.05.2020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FCDD1C-A861-1340-BBD7-F95A219AA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7DB8F7-C32B-BD46-A498-9783E9EB9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8646-BC05-9F48-A26C-5C270AB6CD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435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B68CC4C-D449-984C-9889-92EAC785A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9187" y="1080539"/>
            <a:ext cx="6967537" cy="869706"/>
          </a:xfrm>
        </p:spPr>
        <p:txBody>
          <a:bodyPr>
            <a:normAutofit fontScale="90000"/>
          </a:bodyPr>
          <a:lstStyle/>
          <a:p>
            <a:r>
              <a:rPr lang="tr-TR" dirty="0"/>
              <a:t>Hastane Okulları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52A9551-3F8C-A54F-B4C1-26415C810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8092" y="2070498"/>
            <a:ext cx="6058632" cy="1655762"/>
          </a:xfrm>
        </p:spPr>
        <p:txBody>
          <a:bodyPr/>
          <a:lstStyle/>
          <a:p>
            <a:r>
              <a:rPr lang="tr-TR" dirty="0"/>
              <a:t>Dr. Öğretim Üyesi Gökçe KARAMAN BENLİ</a:t>
            </a:r>
          </a:p>
          <a:p>
            <a:r>
              <a:rPr lang="tr-TR" dirty="0"/>
              <a:t>Ankara Üniversitesi Eğitim Bilimleri Fakültesi Okul Öncesi Eğitim Anabilim Dalı</a:t>
            </a:r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2A9178EA-13E2-0D46-A5DE-CFCE922A0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214314"/>
            <a:ext cx="5341326" cy="3471862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1BC4A47-38E7-C941-A190-76ECA956E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474" y="4086226"/>
            <a:ext cx="4048158" cy="227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9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7CED431-66B8-B04F-9944-05CCC153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0344C00-2E39-3B4C-A9DD-27E7E2E1D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65" y="107767"/>
            <a:ext cx="3492500" cy="23241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C722C98-FE22-6841-900B-0D2FDDF7C8F6}"/>
              </a:ext>
            </a:extLst>
          </p:cNvPr>
          <p:cNvSpPr txBox="1"/>
          <p:nvPr/>
        </p:nvSpPr>
        <p:spPr>
          <a:xfrm>
            <a:off x="141165" y="2479291"/>
            <a:ext cx="371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Antalya Eğitim ve Araştırma Hastanesi İlköğretim Okulu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88ADDCF-208C-9D4D-B64B-8376CE8D1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0"/>
            <a:ext cx="6286500" cy="31369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5D2A6D3-048F-1142-9F5D-0599A5DF6710}"/>
              </a:ext>
            </a:extLst>
          </p:cNvPr>
          <p:cNvSpPr txBox="1"/>
          <p:nvPr/>
        </p:nvSpPr>
        <p:spPr>
          <a:xfrm>
            <a:off x="7315200" y="3223846"/>
            <a:ext cx="420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Çocuklarla çalışan bir öğretmen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D8863CE-1DEA-6142-B390-F70434438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3408512"/>
            <a:ext cx="5715000" cy="33274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E06CB8DB-22BE-CC4D-A2D2-EDA467E6EDA8}"/>
              </a:ext>
            </a:extLst>
          </p:cNvPr>
          <p:cNvSpPr txBox="1"/>
          <p:nvPr/>
        </p:nvSpPr>
        <p:spPr>
          <a:xfrm>
            <a:off x="6377354" y="4431323"/>
            <a:ext cx="323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hastane okulu</a:t>
            </a:r>
          </a:p>
        </p:txBody>
      </p:sp>
    </p:spTree>
    <p:extLst>
      <p:ext uri="{BB962C8B-B14F-4D97-AF65-F5344CB8AC3E}">
        <p14:creationId xmlns:p14="http://schemas.microsoft.com/office/powerpoint/2010/main" val="328916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D1AFCF2-F391-B64B-A9F2-71E2DDE90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E97E7FA-2075-CC45-BC02-FF82277FE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Bu yansıdan sonrakiler Prof. Dr. Aynur Bütün </a:t>
            </a:r>
            <a:r>
              <a:rPr lang="tr-TR"/>
              <a:t>Ayhan Hoca’nın «Hastane </a:t>
            </a:r>
            <a:r>
              <a:rPr lang="tr-TR" dirty="0"/>
              <a:t>O</a:t>
            </a:r>
            <a:r>
              <a:rPr lang="tr-TR"/>
              <a:t>kulları</a:t>
            </a:r>
            <a:r>
              <a:rPr lang="tr-TR" dirty="0"/>
              <a:t>» </a:t>
            </a:r>
            <a:r>
              <a:rPr lang="tr-TR"/>
              <a:t>sunumundan alınmıştır.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384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Amerika Birleşik Devletleri’nde bulunan Seattle Çocuk Hastanesi Hastane Sınıfında ise; </a:t>
            </a:r>
          </a:p>
          <a:p>
            <a:pPr lvl="0"/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Anaokulundan liseye kadar eğitim sunularak,</a:t>
            </a:r>
          </a:p>
          <a:p>
            <a:pPr lvl="0"/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Sınıf içinde grup eğitimleri yapılarak,</a:t>
            </a:r>
          </a:p>
          <a:p>
            <a:pPr lvl="0"/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Özel ihtiyaçları olan okul öncesi çağındaki çocuklar için sınıf programı hazırlanarak,</a:t>
            </a:r>
          </a:p>
          <a:p>
            <a:pPr lvl="0"/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Erken çocukluk eğitimi programına katılamayan öğrenciler için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yatakbaşında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bireysel ders planlanarak,</a:t>
            </a:r>
          </a:p>
          <a:p>
            <a:pPr lvl="0"/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Çocuğun eğitim geçmişi ve okul performansı ile ilgili akademik değerlendirmeler yapılarak,</a:t>
            </a:r>
          </a:p>
          <a:p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Danışmanlık hizmeti verilerek yapılmaktadır</a:t>
            </a:r>
          </a:p>
        </p:txBody>
      </p:sp>
    </p:spTree>
    <p:extLst>
      <p:ext uri="{BB962C8B-B14F-4D97-AF65-F5344CB8AC3E}">
        <p14:creationId xmlns:p14="http://schemas.microsoft.com/office/powerpoint/2010/main" val="322979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Akıllı Robot “PEBBLES” </a:t>
            </a: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just">
              <a:buNone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Çocuğun akranları ile iletişime geçmesi akademik başarının yanı sıra, sosyal ve iletişim becerilerinin de gelişimine katkıda bulunarak, daha fazla özgüven ve bağımsızlık kazanmalarını sağlamaktadır. Bu uygulamanın amacı; akademik başarı ve sosyal ağ kullanımı değil, hastanede uzun süreli yatış ve benzeri durumlarda bireyleri toplumun parçası yapmaktır. </a:t>
            </a:r>
          </a:p>
        </p:txBody>
      </p:sp>
    </p:spTree>
    <p:extLst>
      <p:ext uri="{BB962C8B-B14F-4D97-AF65-F5344CB8AC3E}">
        <p14:creationId xmlns:p14="http://schemas.microsoft.com/office/powerpoint/2010/main" val="198624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90256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 doğrultuda, “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Pebbles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adı verilen, çocuğun tam zamanlı normal eğitim veren okulu ile video konferans yolu aracılığıyla iletişimini sağlayan bir araç geliştirilmiştir. Bu cihazın geliştirilmesinin temel amaçları; hastanede kalan öğrencinin uzaktan erişim ile gerçek zamanlı normal sınıfında yer almasını sağlamak, sınıftaki fiziksel varlığını oluşturmak ve etkileşime teşvik etmektir.</a:t>
            </a:r>
          </a:p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DA319F-03D8-A741-B2B1-55AE1CC3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31" y="0"/>
            <a:ext cx="44450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6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i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TeleAula</a:t>
            </a:r>
            <a:r>
              <a:rPr lang="tr-TR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Hastanede yatarak tedavi gören çocukların okulu ve arkadaşları ile iletişim kurmak için geliştirilen bir araçtır. </a:t>
            </a:r>
          </a:p>
          <a:p>
            <a:pPr marL="0" indent="0" algn="just">
              <a:buNone/>
            </a:pP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 proje, hastanede yatan çocukların okul ihtiyaçları göz önüne alınarak yapılmış ve bu engellemek için farklı düzeylerde kapsamda </a:t>
            </a:r>
            <a:r>
              <a:rPr lang="tr-T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Lisbon’da</a:t>
            </a:r>
            <a:r>
              <a:rPr lang="tr-T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dört tane çocuk hastanesi ile çalışılmıştır.</a:t>
            </a:r>
          </a:p>
          <a:p>
            <a:pPr marL="0" indent="0" algn="just">
              <a:buNone/>
            </a:pPr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7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65C3E9A5-3C1D-994E-ADD0-E4234463C3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798844"/>
              </p:ext>
            </p:extLst>
          </p:nvPr>
        </p:nvGraphicFramePr>
        <p:xfrm>
          <a:off x="838200" y="457200"/>
          <a:ext cx="10515600" cy="571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13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F718CB9-32E6-3743-9F55-2C58F2A4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Türkiye’den </a:t>
            </a:r>
            <a:r>
              <a:rPr lang="tr-TR" b="1" dirty="0" err="1"/>
              <a:t>HOPE’a</a:t>
            </a:r>
            <a:r>
              <a:rPr lang="tr-TR" b="1" dirty="0"/>
              <a:t> üye olan bilim insanı Prof. Dr. </a:t>
            </a:r>
            <a:r>
              <a:rPr lang="tr-TR" b="1" dirty="0" err="1"/>
              <a:t>Necate</a:t>
            </a:r>
            <a:r>
              <a:rPr lang="tr-TR" b="1" dirty="0"/>
              <a:t> BAYKOÇ DÖNMEZ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85C9A8B-8076-754A-AF7E-DA20511A3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1564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633E47C-5A6A-DF49-86DB-CD26F8839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85481"/>
            <a:ext cx="10515600" cy="3031625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C1DBD25-74E8-B949-B35A-8FD0E560FAE3}"/>
              </a:ext>
            </a:extLst>
          </p:cNvPr>
          <p:cNvSpPr txBox="1"/>
          <p:nvPr/>
        </p:nvSpPr>
        <p:spPr>
          <a:xfrm>
            <a:off x="685800" y="300038"/>
            <a:ext cx="11115675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3200" b="1" dirty="0"/>
              <a:t>Türkiye’de hastanede yatan çocukların eğitimi ile ilgili çalışmalar 1970 yılında HACETTEPE ÜNİVERSİTESİ ÇOCUK GELİŞİMİ VE EĞİTİMİ BÖLÜMÜ’NDE başlamış ve hastane okullarının kuruluşu 1993 yılında gerçekleşmiştir.</a:t>
            </a:r>
          </a:p>
        </p:txBody>
      </p:sp>
    </p:spTree>
    <p:extLst>
      <p:ext uri="{BB962C8B-B14F-4D97-AF65-F5344CB8AC3E}">
        <p14:creationId xmlns:p14="http://schemas.microsoft.com/office/powerpoint/2010/main" val="61567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D47FE5B-99DF-9A47-BFBD-2852D2BC2E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b="1" dirty="0"/>
              <a:t>Prof. Dr. Şule Bilir, öğrencileriyle hastane okullarının açılmasına rehberlik eden bilim insanı.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857A087-D661-6B47-B9BC-133CA0099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7790" y="1825625"/>
            <a:ext cx="3036420" cy="4351338"/>
          </a:xfrm>
        </p:spPr>
      </p:pic>
    </p:spTree>
    <p:extLst>
      <p:ext uri="{BB962C8B-B14F-4D97-AF65-F5344CB8AC3E}">
        <p14:creationId xmlns:p14="http://schemas.microsoft.com/office/powerpoint/2010/main" val="333922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321F77-9BEC-7A40-942F-9D79EAB8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328C3A-E3DC-F944-A8CE-446D1AB42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Türkiye’de hastane okulları T.C. Milli Eğitim Bakanlığı Özel Eğitim, Rehberlik ve Danışma Hizmetleri Genel Müdürlüğü  Uzun Süreli Hastanede Yatan Çocukların Eğitimleri Hastane Okulları şubesine bağlı olarak açılmaktadır. </a:t>
            </a:r>
          </a:p>
        </p:txBody>
      </p:sp>
    </p:spTree>
    <p:extLst>
      <p:ext uri="{BB962C8B-B14F-4D97-AF65-F5344CB8AC3E}">
        <p14:creationId xmlns:p14="http://schemas.microsoft.com/office/powerpoint/2010/main" val="171927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3BD541-4A26-CF44-9631-9B4BB975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C1902A-1773-BC4F-BA39-7E5D505E8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13 ilde 22 hastane okuluna ilaveten bugün 55 hastane sınıfında başarılı uygulamalar yapılmaktadır. </a:t>
            </a:r>
          </a:p>
        </p:txBody>
      </p:sp>
    </p:spTree>
    <p:extLst>
      <p:ext uri="{BB962C8B-B14F-4D97-AF65-F5344CB8AC3E}">
        <p14:creationId xmlns:p14="http://schemas.microsoft.com/office/powerpoint/2010/main" val="4159333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63B2EB2-C050-5F43-8A7C-4058AA88B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02" y="149225"/>
            <a:ext cx="5797698" cy="4351338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4407F44-1CF4-C548-AF90-80BB4F079F6F}"/>
              </a:ext>
            </a:extLst>
          </p:cNvPr>
          <p:cNvSpPr txBox="1"/>
          <p:nvPr/>
        </p:nvSpPr>
        <p:spPr>
          <a:xfrm>
            <a:off x="6541477" y="738554"/>
            <a:ext cx="403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Nasa’dan</a:t>
            </a:r>
            <a:r>
              <a:rPr lang="tr-TR" dirty="0"/>
              <a:t> Megan </a:t>
            </a:r>
            <a:r>
              <a:rPr lang="tr-TR" dirty="0" err="1"/>
              <a:t>McArthur’un</a:t>
            </a:r>
            <a:r>
              <a:rPr lang="tr-TR" dirty="0"/>
              <a:t> bir hastane okulunu ziyareti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51996143-B709-EE4A-86EF-7BD799FB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738" y="4500563"/>
            <a:ext cx="5650523" cy="2176334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54AFFF5A-120A-3E4A-82C0-0A827D9B8CC5}"/>
              </a:ext>
            </a:extLst>
          </p:cNvPr>
          <p:cNvSpPr txBox="1"/>
          <p:nvPr/>
        </p:nvSpPr>
        <p:spPr>
          <a:xfrm>
            <a:off x="7455877" y="3493477"/>
            <a:ext cx="311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Liverpool Hastane Okulu</a:t>
            </a:r>
          </a:p>
        </p:txBody>
      </p:sp>
    </p:spTree>
    <p:extLst>
      <p:ext uri="{BB962C8B-B14F-4D97-AF65-F5344CB8AC3E}">
        <p14:creationId xmlns:p14="http://schemas.microsoft.com/office/powerpoint/2010/main" val="280199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BDF3CF-EB1D-ED43-AE47-28689009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C82D08E-F917-6A4C-8DA4-4F0B16BE0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65" y="181036"/>
            <a:ext cx="3619500" cy="22479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3654605-900E-BC44-8FA2-B45538223A64}"/>
              </a:ext>
            </a:extLst>
          </p:cNvPr>
          <p:cNvSpPr txBox="1"/>
          <p:nvPr/>
        </p:nvSpPr>
        <p:spPr>
          <a:xfrm>
            <a:off x="838200" y="2637692"/>
            <a:ext cx="317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Vanderbilt</a:t>
            </a:r>
            <a:r>
              <a:rPr lang="tr-TR" dirty="0"/>
              <a:t> hastane okulu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FE12509-B302-FF4A-9EF1-BEA9EB306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0"/>
            <a:ext cx="4762500" cy="3568700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06E74F77-2EAA-2640-8B53-9BEFAB2B097D}"/>
              </a:ext>
            </a:extLst>
          </p:cNvPr>
          <p:cNvSpPr txBox="1"/>
          <p:nvPr/>
        </p:nvSpPr>
        <p:spPr>
          <a:xfrm>
            <a:off x="4659923" y="1874777"/>
            <a:ext cx="2872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Bristol </a:t>
            </a:r>
            <a:r>
              <a:rPr lang="tr-TR" dirty="0" err="1"/>
              <a:t>Royal</a:t>
            </a:r>
            <a:r>
              <a:rPr lang="tr-TR" dirty="0"/>
              <a:t> Hastane Okulu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9202FE85-99DB-0945-97E1-EFB437291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09" y="3568700"/>
            <a:ext cx="4723423" cy="2919934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0816B415-5580-144A-9BE5-D35541C41D22}"/>
              </a:ext>
            </a:extLst>
          </p:cNvPr>
          <p:cNvSpPr txBox="1"/>
          <p:nvPr/>
        </p:nvSpPr>
        <p:spPr>
          <a:xfrm>
            <a:off x="5779477" y="458372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Leicester</a:t>
            </a:r>
            <a:r>
              <a:rPr lang="tr-TR" dirty="0"/>
              <a:t> Hastane Okulu</a:t>
            </a:r>
          </a:p>
        </p:txBody>
      </p:sp>
    </p:spTree>
    <p:extLst>
      <p:ext uri="{BB962C8B-B14F-4D97-AF65-F5344CB8AC3E}">
        <p14:creationId xmlns:p14="http://schemas.microsoft.com/office/powerpoint/2010/main" val="3736953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419</Words>
  <Application>Microsoft Macintosh PowerPoint</Application>
  <PresentationFormat>Geniş ekran</PresentationFormat>
  <Paragraphs>36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Hastane Okulları</vt:lpstr>
      <vt:lpstr>PowerPoint Sunusu</vt:lpstr>
      <vt:lpstr>Türkiye’den HOPE’a üye olan bilim insanı Prof. Dr. Necate BAYKOÇ DÖNMEZ</vt:lpstr>
      <vt:lpstr>PowerPoint Sunusu</vt:lpstr>
      <vt:lpstr>Prof. Dr. Şule Bilir, öğrencileriyle hastane okullarının açılmasına rehberlik eden bilim insanı.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Hastane Okulları</dc:title>
  <dc:creator>Microsoft Office User</dc:creator>
  <cp:lastModifiedBy>Microsoft Office User</cp:lastModifiedBy>
  <cp:revision>14</cp:revision>
  <dcterms:created xsi:type="dcterms:W3CDTF">2019-11-07T06:05:09Z</dcterms:created>
  <dcterms:modified xsi:type="dcterms:W3CDTF">2020-05-09T05:41:33Z</dcterms:modified>
</cp:coreProperties>
</file>